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5156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C2242-F571-4C17-8CF1-0CF2E6C7A19F}" v="10" dt="2022-12-07T16:29:01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75" d="100"/>
          <a:sy n="75" d="100"/>
        </p:scale>
        <p:origin x="158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 Bo" userId="332dbdf67b1791cd" providerId="LiveId" clId="{DC7C2242-F571-4C17-8CF1-0CF2E6C7A19F}"/>
    <pc:docChg chg="modSld modMainMaster">
      <pc:chgData name="Tang Bo" userId="332dbdf67b1791cd" providerId="LiveId" clId="{DC7C2242-F571-4C17-8CF1-0CF2E6C7A19F}" dt="2022-12-07T16:28:39.194" v="4"/>
      <pc:docMkLst>
        <pc:docMk/>
      </pc:docMkLst>
      <pc:sldChg chg="addSp modSp">
        <pc:chgData name="Tang Bo" userId="332dbdf67b1791cd" providerId="LiveId" clId="{DC7C2242-F571-4C17-8CF1-0CF2E6C7A19F}" dt="2022-12-07T16:28:39.194" v="4"/>
        <pc:sldMkLst>
          <pc:docMk/>
          <pc:sldMk cId="2336245911" sldId="256"/>
        </pc:sldMkLst>
        <pc:spChg chg="mod">
          <ac:chgData name="Tang Bo" userId="332dbdf67b1791cd" providerId="LiveId" clId="{DC7C2242-F571-4C17-8CF1-0CF2E6C7A19F}" dt="2022-12-07T16:28:39.194" v="4"/>
          <ac:spMkLst>
            <pc:docMk/>
            <pc:sldMk cId="2336245911" sldId="256"/>
            <ac:spMk id="7" creationId="{603ECEF1-94D7-4C37-F5AC-D411EA4BE264}"/>
          </ac:spMkLst>
        </pc:spChg>
        <pc:spChg chg="mod">
          <ac:chgData name="Tang Bo" userId="332dbdf67b1791cd" providerId="LiveId" clId="{DC7C2242-F571-4C17-8CF1-0CF2E6C7A19F}" dt="2022-12-07T16:28:39.194" v="4"/>
          <ac:spMkLst>
            <pc:docMk/>
            <pc:sldMk cId="2336245911" sldId="256"/>
            <ac:spMk id="8" creationId="{C352AE73-2502-0A8D-F316-8B4DF8EBC01C}"/>
          </ac:spMkLst>
        </pc:spChg>
        <pc:spChg chg="mod">
          <ac:chgData name="Tang Bo" userId="332dbdf67b1791cd" providerId="LiveId" clId="{DC7C2242-F571-4C17-8CF1-0CF2E6C7A19F}" dt="2022-12-07T16:28:39.194" v="4"/>
          <ac:spMkLst>
            <pc:docMk/>
            <pc:sldMk cId="2336245911" sldId="256"/>
            <ac:spMk id="9" creationId="{5BFA316F-1D32-6CEC-FE50-4CABA59A6D59}"/>
          </ac:spMkLst>
        </pc:spChg>
        <pc:spChg chg="mod">
          <ac:chgData name="Tang Bo" userId="332dbdf67b1791cd" providerId="LiveId" clId="{DC7C2242-F571-4C17-8CF1-0CF2E6C7A19F}" dt="2022-12-07T16:28:39.194" v="4"/>
          <ac:spMkLst>
            <pc:docMk/>
            <pc:sldMk cId="2336245911" sldId="256"/>
            <ac:spMk id="10" creationId="{1D8111E8-54F6-54C9-8948-158B81B7DBDB}"/>
          </ac:spMkLst>
        </pc:spChg>
        <pc:spChg chg="mod">
          <ac:chgData name="Tang Bo" userId="332dbdf67b1791cd" providerId="LiveId" clId="{DC7C2242-F571-4C17-8CF1-0CF2E6C7A19F}" dt="2022-12-07T16:28:39.194" v="4"/>
          <ac:spMkLst>
            <pc:docMk/>
            <pc:sldMk cId="2336245911" sldId="256"/>
            <ac:spMk id="11" creationId="{4F9F30EA-D0DA-25D1-0AE7-15FDFA1814B0}"/>
          </ac:spMkLst>
        </pc:spChg>
        <pc:spChg chg="mod">
          <ac:chgData name="Tang Bo" userId="332dbdf67b1791cd" providerId="LiveId" clId="{DC7C2242-F571-4C17-8CF1-0CF2E6C7A19F}" dt="2022-12-07T16:28:39.194" v="4"/>
          <ac:spMkLst>
            <pc:docMk/>
            <pc:sldMk cId="2336245911" sldId="256"/>
            <ac:spMk id="12" creationId="{0A82EA4C-F5C6-B41D-4A2D-7B94C79461A3}"/>
          </ac:spMkLst>
        </pc:spChg>
        <pc:spChg chg="mod">
          <ac:chgData name="Tang Bo" userId="332dbdf67b1791cd" providerId="LiveId" clId="{DC7C2242-F571-4C17-8CF1-0CF2E6C7A19F}" dt="2022-12-07T16:28:39.194" v="4"/>
          <ac:spMkLst>
            <pc:docMk/>
            <pc:sldMk cId="2336245911" sldId="256"/>
            <ac:spMk id="13" creationId="{EB577CC5-7F40-46FD-05EA-6B442CF19DA4}"/>
          </ac:spMkLst>
        </pc:spChg>
        <pc:spChg chg="mod">
          <ac:chgData name="Tang Bo" userId="332dbdf67b1791cd" providerId="LiveId" clId="{DC7C2242-F571-4C17-8CF1-0CF2E6C7A19F}" dt="2022-12-07T16:28:39.194" v="4"/>
          <ac:spMkLst>
            <pc:docMk/>
            <pc:sldMk cId="2336245911" sldId="256"/>
            <ac:spMk id="14" creationId="{413B3CBB-2796-0946-EF83-CD3F6D0DAC8E}"/>
          </ac:spMkLst>
        </pc:spChg>
        <pc:grpChg chg="add mod">
          <ac:chgData name="Tang Bo" userId="332dbdf67b1791cd" providerId="LiveId" clId="{DC7C2242-F571-4C17-8CF1-0CF2E6C7A19F}" dt="2022-12-07T16:28:39.194" v="4"/>
          <ac:grpSpMkLst>
            <pc:docMk/>
            <pc:sldMk cId="2336245911" sldId="256"/>
            <ac:grpSpMk id="15" creationId="{8F9479A4-2199-82AE-14BE-9E6AF861CD15}"/>
          </ac:grpSpMkLst>
        </pc:grpChg>
        <pc:picChg chg="mod">
          <ac:chgData name="Tang Bo" userId="332dbdf67b1791cd" providerId="LiveId" clId="{DC7C2242-F571-4C17-8CF1-0CF2E6C7A19F}" dt="2022-12-07T16:28:39.194" v="4"/>
          <ac:picMkLst>
            <pc:docMk/>
            <pc:sldMk cId="2336245911" sldId="256"/>
            <ac:picMk id="4" creationId="{B9C5BEBF-39DF-2BC7-157B-DD56B175B317}"/>
          </ac:picMkLst>
        </pc:picChg>
        <pc:picChg chg="mod">
          <ac:chgData name="Tang Bo" userId="332dbdf67b1791cd" providerId="LiveId" clId="{DC7C2242-F571-4C17-8CF1-0CF2E6C7A19F}" dt="2022-12-07T16:28:39.194" v="4"/>
          <ac:picMkLst>
            <pc:docMk/>
            <pc:sldMk cId="2336245911" sldId="256"/>
            <ac:picMk id="5" creationId="{8579E6FC-CD9C-A684-2A4D-DE976A3B04FC}"/>
          </ac:picMkLst>
        </pc:picChg>
        <pc:picChg chg="mod">
          <ac:chgData name="Tang Bo" userId="332dbdf67b1791cd" providerId="LiveId" clId="{DC7C2242-F571-4C17-8CF1-0CF2E6C7A19F}" dt="2022-12-07T16:28:39.194" v="4"/>
          <ac:picMkLst>
            <pc:docMk/>
            <pc:sldMk cId="2336245911" sldId="256"/>
            <ac:picMk id="1026" creationId="{1114F9B9-F416-73A4-35E4-A0667BBD636C}"/>
          </ac:picMkLst>
        </pc:picChg>
        <pc:picChg chg="mod">
          <ac:chgData name="Tang Bo" userId="332dbdf67b1791cd" providerId="LiveId" clId="{DC7C2242-F571-4C17-8CF1-0CF2E6C7A19F}" dt="2022-12-07T16:28:39.194" v="4"/>
          <ac:picMkLst>
            <pc:docMk/>
            <pc:sldMk cId="2336245911" sldId="256"/>
            <ac:picMk id="1028" creationId="{2F79041A-D917-1234-638C-C8C4281A7EA7}"/>
          </ac:picMkLst>
        </pc:picChg>
        <pc:picChg chg="mod">
          <ac:chgData name="Tang Bo" userId="332dbdf67b1791cd" providerId="LiveId" clId="{DC7C2242-F571-4C17-8CF1-0CF2E6C7A19F}" dt="2022-12-07T16:28:39.194" v="4"/>
          <ac:picMkLst>
            <pc:docMk/>
            <pc:sldMk cId="2336245911" sldId="256"/>
            <ac:picMk id="1030" creationId="{90760EB4-E2EF-CC47-AC03-4AF612B4F025}"/>
          </ac:picMkLst>
        </pc:picChg>
        <pc:picChg chg="mod">
          <ac:chgData name="Tang Bo" userId="332dbdf67b1791cd" providerId="LiveId" clId="{DC7C2242-F571-4C17-8CF1-0CF2E6C7A19F}" dt="2022-12-07T16:28:39.194" v="4"/>
          <ac:picMkLst>
            <pc:docMk/>
            <pc:sldMk cId="2336245911" sldId="256"/>
            <ac:picMk id="1032" creationId="{566AE987-38D0-A60C-E69B-A0155C3B769E}"/>
          </ac:picMkLst>
        </pc:picChg>
        <pc:picChg chg="mod">
          <ac:chgData name="Tang Bo" userId="332dbdf67b1791cd" providerId="LiveId" clId="{DC7C2242-F571-4C17-8CF1-0CF2E6C7A19F}" dt="2022-12-07T16:28:39.194" v="4"/>
          <ac:picMkLst>
            <pc:docMk/>
            <pc:sldMk cId="2336245911" sldId="256"/>
            <ac:picMk id="1034" creationId="{56EF0282-594D-F32F-88C7-65AE56B0C985}"/>
          </ac:picMkLst>
        </pc:picChg>
        <pc:picChg chg="mod">
          <ac:chgData name="Tang Bo" userId="332dbdf67b1791cd" providerId="LiveId" clId="{DC7C2242-F571-4C17-8CF1-0CF2E6C7A19F}" dt="2022-12-07T16:28:39.194" v="4"/>
          <ac:picMkLst>
            <pc:docMk/>
            <pc:sldMk cId="2336245911" sldId="256"/>
            <ac:picMk id="1036" creationId="{7D77CCFC-F8FD-5D5B-759B-C9719E2C35AC}"/>
          </ac:picMkLst>
        </pc:picChg>
        <pc:picChg chg="mod">
          <ac:chgData name="Tang Bo" userId="332dbdf67b1791cd" providerId="LiveId" clId="{DC7C2242-F571-4C17-8CF1-0CF2E6C7A19F}" dt="2022-12-07T16:28:39.194" v="4"/>
          <ac:picMkLst>
            <pc:docMk/>
            <pc:sldMk cId="2336245911" sldId="256"/>
            <ac:picMk id="1038" creationId="{E66698DC-B607-F0D9-5D17-04001AEDF231}"/>
          </ac:picMkLst>
        </pc:picChg>
      </pc:sldChg>
      <pc:sldMasterChg chg="modSp modSldLayout">
        <pc:chgData name="Tang Bo" userId="332dbdf67b1791cd" providerId="LiveId" clId="{DC7C2242-F571-4C17-8CF1-0CF2E6C7A19F}" dt="2022-12-07T16:28:39.194" v="4"/>
        <pc:sldMasterMkLst>
          <pc:docMk/>
          <pc:sldMasterMk cId="1891388763" sldId="2147483648"/>
        </pc:sldMasterMkLst>
        <pc:spChg chg="mod">
          <ac:chgData name="Tang Bo" userId="332dbdf67b1791cd" providerId="LiveId" clId="{DC7C2242-F571-4C17-8CF1-0CF2E6C7A19F}" dt="2022-12-07T16:28:39.194" v="4"/>
          <ac:spMkLst>
            <pc:docMk/>
            <pc:sldMasterMk cId="1891388763" sldId="2147483648"/>
            <ac:spMk id="2" creationId="{E92A7DD4-61CA-1C9C-29ED-9D5169CB4BB9}"/>
          </ac:spMkLst>
        </pc:spChg>
        <pc:spChg chg="mod">
          <ac:chgData name="Tang Bo" userId="332dbdf67b1791cd" providerId="LiveId" clId="{DC7C2242-F571-4C17-8CF1-0CF2E6C7A19F}" dt="2022-12-07T16:28:39.194" v="4"/>
          <ac:spMkLst>
            <pc:docMk/>
            <pc:sldMasterMk cId="1891388763" sldId="2147483648"/>
            <ac:spMk id="3" creationId="{88C97B32-D66C-673B-5BD9-83296EB37C17}"/>
          </ac:spMkLst>
        </pc:spChg>
        <pc:spChg chg="mod">
          <ac:chgData name="Tang Bo" userId="332dbdf67b1791cd" providerId="LiveId" clId="{DC7C2242-F571-4C17-8CF1-0CF2E6C7A19F}" dt="2022-12-07T16:28:39.194" v="4"/>
          <ac:spMkLst>
            <pc:docMk/>
            <pc:sldMasterMk cId="1891388763" sldId="2147483648"/>
            <ac:spMk id="4" creationId="{7E15E492-A88C-EBCB-3F72-8113EA9166F7}"/>
          </ac:spMkLst>
        </pc:spChg>
        <pc:spChg chg="mod">
          <ac:chgData name="Tang Bo" userId="332dbdf67b1791cd" providerId="LiveId" clId="{DC7C2242-F571-4C17-8CF1-0CF2E6C7A19F}" dt="2022-12-07T16:28:39.194" v="4"/>
          <ac:spMkLst>
            <pc:docMk/>
            <pc:sldMasterMk cId="1891388763" sldId="2147483648"/>
            <ac:spMk id="5" creationId="{920CA323-2058-0B64-0C71-DF122220493B}"/>
          </ac:spMkLst>
        </pc:spChg>
        <pc:spChg chg="mod">
          <ac:chgData name="Tang Bo" userId="332dbdf67b1791cd" providerId="LiveId" clId="{DC7C2242-F571-4C17-8CF1-0CF2E6C7A19F}" dt="2022-12-07T16:28:39.194" v="4"/>
          <ac:spMkLst>
            <pc:docMk/>
            <pc:sldMasterMk cId="1891388763" sldId="2147483648"/>
            <ac:spMk id="6" creationId="{233AA2B2-804F-D635-30B0-F6F41BE62072}"/>
          </ac:spMkLst>
        </pc:spChg>
        <pc:sldLayoutChg chg="modSp">
          <pc:chgData name="Tang Bo" userId="332dbdf67b1791cd" providerId="LiveId" clId="{DC7C2242-F571-4C17-8CF1-0CF2E6C7A19F}" dt="2022-12-07T16:28:39.194" v="4"/>
          <pc:sldLayoutMkLst>
            <pc:docMk/>
            <pc:sldMasterMk cId="1891388763" sldId="2147483648"/>
            <pc:sldLayoutMk cId="11430074" sldId="2147483649"/>
          </pc:sldLayoutMkLst>
          <pc:spChg chg="mod">
            <ac:chgData name="Tang Bo" userId="332dbdf67b1791cd" providerId="LiveId" clId="{DC7C2242-F571-4C17-8CF1-0CF2E6C7A19F}" dt="2022-12-07T16:28:39.194" v="4"/>
            <ac:spMkLst>
              <pc:docMk/>
              <pc:sldMasterMk cId="1891388763" sldId="2147483648"/>
              <pc:sldLayoutMk cId="11430074" sldId="2147483649"/>
              <ac:spMk id="2" creationId="{372C68A4-2394-EBF8-C4DC-AE1F08D1FB1A}"/>
            </ac:spMkLst>
          </pc:spChg>
          <pc:spChg chg="mod">
            <ac:chgData name="Tang Bo" userId="332dbdf67b1791cd" providerId="LiveId" clId="{DC7C2242-F571-4C17-8CF1-0CF2E6C7A19F}" dt="2022-12-07T16:28:39.194" v="4"/>
            <ac:spMkLst>
              <pc:docMk/>
              <pc:sldMasterMk cId="1891388763" sldId="2147483648"/>
              <pc:sldLayoutMk cId="11430074" sldId="2147483649"/>
              <ac:spMk id="3" creationId="{C86C9232-6C1F-2D9A-ECD3-54FE34201B43}"/>
            </ac:spMkLst>
          </pc:spChg>
        </pc:sldLayoutChg>
        <pc:sldLayoutChg chg="modSp">
          <pc:chgData name="Tang Bo" userId="332dbdf67b1791cd" providerId="LiveId" clId="{DC7C2242-F571-4C17-8CF1-0CF2E6C7A19F}" dt="2022-12-07T16:28:39.194" v="4"/>
          <pc:sldLayoutMkLst>
            <pc:docMk/>
            <pc:sldMasterMk cId="1891388763" sldId="2147483648"/>
            <pc:sldLayoutMk cId="4232585673" sldId="2147483651"/>
          </pc:sldLayoutMkLst>
          <pc:spChg chg="mod">
            <ac:chgData name="Tang Bo" userId="332dbdf67b1791cd" providerId="LiveId" clId="{DC7C2242-F571-4C17-8CF1-0CF2E6C7A19F}" dt="2022-12-07T16:28:39.194" v="4"/>
            <ac:spMkLst>
              <pc:docMk/>
              <pc:sldMasterMk cId="1891388763" sldId="2147483648"/>
              <pc:sldLayoutMk cId="4232585673" sldId="2147483651"/>
              <ac:spMk id="2" creationId="{4E649D00-762B-F7ED-6611-E0E504D7BE25}"/>
            </ac:spMkLst>
          </pc:spChg>
          <pc:spChg chg="mod">
            <ac:chgData name="Tang Bo" userId="332dbdf67b1791cd" providerId="LiveId" clId="{DC7C2242-F571-4C17-8CF1-0CF2E6C7A19F}" dt="2022-12-07T16:28:39.194" v="4"/>
            <ac:spMkLst>
              <pc:docMk/>
              <pc:sldMasterMk cId="1891388763" sldId="2147483648"/>
              <pc:sldLayoutMk cId="4232585673" sldId="2147483651"/>
              <ac:spMk id="3" creationId="{C4546C94-C2C5-DC0B-0C1F-D7EAF7AB94E2}"/>
            </ac:spMkLst>
          </pc:spChg>
        </pc:sldLayoutChg>
        <pc:sldLayoutChg chg="modSp">
          <pc:chgData name="Tang Bo" userId="332dbdf67b1791cd" providerId="LiveId" clId="{DC7C2242-F571-4C17-8CF1-0CF2E6C7A19F}" dt="2022-12-07T16:28:39.194" v="4"/>
          <pc:sldLayoutMkLst>
            <pc:docMk/>
            <pc:sldMasterMk cId="1891388763" sldId="2147483648"/>
            <pc:sldLayoutMk cId="580239278" sldId="2147483652"/>
          </pc:sldLayoutMkLst>
          <pc:spChg chg="mod">
            <ac:chgData name="Tang Bo" userId="332dbdf67b1791cd" providerId="LiveId" clId="{DC7C2242-F571-4C17-8CF1-0CF2E6C7A19F}" dt="2022-12-07T16:28:39.194" v="4"/>
            <ac:spMkLst>
              <pc:docMk/>
              <pc:sldMasterMk cId="1891388763" sldId="2147483648"/>
              <pc:sldLayoutMk cId="580239278" sldId="2147483652"/>
              <ac:spMk id="3" creationId="{FC9A0524-39BF-8E67-F23E-AA44DEAAB6A3}"/>
            </ac:spMkLst>
          </pc:spChg>
          <pc:spChg chg="mod">
            <ac:chgData name="Tang Bo" userId="332dbdf67b1791cd" providerId="LiveId" clId="{DC7C2242-F571-4C17-8CF1-0CF2E6C7A19F}" dt="2022-12-07T16:28:39.194" v="4"/>
            <ac:spMkLst>
              <pc:docMk/>
              <pc:sldMasterMk cId="1891388763" sldId="2147483648"/>
              <pc:sldLayoutMk cId="580239278" sldId="2147483652"/>
              <ac:spMk id="4" creationId="{9D9F57FA-0B0A-05F1-B27F-9818798F5821}"/>
            </ac:spMkLst>
          </pc:spChg>
        </pc:sldLayoutChg>
        <pc:sldLayoutChg chg="modSp">
          <pc:chgData name="Tang Bo" userId="332dbdf67b1791cd" providerId="LiveId" clId="{DC7C2242-F571-4C17-8CF1-0CF2E6C7A19F}" dt="2022-12-07T16:28:39.194" v="4"/>
          <pc:sldLayoutMkLst>
            <pc:docMk/>
            <pc:sldMasterMk cId="1891388763" sldId="2147483648"/>
            <pc:sldLayoutMk cId="2219180117" sldId="2147483653"/>
          </pc:sldLayoutMkLst>
          <pc:spChg chg="mod">
            <ac:chgData name="Tang Bo" userId="332dbdf67b1791cd" providerId="LiveId" clId="{DC7C2242-F571-4C17-8CF1-0CF2E6C7A19F}" dt="2022-12-07T16:28:39.194" v="4"/>
            <ac:spMkLst>
              <pc:docMk/>
              <pc:sldMasterMk cId="1891388763" sldId="2147483648"/>
              <pc:sldLayoutMk cId="2219180117" sldId="2147483653"/>
              <ac:spMk id="2" creationId="{7B150395-3C21-16DA-9F44-1E48C07101E3}"/>
            </ac:spMkLst>
          </pc:spChg>
          <pc:spChg chg="mod">
            <ac:chgData name="Tang Bo" userId="332dbdf67b1791cd" providerId="LiveId" clId="{DC7C2242-F571-4C17-8CF1-0CF2E6C7A19F}" dt="2022-12-07T16:28:39.194" v="4"/>
            <ac:spMkLst>
              <pc:docMk/>
              <pc:sldMasterMk cId="1891388763" sldId="2147483648"/>
              <pc:sldLayoutMk cId="2219180117" sldId="2147483653"/>
              <ac:spMk id="3" creationId="{32977ED4-EDDC-3351-166B-73E7990B820B}"/>
            </ac:spMkLst>
          </pc:spChg>
          <pc:spChg chg="mod">
            <ac:chgData name="Tang Bo" userId="332dbdf67b1791cd" providerId="LiveId" clId="{DC7C2242-F571-4C17-8CF1-0CF2E6C7A19F}" dt="2022-12-07T16:28:39.194" v="4"/>
            <ac:spMkLst>
              <pc:docMk/>
              <pc:sldMasterMk cId="1891388763" sldId="2147483648"/>
              <pc:sldLayoutMk cId="2219180117" sldId="2147483653"/>
              <ac:spMk id="4" creationId="{CAE46FE5-A317-4582-9551-042B45E218A8}"/>
            </ac:spMkLst>
          </pc:spChg>
          <pc:spChg chg="mod">
            <ac:chgData name="Tang Bo" userId="332dbdf67b1791cd" providerId="LiveId" clId="{DC7C2242-F571-4C17-8CF1-0CF2E6C7A19F}" dt="2022-12-07T16:28:39.194" v="4"/>
            <ac:spMkLst>
              <pc:docMk/>
              <pc:sldMasterMk cId="1891388763" sldId="2147483648"/>
              <pc:sldLayoutMk cId="2219180117" sldId="2147483653"/>
              <ac:spMk id="5" creationId="{121BF330-4524-A0CE-AC80-477C0A9A9E9A}"/>
            </ac:spMkLst>
          </pc:spChg>
          <pc:spChg chg="mod">
            <ac:chgData name="Tang Bo" userId="332dbdf67b1791cd" providerId="LiveId" clId="{DC7C2242-F571-4C17-8CF1-0CF2E6C7A19F}" dt="2022-12-07T16:28:39.194" v="4"/>
            <ac:spMkLst>
              <pc:docMk/>
              <pc:sldMasterMk cId="1891388763" sldId="2147483648"/>
              <pc:sldLayoutMk cId="2219180117" sldId="2147483653"/>
              <ac:spMk id="6" creationId="{3DC7BCF8-DFD8-F265-5D97-8A399028565A}"/>
            </ac:spMkLst>
          </pc:spChg>
        </pc:sldLayoutChg>
        <pc:sldLayoutChg chg="modSp">
          <pc:chgData name="Tang Bo" userId="332dbdf67b1791cd" providerId="LiveId" clId="{DC7C2242-F571-4C17-8CF1-0CF2E6C7A19F}" dt="2022-12-07T16:28:39.194" v="4"/>
          <pc:sldLayoutMkLst>
            <pc:docMk/>
            <pc:sldMasterMk cId="1891388763" sldId="2147483648"/>
            <pc:sldLayoutMk cId="3073226888" sldId="2147483656"/>
          </pc:sldLayoutMkLst>
          <pc:spChg chg="mod">
            <ac:chgData name="Tang Bo" userId="332dbdf67b1791cd" providerId="LiveId" clId="{DC7C2242-F571-4C17-8CF1-0CF2E6C7A19F}" dt="2022-12-07T16:28:39.194" v="4"/>
            <ac:spMkLst>
              <pc:docMk/>
              <pc:sldMasterMk cId="1891388763" sldId="2147483648"/>
              <pc:sldLayoutMk cId="3073226888" sldId="2147483656"/>
              <ac:spMk id="2" creationId="{157D3A39-0F86-B05F-B085-CA66715FD1A7}"/>
            </ac:spMkLst>
          </pc:spChg>
          <pc:spChg chg="mod">
            <ac:chgData name="Tang Bo" userId="332dbdf67b1791cd" providerId="LiveId" clId="{DC7C2242-F571-4C17-8CF1-0CF2E6C7A19F}" dt="2022-12-07T16:28:39.194" v="4"/>
            <ac:spMkLst>
              <pc:docMk/>
              <pc:sldMasterMk cId="1891388763" sldId="2147483648"/>
              <pc:sldLayoutMk cId="3073226888" sldId="2147483656"/>
              <ac:spMk id="3" creationId="{5E40D1CB-933D-466D-169A-4ED02D9D631F}"/>
            </ac:spMkLst>
          </pc:spChg>
          <pc:spChg chg="mod">
            <ac:chgData name="Tang Bo" userId="332dbdf67b1791cd" providerId="LiveId" clId="{DC7C2242-F571-4C17-8CF1-0CF2E6C7A19F}" dt="2022-12-07T16:28:39.194" v="4"/>
            <ac:spMkLst>
              <pc:docMk/>
              <pc:sldMasterMk cId="1891388763" sldId="2147483648"/>
              <pc:sldLayoutMk cId="3073226888" sldId="2147483656"/>
              <ac:spMk id="4" creationId="{09DA6DF1-630C-C017-25B8-3D3CAD51EE1B}"/>
            </ac:spMkLst>
          </pc:spChg>
        </pc:sldLayoutChg>
        <pc:sldLayoutChg chg="modSp">
          <pc:chgData name="Tang Bo" userId="332dbdf67b1791cd" providerId="LiveId" clId="{DC7C2242-F571-4C17-8CF1-0CF2E6C7A19F}" dt="2022-12-07T16:28:39.194" v="4"/>
          <pc:sldLayoutMkLst>
            <pc:docMk/>
            <pc:sldMasterMk cId="1891388763" sldId="2147483648"/>
            <pc:sldLayoutMk cId="3584275508" sldId="2147483657"/>
          </pc:sldLayoutMkLst>
          <pc:spChg chg="mod">
            <ac:chgData name="Tang Bo" userId="332dbdf67b1791cd" providerId="LiveId" clId="{DC7C2242-F571-4C17-8CF1-0CF2E6C7A19F}" dt="2022-12-07T16:28:39.194" v="4"/>
            <ac:spMkLst>
              <pc:docMk/>
              <pc:sldMasterMk cId="1891388763" sldId="2147483648"/>
              <pc:sldLayoutMk cId="3584275508" sldId="2147483657"/>
              <ac:spMk id="2" creationId="{A9A545E6-B118-E2A4-7E1D-F6C63F105703}"/>
            </ac:spMkLst>
          </pc:spChg>
          <pc:spChg chg="mod">
            <ac:chgData name="Tang Bo" userId="332dbdf67b1791cd" providerId="LiveId" clId="{DC7C2242-F571-4C17-8CF1-0CF2E6C7A19F}" dt="2022-12-07T16:28:39.194" v="4"/>
            <ac:spMkLst>
              <pc:docMk/>
              <pc:sldMasterMk cId="1891388763" sldId="2147483648"/>
              <pc:sldLayoutMk cId="3584275508" sldId="2147483657"/>
              <ac:spMk id="3" creationId="{308FD967-2003-4E7D-896A-503E9E47672C}"/>
            </ac:spMkLst>
          </pc:spChg>
          <pc:spChg chg="mod">
            <ac:chgData name="Tang Bo" userId="332dbdf67b1791cd" providerId="LiveId" clId="{DC7C2242-F571-4C17-8CF1-0CF2E6C7A19F}" dt="2022-12-07T16:28:39.194" v="4"/>
            <ac:spMkLst>
              <pc:docMk/>
              <pc:sldMasterMk cId="1891388763" sldId="2147483648"/>
              <pc:sldLayoutMk cId="3584275508" sldId="2147483657"/>
              <ac:spMk id="4" creationId="{718D73C1-CF2B-37F8-7315-CFB8967CBFC4}"/>
            </ac:spMkLst>
          </pc:spChg>
        </pc:sldLayoutChg>
        <pc:sldLayoutChg chg="modSp">
          <pc:chgData name="Tang Bo" userId="332dbdf67b1791cd" providerId="LiveId" clId="{DC7C2242-F571-4C17-8CF1-0CF2E6C7A19F}" dt="2022-12-07T16:28:39.194" v="4"/>
          <pc:sldLayoutMkLst>
            <pc:docMk/>
            <pc:sldMasterMk cId="1891388763" sldId="2147483648"/>
            <pc:sldLayoutMk cId="82969967" sldId="2147483659"/>
          </pc:sldLayoutMkLst>
          <pc:spChg chg="mod">
            <ac:chgData name="Tang Bo" userId="332dbdf67b1791cd" providerId="LiveId" clId="{DC7C2242-F571-4C17-8CF1-0CF2E6C7A19F}" dt="2022-12-07T16:28:39.194" v="4"/>
            <ac:spMkLst>
              <pc:docMk/>
              <pc:sldMasterMk cId="1891388763" sldId="2147483648"/>
              <pc:sldLayoutMk cId="82969967" sldId="2147483659"/>
              <ac:spMk id="2" creationId="{86032209-2692-06D9-1A56-ED4EAD62008F}"/>
            </ac:spMkLst>
          </pc:spChg>
          <pc:spChg chg="mod">
            <ac:chgData name="Tang Bo" userId="332dbdf67b1791cd" providerId="LiveId" clId="{DC7C2242-F571-4C17-8CF1-0CF2E6C7A19F}" dt="2022-12-07T16:28:39.194" v="4"/>
            <ac:spMkLst>
              <pc:docMk/>
              <pc:sldMasterMk cId="1891388763" sldId="2147483648"/>
              <pc:sldLayoutMk cId="82969967" sldId="2147483659"/>
              <ac:spMk id="3" creationId="{1896ED62-4390-BC39-57D0-15D7591F6E3C}"/>
            </ac:spMkLst>
          </pc:spChg>
        </pc:sldLayoutChg>
      </pc:sldMasterChg>
      <pc:sldMasterChg chg="modSp modSldLayout">
        <pc:chgData name="Tang Bo" userId="332dbdf67b1791cd" providerId="LiveId" clId="{DC7C2242-F571-4C17-8CF1-0CF2E6C7A19F}" dt="2022-12-07T16:28:38.131" v="3"/>
        <pc:sldMasterMkLst>
          <pc:docMk/>
          <pc:sldMasterMk cId="3248071760" sldId="2147483660"/>
        </pc:sldMasterMkLst>
        <pc:spChg chg="mod">
          <ac:chgData name="Tang Bo" userId="332dbdf67b1791cd" providerId="LiveId" clId="{DC7C2242-F571-4C17-8CF1-0CF2E6C7A19F}" dt="2022-12-07T16:28:38.131" v="3"/>
          <ac:spMkLst>
            <pc:docMk/>
            <pc:sldMasterMk cId="3248071760" sldId="2147483660"/>
            <ac:spMk id="2" creationId="{00000000-0000-0000-0000-000000000000}"/>
          </ac:spMkLst>
        </pc:spChg>
        <pc:spChg chg="mod">
          <ac:chgData name="Tang Bo" userId="332dbdf67b1791cd" providerId="LiveId" clId="{DC7C2242-F571-4C17-8CF1-0CF2E6C7A19F}" dt="2022-12-07T16:28:38.131" v="3"/>
          <ac:spMkLst>
            <pc:docMk/>
            <pc:sldMasterMk cId="3248071760" sldId="2147483660"/>
            <ac:spMk id="3" creationId="{00000000-0000-0000-0000-000000000000}"/>
          </ac:spMkLst>
        </pc:spChg>
        <pc:spChg chg="mod">
          <ac:chgData name="Tang Bo" userId="332dbdf67b1791cd" providerId="LiveId" clId="{DC7C2242-F571-4C17-8CF1-0CF2E6C7A19F}" dt="2022-12-07T16:28:38.131" v="3"/>
          <ac:spMkLst>
            <pc:docMk/>
            <pc:sldMasterMk cId="3248071760" sldId="2147483660"/>
            <ac:spMk id="4" creationId="{00000000-0000-0000-0000-000000000000}"/>
          </ac:spMkLst>
        </pc:spChg>
        <pc:spChg chg="mod">
          <ac:chgData name="Tang Bo" userId="332dbdf67b1791cd" providerId="LiveId" clId="{DC7C2242-F571-4C17-8CF1-0CF2E6C7A19F}" dt="2022-12-07T16:28:38.131" v="3"/>
          <ac:spMkLst>
            <pc:docMk/>
            <pc:sldMasterMk cId="3248071760" sldId="2147483660"/>
            <ac:spMk id="5" creationId="{00000000-0000-0000-0000-000000000000}"/>
          </ac:spMkLst>
        </pc:spChg>
        <pc:spChg chg="mod">
          <ac:chgData name="Tang Bo" userId="332dbdf67b1791cd" providerId="LiveId" clId="{DC7C2242-F571-4C17-8CF1-0CF2E6C7A19F}" dt="2022-12-07T16:28:38.131" v="3"/>
          <ac:spMkLst>
            <pc:docMk/>
            <pc:sldMasterMk cId="3248071760" sldId="2147483660"/>
            <ac:spMk id="6" creationId="{00000000-0000-0000-0000-000000000000}"/>
          </ac:spMkLst>
        </pc:spChg>
        <pc:sldLayoutChg chg="modSp">
          <pc:chgData name="Tang Bo" userId="332dbdf67b1791cd" providerId="LiveId" clId="{DC7C2242-F571-4C17-8CF1-0CF2E6C7A19F}" dt="2022-12-07T16:28:38.131" v="3"/>
          <pc:sldLayoutMkLst>
            <pc:docMk/>
            <pc:sldMasterMk cId="3248071760" sldId="2147483660"/>
            <pc:sldLayoutMk cId="572384397" sldId="2147483661"/>
          </pc:sldLayoutMkLst>
          <pc:spChg chg="mod">
            <ac:chgData name="Tang Bo" userId="332dbdf67b1791cd" providerId="LiveId" clId="{DC7C2242-F571-4C17-8CF1-0CF2E6C7A19F}" dt="2022-12-07T16:28:38.131" v="3"/>
            <ac:spMkLst>
              <pc:docMk/>
              <pc:sldMasterMk cId="3248071760" sldId="2147483660"/>
              <pc:sldLayoutMk cId="572384397" sldId="2147483661"/>
              <ac:spMk id="2" creationId="{00000000-0000-0000-0000-000000000000}"/>
            </ac:spMkLst>
          </pc:spChg>
          <pc:spChg chg="mod">
            <ac:chgData name="Tang Bo" userId="332dbdf67b1791cd" providerId="LiveId" clId="{DC7C2242-F571-4C17-8CF1-0CF2E6C7A19F}" dt="2022-12-07T16:28:38.131" v="3"/>
            <ac:spMkLst>
              <pc:docMk/>
              <pc:sldMasterMk cId="3248071760" sldId="2147483660"/>
              <pc:sldLayoutMk cId="572384397" sldId="2147483661"/>
              <ac:spMk id="3" creationId="{00000000-0000-0000-0000-000000000000}"/>
            </ac:spMkLst>
          </pc:spChg>
        </pc:sldLayoutChg>
        <pc:sldLayoutChg chg="modSp">
          <pc:chgData name="Tang Bo" userId="332dbdf67b1791cd" providerId="LiveId" clId="{DC7C2242-F571-4C17-8CF1-0CF2E6C7A19F}" dt="2022-12-07T16:28:38.131" v="3"/>
          <pc:sldLayoutMkLst>
            <pc:docMk/>
            <pc:sldMasterMk cId="3248071760" sldId="2147483660"/>
            <pc:sldLayoutMk cId="2534291459" sldId="2147483663"/>
          </pc:sldLayoutMkLst>
          <pc:spChg chg="mod">
            <ac:chgData name="Tang Bo" userId="332dbdf67b1791cd" providerId="LiveId" clId="{DC7C2242-F571-4C17-8CF1-0CF2E6C7A19F}" dt="2022-12-07T16:28:38.131" v="3"/>
            <ac:spMkLst>
              <pc:docMk/>
              <pc:sldMasterMk cId="3248071760" sldId="2147483660"/>
              <pc:sldLayoutMk cId="2534291459" sldId="2147483663"/>
              <ac:spMk id="2" creationId="{00000000-0000-0000-0000-000000000000}"/>
            </ac:spMkLst>
          </pc:spChg>
          <pc:spChg chg="mod">
            <ac:chgData name="Tang Bo" userId="332dbdf67b1791cd" providerId="LiveId" clId="{DC7C2242-F571-4C17-8CF1-0CF2E6C7A19F}" dt="2022-12-07T16:28:38.131" v="3"/>
            <ac:spMkLst>
              <pc:docMk/>
              <pc:sldMasterMk cId="3248071760" sldId="2147483660"/>
              <pc:sldLayoutMk cId="2534291459" sldId="2147483663"/>
              <ac:spMk id="3" creationId="{00000000-0000-0000-0000-000000000000}"/>
            </ac:spMkLst>
          </pc:spChg>
        </pc:sldLayoutChg>
        <pc:sldLayoutChg chg="modSp">
          <pc:chgData name="Tang Bo" userId="332dbdf67b1791cd" providerId="LiveId" clId="{DC7C2242-F571-4C17-8CF1-0CF2E6C7A19F}" dt="2022-12-07T16:28:38.131" v="3"/>
          <pc:sldLayoutMkLst>
            <pc:docMk/>
            <pc:sldMasterMk cId="3248071760" sldId="2147483660"/>
            <pc:sldLayoutMk cId="3311428318" sldId="2147483664"/>
          </pc:sldLayoutMkLst>
          <pc:spChg chg="mod">
            <ac:chgData name="Tang Bo" userId="332dbdf67b1791cd" providerId="LiveId" clId="{DC7C2242-F571-4C17-8CF1-0CF2E6C7A19F}" dt="2022-12-07T16:28:38.131" v="3"/>
            <ac:spMkLst>
              <pc:docMk/>
              <pc:sldMasterMk cId="3248071760" sldId="2147483660"/>
              <pc:sldLayoutMk cId="3311428318" sldId="2147483664"/>
              <ac:spMk id="3" creationId="{00000000-0000-0000-0000-000000000000}"/>
            </ac:spMkLst>
          </pc:spChg>
          <pc:spChg chg="mod">
            <ac:chgData name="Tang Bo" userId="332dbdf67b1791cd" providerId="LiveId" clId="{DC7C2242-F571-4C17-8CF1-0CF2E6C7A19F}" dt="2022-12-07T16:28:38.131" v="3"/>
            <ac:spMkLst>
              <pc:docMk/>
              <pc:sldMasterMk cId="3248071760" sldId="2147483660"/>
              <pc:sldLayoutMk cId="3311428318" sldId="2147483664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DC7C2242-F571-4C17-8CF1-0CF2E6C7A19F}" dt="2022-12-07T16:28:38.131" v="3"/>
          <pc:sldLayoutMkLst>
            <pc:docMk/>
            <pc:sldMasterMk cId="3248071760" sldId="2147483660"/>
            <pc:sldLayoutMk cId="1507250911" sldId="2147483665"/>
          </pc:sldLayoutMkLst>
          <pc:spChg chg="mod">
            <ac:chgData name="Tang Bo" userId="332dbdf67b1791cd" providerId="LiveId" clId="{DC7C2242-F571-4C17-8CF1-0CF2E6C7A19F}" dt="2022-12-07T16:28:38.131" v="3"/>
            <ac:spMkLst>
              <pc:docMk/>
              <pc:sldMasterMk cId="3248071760" sldId="2147483660"/>
              <pc:sldLayoutMk cId="1507250911" sldId="2147483665"/>
              <ac:spMk id="2" creationId="{00000000-0000-0000-0000-000000000000}"/>
            </ac:spMkLst>
          </pc:spChg>
          <pc:spChg chg="mod">
            <ac:chgData name="Tang Bo" userId="332dbdf67b1791cd" providerId="LiveId" clId="{DC7C2242-F571-4C17-8CF1-0CF2E6C7A19F}" dt="2022-12-07T16:28:38.131" v="3"/>
            <ac:spMkLst>
              <pc:docMk/>
              <pc:sldMasterMk cId="3248071760" sldId="2147483660"/>
              <pc:sldLayoutMk cId="1507250911" sldId="2147483665"/>
              <ac:spMk id="3" creationId="{00000000-0000-0000-0000-000000000000}"/>
            </ac:spMkLst>
          </pc:spChg>
          <pc:spChg chg="mod">
            <ac:chgData name="Tang Bo" userId="332dbdf67b1791cd" providerId="LiveId" clId="{DC7C2242-F571-4C17-8CF1-0CF2E6C7A19F}" dt="2022-12-07T16:28:38.131" v="3"/>
            <ac:spMkLst>
              <pc:docMk/>
              <pc:sldMasterMk cId="3248071760" sldId="2147483660"/>
              <pc:sldLayoutMk cId="1507250911" sldId="2147483665"/>
              <ac:spMk id="4" creationId="{00000000-0000-0000-0000-000000000000}"/>
            </ac:spMkLst>
          </pc:spChg>
          <pc:spChg chg="mod">
            <ac:chgData name="Tang Bo" userId="332dbdf67b1791cd" providerId="LiveId" clId="{DC7C2242-F571-4C17-8CF1-0CF2E6C7A19F}" dt="2022-12-07T16:28:38.131" v="3"/>
            <ac:spMkLst>
              <pc:docMk/>
              <pc:sldMasterMk cId="3248071760" sldId="2147483660"/>
              <pc:sldLayoutMk cId="1507250911" sldId="2147483665"/>
              <ac:spMk id="5" creationId="{00000000-0000-0000-0000-000000000000}"/>
            </ac:spMkLst>
          </pc:spChg>
          <pc:spChg chg="mod">
            <ac:chgData name="Tang Bo" userId="332dbdf67b1791cd" providerId="LiveId" clId="{DC7C2242-F571-4C17-8CF1-0CF2E6C7A19F}" dt="2022-12-07T16:28:38.131" v="3"/>
            <ac:spMkLst>
              <pc:docMk/>
              <pc:sldMasterMk cId="3248071760" sldId="2147483660"/>
              <pc:sldLayoutMk cId="1507250911" sldId="2147483665"/>
              <ac:spMk id="6" creationId="{00000000-0000-0000-0000-000000000000}"/>
            </ac:spMkLst>
          </pc:spChg>
        </pc:sldLayoutChg>
        <pc:sldLayoutChg chg="modSp">
          <pc:chgData name="Tang Bo" userId="332dbdf67b1791cd" providerId="LiveId" clId="{DC7C2242-F571-4C17-8CF1-0CF2E6C7A19F}" dt="2022-12-07T16:28:38.131" v="3"/>
          <pc:sldLayoutMkLst>
            <pc:docMk/>
            <pc:sldMasterMk cId="3248071760" sldId="2147483660"/>
            <pc:sldLayoutMk cId="1398568840" sldId="2147483668"/>
          </pc:sldLayoutMkLst>
          <pc:spChg chg="mod">
            <ac:chgData name="Tang Bo" userId="332dbdf67b1791cd" providerId="LiveId" clId="{DC7C2242-F571-4C17-8CF1-0CF2E6C7A19F}" dt="2022-12-07T16:28:38.131" v="3"/>
            <ac:spMkLst>
              <pc:docMk/>
              <pc:sldMasterMk cId="3248071760" sldId="2147483660"/>
              <pc:sldLayoutMk cId="1398568840" sldId="2147483668"/>
              <ac:spMk id="2" creationId="{00000000-0000-0000-0000-000000000000}"/>
            </ac:spMkLst>
          </pc:spChg>
          <pc:spChg chg="mod">
            <ac:chgData name="Tang Bo" userId="332dbdf67b1791cd" providerId="LiveId" clId="{DC7C2242-F571-4C17-8CF1-0CF2E6C7A19F}" dt="2022-12-07T16:28:38.131" v="3"/>
            <ac:spMkLst>
              <pc:docMk/>
              <pc:sldMasterMk cId="3248071760" sldId="2147483660"/>
              <pc:sldLayoutMk cId="1398568840" sldId="2147483668"/>
              <ac:spMk id="3" creationId="{00000000-0000-0000-0000-000000000000}"/>
            </ac:spMkLst>
          </pc:spChg>
          <pc:spChg chg="mod">
            <ac:chgData name="Tang Bo" userId="332dbdf67b1791cd" providerId="LiveId" clId="{DC7C2242-F571-4C17-8CF1-0CF2E6C7A19F}" dt="2022-12-07T16:28:38.131" v="3"/>
            <ac:spMkLst>
              <pc:docMk/>
              <pc:sldMasterMk cId="3248071760" sldId="2147483660"/>
              <pc:sldLayoutMk cId="1398568840" sldId="2147483668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DC7C2242-F571-4C17-8CF1-0CF2E6C7A19F}" dt="2022-12-07T16:28:38.131" v="3"/>
          <pc:sldLayoutMkLst>
            <pc:docMk/>
            <pc:sldMasterMk cId="3248071760" sldId="2147483660"/>
            <pc:sldLayoutMk cId="1661880161" sldId="2147483669"/>
          </pc:sldLayoutMkLst>
          <pc:spChg chg="mod">
            <ac:chgData name="Tang Bo" userId="332dbdf67b1791cd" providerId="LiveId" clId="{DC7C2242-F571-4C17-8CF1-0CF2E6C7A19F}" dt="2022-12-07T16:28:38.131" v="3"/>
            <ac:spMkLst>
              <pc:docMk/>
              <pc:sldMasterMk cId="3248071760" sldId="2147483660"/>
              <pc:sldLayoutMk cId="1661880161" sldId="2147483669"/>
              <ac:spMk id="2" creationId="{00000000-0000-0000-0000-000000000000}"/>
            </ac:spMkLst>
          </pc:spChg>
          <pc:spChg chg="mod">
            <ac:chgData name="Tang Bo" userId="332dbdf67b1791cd" providerId="LiveId" clId="{DC7C2242-F571-4C17-8CF1-0CF2E6C7A19F}" dt="2022-12-07T16:28:38.131" v="3"/>
            <ac:spMkLst>
              <pc:docMk/>
              <pc:sldMasterMk cId="3248071760" sldId="2147483660"/>
              <pc:sldLayoutMk cId="1661880161" sldId="2147483669"/>
              <ac:spMk id="3" creationId="{00000000-0000-0000-0000-000000000000}"/>
            </ac:spMkLst>
          </pc:spChg>
          <pc:spChg chg="mod">
            <ac:chgData name="Tang Bo" userId="332dbdf67b1791cd" providerId="LiveId" clId="{DC7C2242-F571-4C17-8CF1-0CF2E6C7A19F}" dt="2022-12-07T16:28:38.131" v="3"/>
            <ac:spMkLst>
              <pc:docMk/>
              <pc:sldMasterMk cId="3248071760" sldId="2147483660"/>
              <pc:sldLayoutMk cId="1661880161" sldId="2147483669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DC7C2242-F571-4C17-8CF1-0CF2E6C7A19F}" dt="2022-12-07T16:28:38.131" v="3"/>
          <pc:sldLayoutMkLst>
            <pc:docMk/>
            <pc:sldMasterMk cId="3248071760" sldId="2147483660"/>
            <pc:sldLayoutMk cId="4238284118" sldId="2147483671"/>
          </pc:sldLayoutMkLst>
          <pc:spChg chg="mod">
            <ac:chgData name="Tang Bo" userId="332dbdf67b1791cd" providerId="LiveId" clId="{DC7C2242-F571-4C17-8CF1-0CF2E6C7A19F}" dt="2022-12-07T16:28:38.131" v="3"/>
            <ac:spMkLst>
              <pc:docMk/>
              <pc:sldMasterMk cId="3248071760" sldId="2147483660"/>
              <pc:sldLayoutMk cId="4238284118" sldId="2147483671"/>
              <ac:spMk id="2" creationId="{00000000-0000-0000-0000-000000000000}"/>
            </ac:spMkLst>
          </pc:spChg>
          <pc:spChg chg="mod">
            <ac:chgData name="Tang Bo" userId="332dbdf67b1791cd" providerId="LiveId" clId="{DC7C2242-F571-4C17-8CF1-0CF2E6C7A19F}" dt="2022-12-07T16:28:38.131" v="3"/>
            <ac:spMkLst>
              <pc:docMk/>
              <pc:sldMasterMk cId="3248071760" sldId="2147483660"/>
              <pc:sldLayoutMk cId="4238284118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1047539"/>
            <a:ext cx="7886700" cy="2228427"/>
          </a:xfrm>
        </p:spPr>
        <p:txBody>
          <a:bodyPr anchor="b"/>
          <a:lstStyle>
            <a:lvl1pPr algn="ctr">
              <a:defRPr sz="5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3361902"/>
            <a:ext cx="7886700" cy="1545378"/>
          </a:xfrm>
        </p:spPr>
        <p:txBody>
          <a:bodyPr/>
          <a:lstStyle>
            <a:lvl1pPr marL="0" indent="0" algn="ctr">
              <a:buNone/>
              <a:defRPr sz="2070"/>
            </a:lvl1pPr>
            <a:lvl2pPr marL="394335" indent="0" algn="ctr">
              <a:buNone/>
              <a:defRPr sz="1725"/>
            </a:lvl2pPr>
            <a:lvl3pPr marL="788670" indent="0" algn="ctr">
              <a:buNone/>
              <a:defRPr sz="1553"/>
            </a:lvl3pPr>
            <a:lvl4pPr marL="1183005" indent="0" algn="ctr">
              <a:buNone/>
              <a:defRPr sz="1380"/>
            </a:lvl4pPr>
            <a:lvl5pPr marL="1577340" indent="0" algn="ctr">
              <a:buNone/>
              <a:defRPr sz="1380"/>
            </a:lvl5pPr>
            <a:lvl6pPr marL="1971675" indent="0" algn="ctr">
              <a:buNone/>
              <a:defRPr sz="1380"/>
            </a:lvl6pPr>
            <a:lvl7pPr marL="2366010" indent="0" algn="ctr">
              <a:buNone/>
              <a:defRPr sz="1380"/>
            </a:lvl7pPr>
            <a:lvl8pPr marL="2760345" indent="0" algn="ctr">
              <a:buNone/>
              <a:defRPr sz="1380"/>
            </a:lvl8pPr>
            <a:lvl9pPr marL="3154680" indent="0" algn="ctr">
              <a:buNone/>
              <a:defRPr sz="13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B4FC-BD99-4E70-9F5A-ED0AC019D9A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8B48-F7FF-4B07-A547-1D87E2393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1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B4FC-BD99-4E70-9F5A-ED0AC019D9A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8B48-F7FF-4B07-A547-1D87E2393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0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6" y="340783"/>
            <a:ext cx="2267426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7" y="340783"/>
            <a:ext cx="6670834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B4FC-BD99-4E70-9F5A-ED0AC019D9A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8B48-F7FF-4B07-A547-1D87E2393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0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B4FC-BD99-4E70-9F5A-ED0AC019D9A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8B48-F7FF-4B07-A547-1D87E2393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595756"/>
            <a:ext cx="9069705" cy="2662555"/>
          </a:xfrm>
        </p:spPr>
        <p:txBody>
          <a:bodyPr anchor="b"/>
          <a:lstStyle>
            <a:lvl1pPr>
              <a:defRPr sz="5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4283499"/>
            <a:ext cx="9069705" cy="1400175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1pPr>
            <a:lvl2pPr marL="394335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670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00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4pPr>
            <a:lvl5pPr marL="157734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5pPr>
            <a:lvl6pPr marL="197167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6pPr>
            <a:lvl7pPr marL="236601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7pPr>
            <a:lvl8pPr marL="276034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8pPr>
            <a:lvl9pPr marL="315468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B4FC-BD99-4E70-9F5A-ED0AC019D9A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8B48-F7FF-4B07-A547-1D87E2393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4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703917"/>
            <a:ext cx="446913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703917"/>
            <a:ext cx="446913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B4FC-BD99-4E70-9F5A-ED0AC019D9A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8B48-F7FF-4B07-A547-1D87E2393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0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340784"/>
            <a:ext cx="906970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569085"/>
            <a:ext cx="4448591" cy="768985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35" indent="0">
              <a:buNone/>
              <a:defRPr sz="1725" b="1"/>
            </a:lvl2pPr>
            <a:lvl3pPr marL="788670" indent="0">
              <a:buNone/>
              <a:defRPr sz="1553" b="1"/>
            </a:lvl3pPr>
            <a:lvl4pPr marL="1183005" indent="0">
              <a:buNone/>
              <a:defRPr sz="1380" b="1"/>
            </a:lvl4pPr>
            <a:lvl5pPr marL="1577340" indent="0">
              <a:buNone/>
              <a:defRPr sz="1380" b="1"/>
            </a:lvl5pPr>
            <a:lvl6pPr marL="1971675" indent="0">
              <a:buNone/>
              <a:defRPr sz="1380" b="1"/>
            </a:lvl6pPr>
            <a:lvl7pPr marL="2366010" indent="0">
              <a:buNone/>
              <a:defRPr sz="1380" b="1"/>
            </a:lvl7pPr>
            <a:lvl8pPr marL="2760345" indent="0">
              <a:buNone/>
              <a:defRPr sz="1380" b="1"/>
            </a:lvl8pPr>
            <a:lvl9pPr marL="3154680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338070"/>
            <a:ext cx="44485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2" y="1569085"/>
            <a:ext cx="4470500" cy="768985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35" indent="0">
              <a:buNone/>
              <a:defRPr sz="1725" b="1"/>
            </a:lvl2pPr>
            <a:lvl3pPr marL="788670" indent="0">
              <a:buNone/>
              <a:defRPr sz="1553" b="1"/>
            </a:lvl3pPr>
            <a:lvl4pPr marL="1183005" indent="0">
              <a:buNone/>
              <a:defRPr sz="1380" b="1"/>
            </a:lvl4pPr>
            <a:lvl5pPr marL="1577340" indent="0">
              <a:buNone/>
              <a:defRPr sz="1380" b="1"/>
            </a:lvl5pPr>
            <a:lvl6pPr marL="1971675" indent="0">
              <a:buNone/>
              <a:defRPr sz="1380" b="1"/>
            </a:lvl6pPr>
            <a:lvl7pPr marL="2366010" indent="0">
              <a:buNone/>
              <a:defRPr sz="1380" b="1"/>
            </a:lvl7pPr>
            <a:lvl8pPr marL="2760345" indent="0">
              <a:buNone/>
              <a:defRPr sz="1380" b="1"/>
            </a:lvl8pPr>
            <a:lvl9pPr marL="3154680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2" y="2338070"/>
            <a:ext cx="447050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B4FC-BD99-4E70-9F5A-ED0AC019D9A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8B48-F7FF-4B07-A547-1D87E2393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B4FC-BD99-4E70-9F5A-ED0AC019D9A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8B48-F7FF-4B07-A547-1D87E2393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B4FC-BD99-4E70-9F5A-ED0AC019D9A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8B48-F7FF-4B07-A547-1D87E2393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426720"/>
            <a:ext cx="3391554" cy="149352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921597"/>
            <a:ext cx="5323523" cy="4548717"/>
          </a:xfrm>
        </p:spPr>
        <p:txBody>
          <a:bodyPr/>
          <a:lstStyle>
            <a:lvl1pPr>
              <a:defRPr sz="2760"/>
            </a:lvl1pPr>
            <a:lvl2pPr>
              <a:defRPr sz="2415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920240"/>
            <a:ext cx="3391554" cy="3557482"/>
          </a:xfrm>
        </p:spPr>
        <p:txBody>
          <a:bodyPr/>
          <a:lstStyle>
            <a:lvl1pPr marL="0" indent="0">
              <a:buNone/>
              <a:defRPr sz="1380"/>
            </a:lvl1pPr>
            <a:lvl2pPr marL="394335" indent="0">
              <a:buNone/>
              <a:defRPr sz="1208"/>
            </a:lvl2pPr>
            <a:lvl3pPr marL="788670" indent="0">
              <a:buNone/>
              <a:defRPr sz="1035"/>
            </a:lvl3pPr>
            <a:lvl4pPr marL="1183005" indent="0">
              <a:buNone/>
              <a:defRPr sz="863"/>
            </a:lvl4pPr>
            <a:lvl5pPr marL="1577340" indent="0">
              <a:buNone/>
              <a:defRPr sz="863"/>
            </a:lvl5pPr>
            <a:lvl6pPr marL="1971675" indent="0">
              <a:buNone/>
              <a:defRPr sz="863"/>
            </a:lvl6pPr>
            <a:lvl7pPr marL="2366010" indent="0">
              <a:buNone/>
              <a:defRPr sz="863"/>
            </a:lvl7pPr>
            <a:lvl8pPr marL="2760345" indent="0">
              <a:buNone/>
              <a:defRPr sz="863"/>
            </a:lvl8pPr>
            <a:lvl9pPr marL="3154680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B4FC-BD99-4E70-9F5A-ED0AC019D9A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8B48-F7FF-4B07-A547-1D87E2393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1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426720"/>
            <a:ext cx="3391554" cy="149352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921597"/>
            <a:ext cx="5323523" cy="4548717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335" indent="0">
              <a:buNone/>
              <a:defRPr sz="2415"/>
            </a:lvl2pPr>
            <a:lvl3pPr marL="788670" indent="0">
              <a:buNone/>
              <a:defRPr sz="2070"/>
            </a:lvl3pPr>
            <a:lvl4pPr marL="1183005" indent="0">
              <a:buNone/>
              <a:defRPr sz="1725"/>
            </a:lvl4pPr>
            <a:lvl5pPr marL="1577340" indent="0">
              <a:buNone/>
              <a:defRPr sz="1725"/>
            </a:lvl5pPr>
            <a:lvl6pPr marL="1971675" indent="0">
              <a:buNone/>
              <a:defRPr sz="1725"/>
            </a:lvl6pPr>
            <a:lvl7pPr marL="2366010" indent="0">
              <a:buNone/>
              <a:defRPr sz="1725"/>
            </a:lvl7pPr>
            <a:lvl8pPr marL="2760345" indent="0">
              <a:buNone/>
              <a:defRPr sz="1725"/>
            </a:lvl8pPr>
            <a:lvl9pPr marL="3154680" indent="0">
              <a:buNone/>
              <a:defRPr sz="1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920240"/>
            <a:ext cx="3391554" cy="3557482"/>
          </a:xfrm>
        </p:spPr>
        <p:txBody>
          <a:bodyPr/>
          <a:lstStyle>
            <a:lvl1pPr marL="0" indent="0">
              <a:buNone/>
              <a:defRPr sz="1380"/>
            </a:lvl1pPr>
            <a:lvl2pPr marL="394335" indent="0">
              <a:buNone/>
              <a:defRPr sz="1208"/>
            </a:lvl2pPr>
            <a:lvl3pPr marL="788670" indent="0">
              <a:buNone/>
              <a:defRPr sz="1035"/>
            </a:lvl3pPr>
            <a:lvl4pPr marL="1183005" indent="0">
              <a:buNone/>
              <a:defRPr sz="863"/>
            </a:lvl4pPr>
            <a:lvl5pPr marL="1577340" indent="0">
              <a:buNone/>
              <a:defRPr sz="863"/>
            </a:lvl5pPr>
            <a:lvl6pPr marL="1971675" indent="0">
              <a:buNone/>
              <a:defRPr sz="863"/>
            </a:lvl6pPr>
            <a:lvl7pPr marL="2366010" indent="0">
              <a:buNone/>
              <a:defRPr sz="863"/>
            </a:lvl7pPr>
            <a:lvl8pPr marL="2760345" indent="0">
              <a:buNone/>
              <a:defRPr sz="863"/>
            </a:lvl8pPr>
            <a:lvl9pPr marL="3154680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B4FC-BD99-4E70-9F5A-ED0AC019D9A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8B48-F7FF-4B07-A547-1D87E2393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340784"/>
            <a:ext cx="906970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703917"/>
            <a:ext cx="906970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5932594"/>
            <a:ext cx="236601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B4FC-BD99-4E70-9F5A-ED0AC019D9A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5932594"/>
            <a:ext cx="354901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5932594"/>
            <a:ext cx="236601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08B48-F7FF-4B07-A547-1D87E2393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3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88670" rtl="0" eaLnBrk="1" latinLnBrk="0" hangingPunct="1">
        <a:lnSpc>
          <a:spcPct val="90000"/>
        </a:lnSpc>
        <a:spcBef>
          <a:spcPct val="0"/>
        </a:spcBef>
        <a:buNone/>
        <a:defRPr sz="3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168" indent="-197168" algn="l" defTabSz="78867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1pPr>
      <a:lvl2pPr marL="59150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583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17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50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884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17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751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184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33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67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00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34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167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01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034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F9479A4-2199-82AE-14BE-9E6AF861CD15}"/>
              </a:ext>
            </a:extLst>
          </p:cNvPr>
          <p:cNvGrpSpPr/>
          <p:nvPr/>
        </p:nvGrpSpPr>
        <p:grpSpPr>
          <a:xfrm>
            <a:off x="476603" y="29496"/>
            <a:ext cx="9485453" cy="6341808"/>
            <a:chOff x="869813" y="121556"/>
            <a:chExt cx="9408506" cy="634180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114F9B9-F416-73A4-35E4-A0667BBD6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1216" y="490888"/>
              <a:ext cx="1908126" cy="1908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F79041A-D917-1234-638C-C8C4281A7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585" y="2523063"/>
              <a:ext cx="1908126" cy="1908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0760EB4-E2EF-CC47-AC03-4AF612B4F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1216" y="4555238"/>
              <a:ext cx="1908126" cy="1908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66AE987-38D0-A60C-E69B-A0155C3B7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6182" y="490888"/>
              <a:ext cx="1908126" cy="1908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C5BEBF-39DF-2BC7-157B-DD56B175B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96182" y="2523063"/>
              <a:ext cx="1908126" cy="190812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79E6FC-CD9C-A684-2A4D-DE976A3B0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96182" y="4555238"/>
              <a:ext cx="1908126" cy="1908126"/>
            </a:xfrm>
            <a:prstGeom prst="rect">
              <a:avLst/>
            </a:prstGeom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56EF0282-594D-F32F-88C7-65AE56B0C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1148" y="490888"/>
              <a:ext cx="1908126" cy="1908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7D77CCFC-F8FD-5D5B-759B-C9719E2C3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2485" y="2523063"/>
              <a:ext cx="1908126" cy="1908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E66698DC-B607-F0D9-5D17-04001AEDF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1148" y="4555238"/>
              <a:ext cx="1908126" cy="1908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3ECEF1-94D7-4C37-F5AC-D411EA4BE264}"/>
                </a:ext>
              </a:extLst>
            </p:cNvPr>
            <p:cNvSpPr txBox="1"/>
            <p:nvPr/>
          </p:nvSpPr>
          <p:spPr>
            <a:xfrm>
              <a:off x="2488877" y="121556"/>
              <a:ext cx="823938" cy="355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Human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52AE73-2502-0A8D-F316-8B4DF8EBC01C}"/>
                </a:ext>
              </a:extLst>
            </p:cNvPr>
            <p:cNvSpPr txBox="1"/>
            <p:nvPr/>
          </p:nvSpPr>
          <p:spPr>
            <a:xfrm>
              <a:off x="5220411" y="121556"/>
              <a:ext cx="627542" cy="355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Naga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FA316F-1D32-6CEC-FE50-4CABA59A6D59}"/>
                </a:ext>
              </a:extLst>
            </p:cNvPr>
            <p:cNvSpPr txBox="1"/>
            <p:nvPr/>
          </p:nvSpPr>
          <p:spPr>
            <a:xfrm>
              <a:off x="7769627" y="126307"/>
              <a:ext cx="716581" cy="355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Dwarf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8111E8-54F6-54C9-8948-158B81B7DBDB}"/>
                </a:ext>
              </a:extLst>
            </p:cNvPr>
            <p:cNvSpPr txBox="1"/>
            <p:nvPr/>
          </p:nvSpPr>
          <p:spPr>
            <a:xfrm>
              <a:off x="1036542" y="1260285"/>
              <a:ext cx="793792" cy="355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Terrain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9F30EA-D0DA-25D1-0AE7-15FDFA1814B0}"/>
                </a:ext>
              </a:extLst>
            </p:cNvPr>
            <p:cNvSpPr txBox="1"/>
            <p:nvPr/>
          </p:nvSpPr>
          <p:spPr>
            <a:xfrm>
              <a:off x="1261622" y="3244335"/>
              <a:ext cx="568711" cy="355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Cost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2EA4C-F5C6-B41D-4A2D-7B94C79461A3}"/>
                </a:ext>
              </a:extLst>
            </p:cNvPr>
            <p:cNvSpPr txBox="1"/>
            <p:nvPr/>
          </p:nvSpPr>
          <p:spPr>
            <a:xfrm>
              <a:off x="917351" y="5324635"/>
              <a:ext cx="912978" cy="355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Solution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B577CC5-7F40-46FD-05EA-6B442CF19DA4}"/>
                </a:ext>
              </a:extLst>
            </p:cNvPr>
            <p:cNvSpPr/>
            <p:nvPr/>
          </p:nvSpPr>
          <p:spPr>
            <a:xfrm>
              <a:off x="869813" y="2423530"/>
              <a:ext cx="9408506" cy="210719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3B3CBB-2796-0946-EF83-CD3F6D0DAC8E}"/>
                </a:ext>
              </a:extLst>
            </p:cNvPr>
            <p:cNvSpPr txBox="1"/>
            <p:nvPr/>
          </p:nvSpPr>
          <p:spPr>
            <a:xfrm>
              <a:off x="9200794" y="3153960"/>
              <a:ext cx="977340" cy="617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F528F"/>
                  </a:solidFill>
                </a:rPr>
                <a:t>Not</a:t>
              </a:r>
            </a:p>
            <a:p>
              <a:pPr algn="ctr"/>
              <a:r>
                <a:rPr lang="en-US" dirty="0">
                  <a:solidFill>
                    <a:srgbClr val="2F528F"/>
                  </a:solidFill>
                </a:rPr>
                <a:t>Available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24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Tang Bo</cp:lastModifiedBy>
  <cp:revision>1</cp:revision>
  <dcterms:created xsi:type="dcterms:W3CDTF">2022-12-07T16:03:29Z</dcterms:created>
  <dcterms:modified xsi:type="dcterms:W3CDTF">2022-12-07T16:29:20Z</dcterms:modified>
</cp:coreProperties>
</file>