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D78A42-001B-6E84-6EE3-CBD8CBC87B18}" v="272" dt="2025-04-02T17:33:10.451"/>
    <p1510:client id="{5C848B40-084F-8EDC-0F4B-58C0F51EFFAB}" v="56" dt="2025-04-02T21:51:08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uwisse MD, Michiel" userId="S::m.d.meeuwisse@st.hanze.nl::81bc8db3-0b09-4ca9-8818-62739ad3ffb0" providerId="AD" clId="Web-{1DD78A42-001B-6E84-6EE3-CBD8CBC87B18}"/>
    <pc:docChg chg="addSld modSld">
      <pc:chgData name="Meeuwisse MD, Michiel" userId="S::m.d.meeuwisse@st.hanze.nl::81bc8db3-0b09-4ca9-8818-62739ad3ffb0" providerId="AD" clId="Web-{1DD78A42-001B-6E84-6EE3-CBD8CBC87B18}" dt="2025-04-02T17:33:10.138" v="258" actId="20577"/>
      <pc:docMkLst>
        <pc:docMk/>
      </pc:docMkLst>
      <pc:sldChg chg="modSp">
        <pc:chgData name="Meeuwisse MD, Michiel" userId="S::m.d.meeuwisse@st.hanze.nl::81bc8db3-0b09-4ca9-8818-62739ad3ffb0" providerId="AD" clId="Web-{1DD78A42-001B-6E84-6EE3-CBD8CBC87B18}" dt="2025-04-02T17:11:21.169" v="29" actId="20577"/>
        <pc:sldMkLst>
          <pc:docMk/>
          <pc:sldMk cId="3351439039" sldId="256"/>
        </pc:sldMkLst>
        <pc:spChg chg="mod">
          <ac:chgData name="Meeuwisse MD, Michiel" userId="S::m.d.meeuwisse@st.hanze.nl::81bc8db3-0b09-4ca9-8818-62739ad3ffb0" providerId="AD" clId="Web-{1DD78A42-001B-6E84-6EE3-CBD8CBC87B18}" dt="2025-04-02T17:11:11.434" v="15" actId="20577"/>
          <ac:spMkLst>
            <pc:docMk/>
            <pc:sldMk cId="3351439039" sldId="256"/>
            <ac:spMk id="2" creationId="{00000000-0000-0000-0000-000000000000}"/>
          </ac:spMkLst>
        </pc:spChg>
        <pc:spChg chg="mod">
          <ac:chgData name="Meeuwisse MD, Michiel" userId="S::m.d.meeuwisse@st.hanze.nl::81bc8db3-0b09-4ca9-8818-62739ad3ffb0" providerId="AD" clId="Web-{1DD78A42-001B-6E84-6EE3-CBD8CBC87B18}" dt="2025-04-02T17:11:21.169" v="29" actId="20577"/>
          <ac:spMkLst>
            <pc:docMk/>
            <pc:sldMk cId="3351439039" sldId="256"/>
            <ac:spMk id="3" creationId="{00000000-0000-0000-0000-000000000000}"/>
          </ac:spMkLst>
        </pc:spChg>
      </pc:sldChg>
      <pc:sldChg chg="modSp new">
        <pc:chgData name="Meeuwisse MD, Michiel" userId="S::m.d.meeuwisse@st.hanze.nl::81bc8db3-0b09-4ca9-8818-62739ad3ffb0" providerId="AD" clId="Web-{1DD78A42-001B-6E84-6EE3-CBD8CBC87B18}" dt="2025-04-02T17:16:42.753" v="91" actId="20577"/>
        <pc:sldMkLst>
          <pc:docMk/>
          <pc:sldMk cId="3952731637" sldId="257"/>
        </pc:sldMkLst>
        <pc:spChg chg="mod">
          <ac:chgData name="Meeuwisse MD, Michiel" userId="S::m.d.meeuwisse@st.hanze.nl::81bc8db3-0b09-4ca9-8818-62739ad3ffb0" providerId="AD" clId="Web-{1DD78A42-001B-6E84-6EE3-CBD8CBC87B18}" dt="2025-04-02T17:13:54.773" v="37" actId="20577"/>
          <ac:spMkLst>
            <pc:docMk/>
            <pc:sldMk cId="3952731637" sldId="257"/>
            <ac:spMk id="2" creationId="{85F6D58F-4AB1-2045-04D9-C671EF870FE2}"/>
          </ac:spMkLst>
        </pc:spChg>
        <pc:spChg chg="mod">
          <ac:chgData name="Meeuwisse MD, Michiel" userId="S::m.d.meeuwisse@st.hanze.nl::81bc8db3-0b09-4ca9-8818-62739ad3ffb0" providerId="AD" clId="Web-{1DD78A42-001B-6E84-6EE3-CBD8CBC87B18}" dt="2025-04-02T17:16:42.753" v="91" actId="20577"/>
          <ac:spMkLst>
            <pc:docMk/>
            <pc:sldMk cId="3952731637" sldId="257"/>
            <ac:spMk id="3" creationId="{361CEA27-8E23-BB97-7D4F-50AC6DD1DAD0}"/>
          </ac:spMkLst>
        </pc:spChg>
      </pc:sldChg>
      <pc:sldChg chg="addSp delSp modSp new">
        <pc:chgData name="Meeuwisse MD, Michiel" userId="S::m.d.meeuwisse@st.hanze.nl::81bc8db3-0b09-4ca9-8818-62739ad3ffb0" providerId="AD" clId="Web-{1DD78A42-001B-6E84-6EE3-CBD8CBC87B18}" dt="2025-04-02T17:19:25.842" v="158" actId="20577"/>
        <pc:sldMkLst>
          <pc:docMk/>
          <pc:sldMk cId="465223837" sldId="258"/>
        </pc:sldMkLst>
        <pc:spChg chg="mod">
          <ac:chgData name="Meeuwisse MD, Michiel" userId="S::m.d.meeuwisse@st.hanze.nl::81bc8db3-0b09-4ca9-8818-62739ad3ffb0" providerId="AD" clId="Web-{1DD78A42-001B-6E84-6EE3-CBD8CBC87B18}" dt="2025-04-02T17:14:01.086" v="39" actId="20577"/>
          <ac:spMkLst>
            <pc:docMk/>
            <pc:sldMk cId="465223837" sldId="258"/>
            <ac:spMk id="2" creationId="{2272EB3E-2B70-02D2-FDDF-624F5DF2F8AF}"/>
          </ac:spMkLst>
        </pc:spChg>
        <pc:spChg chg="mod">
          <ac:chgData name="Meeuwisse MD, Michiel" userId="S::m.d.meeuwisse@st.hanze.nl::81bc8db3-0b09-4ca9-8818-62739ad3ffb0" providerId="AD" clId="Web-{1DD78A42-001B-6E84-6EE3-CBD8CBC87B18}" dt="2025-04-02T17:19:25.842" v="158" actId="20577"/>
          <ac:spMkLst>
            <pc:docMk/>
            <pc:sldMk cId="465223837" sldId="258"/>
            <ac:spMk id="3" creationId="{74B5E926-F8A6-05B3-2294-7458D0D66E8F}"/>
          </ac:spMkLst>
        </pc:spChg>
        <pc:picChg chg="add del mod">
          <ac:chgData name="Meeuwisse MD, Michiel" userId="S::m.d.meeuwisse@st.hanze.nl::81bc8db3-0b09-4ca9-8818-62739ad3ffb0" providerId="AD" clId="Web-{1DD78A42-001B-6E84-6EE3-CBD8CBC87B18}" dt="2025-04-02T17:18:55.262" v="140"/>
          <ac:picMkLst>
            <pc:docMk/>
            <pc:sldMk cId="465223837" sldId="258"/>
            <ac:picMk id="4" creationId="{FC4D7F5A-39A0-F88E-E7B6-6D40803DE93D}"/>
          </ac:picMkLst>
        </pc:picChg>
      </pc:sldChg>
      <pc:sldChg chg="modSp new">
        <pc:chgData name="Meeuwisse MD, Michiel" userId="S::m.d.meeuwisse@st.hanze.nl::81bc8db3-0b09-4ca9-8818-62739ad3ffb0" providerId="AD" clId="Web-{1DD78A42-001B-6E84-6EE3-CBD8CBC87B18}" dt="2025-04-02T17:20:43.863" v="205" actId="20577"/>
        <pc:sldMkLst>
          <pc:docMk/>
          <pc:sldMk cId="1240985413" sldId="259"/>
        </pc:sldMkLst>
        <pc:spChg chg="mod">
          <ac:chgData name="Meeuwisse MD, Michiel" userId="S::m.d.meeuwisse@st.hanze.nl::81bc8db3-0b09-4ca9-8818-62739ad3ffb0" providerId="AD" clId="Web-{1DD78A42-001B-6E84-6EE3-CBD8CBC87B18}" dt="2025-04-02T17:14:05.837" v="47" actId="20577"/>
          <ac:spMkLst>
            <pc:docMk/>
            <pc:sldMk cId="1240985413" sldId="259"/>
            <ac:spMk id="2" creationId="{C59A4C3C-8BDC-8387-4C19-6E4337FDCB81}"/>
          </ac:spMkLst>
        </pc:spChg>
        <pc:spChg chg="mod">
          <ac:chgData name="Meeuwisse MD, Michiel" userId="S::m.d.meeuwisse@st.hanze.nl::81bc8db3-0b09-4ca9-8818-62739ad3ffb0" providerId="AD" clId="Web-{1DD78A42-001B-6E84-6EE3-CBD8CBC87B18}" dt="2025-04-02T17:20:43.863" v="205" actId="20577"/>
          <ac:spMkLst>
            <pc:docMk/>
            <pc:sldMk cId="1240985413" sldId="259"/>
            <ac:spMk id="3" creationId="{AAF68B2C-4A97-7B4E-0DD8-06D64743B794}"/>
          </ac:spMkLst>
        </pc:spChg>
      </pc:sldChg>
      <pc:sldChg chg="modSp new">
        <pc:chgData name="Meeuwisse MD, Michiel" userId="S::m.d.meeuwisse@st.hanze.nl::81bc8db3-0b09-4ca9-8818-62739ad3ffb0" providerId="AD" clId="Web-{1DD78A42-001B-6E84-6EE3-CBD8CBC87B18}" dt="2025-04-02T17:33:10.138" v="258" actId="20577"/>
        <pc:sldMkLst>
          <pc:docMk/>
          <pc:sldMk cId="44648076" sldId="260"/>
        </pc:sldMkLst>
        <pc:spChg chg="mod">
          <ac:chgData name="Meeuwisse MD, Michiel" userId="S::m.d.meeuwisse@st.hanze.nl::81bc8db3-0b09-4ca9-8818-62739ad3ffb0" providerId="AD" clId="Web-{1DD78A42-001B-6E84-6EE3-CBD8CBC87B18}" dt="2025-04-02T17:32:17.697" v="216" actId="20577"/>
          <ac:spMkLst>
            <pc:docMk/>
            <pc:sldMk cId="44648076" sldId="260"/>
            <ac:spMk id="2" creationId="{100E911D-B8AD-DFF0-C5EF-59F9BE22F336}"/>
          </ac:spMkLst>
        </pc:spChg>
        <pc:spChg chg="mod">
          <ac:chgData name="Meeuwisse MD, Michiel" userId="S::m.d.meeuwisse@st.hanze.nl::81bc8db3-0b09-4ca9-8818-62739ad3ffb0" providerId="AD" clId="Web-{1DD78A42-001B-6E84-6EE3-CBD8CBC87B18}" dt="2025-04-02T17:33:10.138" v="258" actId="20577"/>
          <ac:spMkLst>
            <pc:docMk/>
            <pc:sldMk cId="44648076" sldId="260"/>
            <ac:spMk id="3" creationId="{82E6BE94-47F0-54F8-80DF-BA03E105B4A0}"/>
          </ac:spMkLst>
        </pc:spChg>
      </pc:sldChg>
      <pc:sldChg chg="new">
        <pc:chgData name="Meeuwisse MD, Michiel" userId="S::m.d.meeuwisse@st.hanze.nl::81bc8db3-0b09-4ca9-8818-62739ad3ffb0" providerId="AD" clId="Web-{1DD78A42-001B-6E84-6EE3-CBD8CBC87B18}" dt="2025-04-02T17:11:26.279" v="34"/>
        <pc:sldMkLst>
          <pc:docMk/>
          <pc:sldMk cId="4064622731" sldId="261"/>
        </pc:sldMkLst>
      </pc:sldChg>
      <pc:sldChg chg="addSp delSp modSp new">
        <pc:chgData name="Meeuwisse MD, Michiel" userId="S::m.d.meeuwisse@st.hanze.nl::81bc8db3-0b09-4ca9-8818-62739ad3ffb0" providerId="AD" clId="Web-{1DD78A42-001B-6E84-6EE3-CBD8CBC87B18}" dt="2025-04-02T17:19:39.500" v="188"/>
        <pc:sldMkLst>
          <pc:docMk/>
          <pc:sldMk cId="3629480171" sldId="262"/>
        </pc:sldMkLst>
        <pc:spChg chg="mod">
          <ac:chgData name="Meeuwisse MD, Michiel" userId="S::m.d.meeuwisse@st.hanze.nl::81bc8db3-0b09-4ca9-8818-62739ad3ffb0" providerId="AD" clId="Web-{1DD78A42-001B-6E84-6EE3-CBD8CBC87B18}" dt="2025-04-02T17:19:27.733" v="160" actId="20577"/>
          <ac:spMkLst>
            <pc:docMk/>
            <pc:sldMk cId="3629480171" sldId="262"/>
            <ac:spMk id="2" creationId="{4CC1226E-B22C-CE14-62AD-08413DD1167C}"/>
          </ac:spMkLst>
        </pc:spChg>
        <pc:spChg chg="del mod">
          <ac:chgData name="Meeuwisse MD, Michiel" userId="S::m.d.meeuwisse@st.hanze.nl::81bc8db3-0b09-4ca9-8818-62739ad3ffb0" providerId="AD" clId="Web-{1DD78A42-001B-6E84-6EE3-CBD8CBC87B18}" dt="2025-04-02T17:19:39.500" v="188"/>
          <ac:spMkLst>
            <pc:docMk/>
            <pc:sldMk cId="3629480171" sldId="262"/>
            <ac:spMk id="3" creationId="{67E73AA7-E803-D72E-486B-6E5CB27629CE}"/>
          </ac:spMkLst>
        </pc:spChg>
        <pc:picChg chg="add mod ord">
          <ac:chgData name="Meeuwisse MD, Michiel" userId="S::m.d.meeuwisse@st.hanze.nl::81bc8db3-0b09-4ca9-8818-62739ad3ffb0" providerId="AD" clId="Web-{1DD78A42-001B-6E84-6EE3-CBD8CBC87B18}" dt="2025-04-02T17:19:39.500" v="188"/>
          <ac:picMkLst>
            <pc:docMk/>
            <pc:sldMk cId="3629480171" sldId="262"/>
            <ac:picMk id="4" creationId="{E3F434FE-B616-5944-5203-21F29B57C4CF}"/>
          </ac:picMkLst>
        </pc:picChg>
      </pc:sldChg>
      <pc:sldChg chg="modSp new">
        <pc:chgData name="Meeuwisse MD, Michiel" userId="S::m.d.meeuwisse@st.hanze.nl::81bc8db3-0b09-4ca9-8818-62739ad3ffb0" providerId="AD" clId="Web-{1DD78A42-001B-6E84-6EE3-CBD8CBC87B18}" dt="2025-04-02T17:19:55.579" v="191" actId="20577"/>
        <pc:sldMkLst>
          <pc:docMk/>
          <pc:sldMk cId="3745898149" sldId="263"/>
        </pc:sldMkLst>
        <pc:spChg chg="mod">
          <ac:chgData name="Meeuwisse MD, Michiel" userId="S::m.d.meeuwisse@st.hanze.nl::81bc8db3-0b09-4ca9-8818-62739ad3ffb0" providerId="AD" clId="Web-{1DD78A42-001B-6E84-6EE3-CBD8CBC87B18}" dt="2025-04-02T17:19:55.579" v="191" actId="20577"/>
          <ac:spMkLst>
            <pc:docMk/>
            <pc:sldMk cId="3745898149" sldId="263"/>
            <ac:spMk id="2" creationId="{3660A363-6C0C-34C6-8D77-EB6E7B601211}"/>
          </ac:spMkLst>
        </pc:spChg>
      </pc:sldChg>
    </pc:docChg>
  </pc:docChgLst>
  <pc:docChgLst>
    <pc:chgData name="Koobs BL, Bram" userId="S::b.l.koobs@st.hanze.nl::267ba7c6-2576-4738-92ea-654d931b1bda" providerId="AD" clId="Web-{5C848B40-084F-8EDC-0F4B-58C0F51EFFAB}"/>
    <pc:docChg chg="modSld">
      <pc:chgData name="Koobs BL, Bram" userId="S::b.l.koobs@st.hanze.nl::267ba7c6-2576-4738-92ea-654d931b1bda" providerId="AD" clId="Web-{5C848B40-084F-8EDC-0F4B-58C0F51EFFAB}" dt="2025-04-02T21:51:08.445" v="50" actId="20577"/>
      <pc:docMkLst>
        <pc:docMk/>
      </pc:docMkLst>
      <pc:sldChg chg="modSp">
        <pc:chgData name="Koobs BL, Bram" userId="S::b.l.koobs@st.hanze.nl::267ba7c6-2576-4738-92ea-654d931b1bda" providerId="AD" clId="Web-{5C848B40-084F-8EDC-0F4B-58C0F51EFFAB}" dt="2025-04-02T21:51:08.445" v="50" actId="20577"/>
        <pc:sldMkLst>
          <pc:docMk/>
          <pc:sldMk cId="465223837" sldId="258"/>
        </pc:sldMkLst>
        <pc:spChg chg="mod">
          <ac:chgData name="Koobs BL, Bram" userId="S::b.l.koobs@st.hanze.nl::267ba7c6-2576-4738-92ea-654d931b1bda" providerId="AD" clId="Web-{5C848B40-084F-8EDC-0F4B-58C0F51EFFAB}" dt="2025-04-02T21:51:08.445" v="50" actId="20577"/>
          <ac:spMkLst>
            <pc:docMk/>
            <pc:sldMk cId="465223837" sldId="258"/>
            <ac:spMk id="3" creationId="{74B5E926-F8A6-05B3-2294-7458D0D66E8F}"/>
          </ac:spMkLst>
        </pc:spChg>
      </pc:sldChg>
      <pc:sldChg chg="modSp">
        <pc:chgData name="Koobs BL, Bram" userId="S::b.l.koobs@st.hanze.nl::267ba7c6-2576-4738-92ea-654d931b1bda" providerId="AD" clId="Web-{5C848B40-084F-8EDC-0F4B-58C0F51EFFAB}" dt="2025-04-02T21:43:56.635" v="41" actId="20577"/>
        <pc:sldMkLst>
          <pc:docMk/>
          <pc:sldMk cId="1240985413" sldId="259"/>
        </pc:sldMkLst>
        <pc:spChg chg="mod">
          <ac:chgData name="Koobs BL, Bram" userId="S::b.l.koobs@st.hanze.nl::267ba7c6-2576-4738-92ea-654d931b1bda" providerId="AD" clId="Web-{5C848B40-084F-8EDC-0F4B-58C0F51EFFAB}" dt="2025-04-02T21:43:56.635" v="41" actId="20577"/>
          <ac:spMkLst>
            <pc:docMk/>
            <pc:sldMk cId="1240985413" sldId="259"/>
            <ac:spMk id="3" creationId="{AAF68B2C-4A97-7B4E-0DD8-06D64743B794}"/>
          </ac:spMkLst>
        </pc:spChg>
      </pc:sldChg>
      <pc:sldChg chg="addSp delSp modSp">
        <pc:chgData name="Koobs BL, Bram" userId="S::b.l.koobs@st.hanze.nl::267ba7c6-2576-4738-92ea-654d931b1bda" providerId="AD" clId="Web-{5C848B40-084F-8EDC-0F4B-58C0F51EFFAB}" dt="2025-04-02T21:43:28.728" v="38" actId="20577"/>
        <pc:sldMkLst>
          <pc:docMk/>
          <pc:sldMk cId="3745898149" sldId="263"/>
        </pc:sldMkLst>
        <pc:spChg chg="add del mod">
          <ac:chgData name="Koobs BL, Bram" userId="S::b.l.koobs@st.hanze.nl::267ba7c6-2576-4738-92ea-654d931b1bda" providerId="AD" clId="Web-{5C848B40-084F-8EDC-0F4B-58C0F51EFFAB}" dt="2025-04-02T21:43:28.728" v="38" actId="20577"/>
          <ac:spMkLst>
            <pc:docMk/>
            <pc:sldMk cId="3745898149" sldId="263"/>
            <ac:spMk id="3" creationId="{7149B29E-86C1-1D41-B8FD-F3D4FD0F31D6}"/>
          </ac:spMkLst>
        </pc:spChg>
        <pc:picChg chg="add del mod ord">
          <ac:chgData name="Koobs BL, Bram" userId="S::b.l.koobs@st.hanze.nl::267ba7c6-2576-4738-92ea-654d931b1bda" providerId="AD" clId="Web-{5C848B40-084F-8EDC-0F4B-58C0F51EFFAB}" dt="2025-04-02T20:55:53.933" v="3"/>
          <ac:picMkLst>
            <pc:docMk/>
            <pc:sldMk cId="3745898149" sldId="263"/>
            <ac:picMk id="4" creationId="{9DCBF3E8-AEFE-51AF-101A-D6C70620FCE0}"/>
          </ac:picMkLst>
        </pc:picChg>
        <pc:picChg chg="add mod">
          <ac:chgData name="Koobs BL, Bram" userId="S::b.l.koobs@st.hanze.nl::267ba7c6-2576-4738-92ea-654d931b1bda" providerId="AD" clId="Web-{5C848B40-084F-8EDC-0F4B-58C0F51EFFAB}" dt="2025-04-02T21:14:31.030" v="8" actId="1076"/>
          <ac:picMkLst>
            <pc:docMk/>
            <pc:sldMk cId="3745898149" sldId="263"/>
            <ac:picMk id="5" creationId="{F27104C2-AB6A-E12B-C32D-1B9D6812E6E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02.04.2025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Gold </a:t>
            </a:r>
            <a:r>
              <a:rPr lang="de-DE" dirty="0" err="1"/>
              <a:t>nanoparticles</a:t>
            </a:r>
            <a:br>
              <a:rPr lang="en-US" dirty="0"/>
            </a:b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End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sprint</a:t>
            </a:r>
            <a:r>
              <a:rPr lang="de-DE" dirty="0"/>
              <a:t> </a:t>
            </a:r>
            <a:r>
              <a:rPr lang="de-DE" dirty="0" err="1"/>
              <a:t>presentatie</a:t>
            </a:r>
            <a:endParaRPr lang="en-US" dirty="0" err="1"/>
          </a:p>
          <a:p>
            <a:r>
              <a:rPr lang="de-DE" dirty="0"/>
              <a:t>Sprint 3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D58F-4AB1-2045-04D9-C671EF870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Doelen</a:t>
            </a:r>
            <a:r>
              <a:rPr lang="en-US" dirty="0"/>
              <a:t> sprint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CEA27-8E23-BB97-7D4F-50AC6DD1D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Detecteren</a:t>
            </a:r>
            <a:r>
              <a:rPr lang="en-US" dirty="0"/>
              <a:t> </a:t>
            </a:r>
            <a:r>
              <a:rPr lang="en-US" dirty="0" err="1"/>
              <a:t>stippen</a:t>
            </a:r>
            <a:r>
              <a:rPr lang="en-US" dirty="0"/>
              <a:t> in de </a:t>
            </a:r>
            <a:r>
              <a:rPr lang="en-US" dirty="0" err="1"/>
              <a:t>lichte</a:t>
            </a:r>
            <a:r>
              <a:rPr lang="en-US" dirty="0"/>
              <a:t> rand van de cel</a:t>
            </a:r>
          </a:p>
          <a:p>
            <a:r>
              <a:rPr lang="en-US" dirty="0" err="1"/>
              <a:t>Vertalen</a:t>
            </a:r>
            <a:r>
              <a:rPr lang="en-US" dirty="0"/>
              <a:t> van clusters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stippen</a:t>
            </a:r>
          </a:p>
          <a:p>
            <a:r>
              <a:rPr lang="en-US" dirty="0" err="1"/>
              <a:t>Automatiseren</a:t>
            </a:r>
            <a:r>
              <a:rPr lang="en-US" dirty="0"/>
              <a:t> van settings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stip</a:t>
            </a:r>
            <a:r>
              <a:rPr lang="en-US" dirty="0"/>
              <a:t> </a:t>
            </a:r>
            <a:r>
              <a:rPr lang="en-US" dirty="0" err="1"/>
              <a:t>herkenning</a:t>
            </a:r>
          </a:p>
        </p:txBody>
      </p:sp>
    </p:spTree>
    <p:extLst>
      <p:ext uri="{BB962C8B-B14F-4D97-AF65-F5344CB8AC3E}">
        <p14:creationId xmlns:p14="http://schemas.microsoft.com/office/powerpoint/2010/main" val="395273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2EB3E-2B70-02D2-FDDF-624F5DF2F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is </a:t>
            </a:r>
            <a:r>
              <a:rPr lang="en-US" dirty="0" err="1"/>
              <a:t>gelukt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5E926-F8A6-05B3-2294-7458D0D66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Detecteren</a:t>
            </a:r>
            <a:r>
              <a:rPr lang="en-US" dirty="0"/>
              <a:t> </a:t>
            </a:r>
            <a:r>
              <a:rPr lang="en-US" dirty="0" err="1"/>
              <a:t>stippen</a:t>
            </a:r>
            <a:r>
              <a:rPr lang="en-US" dirty="0"/>
              <a:t> in de </a:t>
            </a:r>
            <a:r>
              <a:rPr lang="en-US" dirty="0" err="1"/>
              <a:t>lichte</a:t>
            </a:r>
            <a:r>
              <a:rPr lang="en-US" dirty="0"/>
              <a:t> rand van de cel</a:t>
            </a:r>
            <a:endParaRPr lang="en-US" dirty="0" err="1"/>
          </a:p>
          <a:p>
            <a:r>
              <a:rPr lang="en-US" dirty="0" err="1"/>
              <a:t>Vertalen</a:t>
            </a:r>
            <a:r>
              <a:rPr lang="en-US" dirty="0"/>
              <a:t> van clusters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stippen</a:t>
            </a:r>
            <a:endParaRPr lang="en-US" dirty="0"/>
          </a:p>
          <a:p>
            <a:r>
              <a:rPr lang="en-US" dirty="0" err="1"/>
              <a:t>Testomgeving</a:t>
            </a:r>
            <a:r>
              <a:rPr lang="en-US" dirty="0"/>
              <a:t> (run op alle </a:t>
            </a:r>
            <a:r>
              <a:rPr lang="en-US" dirty="0" err="1"/>
              <a:t>foto's</a:t>
            </a:r>
            <a:r>
              <a:rPr lang="en-US" dirty="0"/>
              <a:t> in folder)</a:t>
            </a:r>
          </a:p>
          <a:p>
            <a:r>
              <a:rPr lang="en-US" dirty="0"/>
              <a:t>Readme</a:t>
            </a:r>
          </a:p>
        </p:txBody>
      </p:sp>
    </p:spTree>
    <p:extLst>
      <p:ext uri="{BB962C8B-B14F-4D97-AF65-F5344CB8AC3E}">
        <p14:creationId xmlns:p14="http://schemas.microsoft.com/office/powerpoint/2010/main" val="46522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226E-B22C-CE14-62AD-08413DD1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latin typeface="Aptos"/>
              </a:rPr>
              <a:t>Detecteren</a:t>
            </a:r>
            <a:r>
              <a:rPr lang="en-US" sz="2800" dirty="0">
                <a:latin typeface="Aptos"/>
              </a:rPr>
              <a:t> </a:t>
            </a:r>
            <a:r>
              <a:rPr lang="en-US" sz="2800" dirty="0" err="1">
                <a:latin typeface="Aptos"/>
              </a:rPr>
              <a:t>stippen</a:t>
            </a:r>
            <a:r>
              <a:rPr lang="en-US" sz="2800" dirty="0">
                <a:latin typeface="Aptos"/>
              </a:rPr>
              <a:t> in de </a:t>
            </a:r>
            <a:r>
              <a:rPr lang="en-US" sz="2800" dirty="0" err="1">
                <a:latin typeface="Aptos"/>
              </a:rPr>
              <a:t>lichte</a:t>
            </a:r>
            <a:r>
              <a:rPr lang="en-US" sz="2800" dirty="0">
                <a:latin typeface="Aptos"/>
              </a:rPr>
              <a:t> rand van de cel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F434FE-B616-5944-5203-21F29B57C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0303" y="1825625"/>
            <a:ext cx="8391393" cy="4351338"/>
          </a:xfrm>
        </p:spPr>
      </p:pic>
    </p:spTree>
    <p:extLst>
      <p:ext uri="{BB962C8B-B14F-4D97-AF65-F5344CB8AC3E}">
        <p14:creationId xmlns:p14="http://schemas.microsoft.com/office/powerpoint/2010/main" val="362948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0A363-6C0C-34C6-8D77-EB6E7B60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>
                <a:latin typeface="Aptos"/>
              </a:rPr>
              <a:t>Vertalen</a:t>
            </a:r>
            <a:r>
              <a:rPr lang="en-US" sz="2800" dirty="0">
                <a:latin typeface="Aptos"/>
              </a:rPr>
              <a:t> van clusters </a:t>
            </a:r>
            <a:r>
              <a:rPr lang="en-US" sz="2800" dirty="0" err="1">
                <a:latin typeface="Aptos"/>
              </a:rPr>
              <a:t>naar</a:t>
            </a:r>
            <a:r>
              <a:rPr lang="en-US" sz="2800" dirty="0">
                <a:latin typeface="Aptos"/>
              </a:rPr>
              <a:t> </a:t>
            </a:r>
            <a:r>
              <a:rPr lang="en-US" sz="2800" dirty="0" err="1">
                <a:latin typeface="Aptos"/>
              </a:rPr>
              <a:t>stippen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9B29E-86C1-1D41-B8FD-F3D4FD0F3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Delen door </a:t>
            </a:r>
            <a:r>
              <a:rPr lang="en-US" dirty="0" err="1"/>
              <a:t>gemiddelde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 err="1"/>
              <a:t>oppervlak</a:t>
            </a:r>
            <a:r>
              <a:rPr lang="en-US" dirty="0"/>
              <a:t> van </a:t>
            </a:r>
            <a:r>
              <a:rPr lang="en-US" dirty="0" err="1"/>
              <a:t>groene</a:t>
            </a:r>
            <a:r>
              <a:rPr lang="en-US" dirty="0"/>
              <a:t> </a:t>
            </a:r>
            <a:r>
              <a:rPr lang="en-US" dirty="0" err="1"/>
              <a:t>stippen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7104C2-AB6A-E12B-C32D-1B9D6812E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295" y="1574800"/>
            <a:ext cx="5248653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898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A4C3C-8BDC-8387-4C19-6E4337FDC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is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gelukt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68B2C-4A97-7B4E-0DD8-06D64743B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Automatiseren</a:t>
            </a:r>
            <a:r>
              <a:rPr lang="en-US" dirty="0"/>
              <a:t> van settings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stip</a:t>
            </a:r>
            <a:r>
              <a:rPr lang="en-US" dirty="0"/>
              <a:t> </a:t>
            </a:r>
            <a:r>
              <a:rPr lang="en-US" dirty="0" err="1"/>
              <a:t>herkenning</a:t>
            </a:r>
            <a:r>
              <a:rPr lang="en-US" dirty="0"/>
              <a:t> (</a:t>
            </a:r>
            <a:r>
              <a:rPr lang="en-US" dirty="0" err="1"/>
              <a:t>wel</a:t>
            </a:r>
            <a:r>
              <a:rPr lang="en-US" dirty="0"/>
              <a:t> begin)</a:t>
            </a:r>
          </a:p>
        </p:txBody>
      </p:sp>
    </p:spTree>
    <p:extLst>
      <p:ext uri="{BB962C8B-B14F-4D97-AF65-F5344CB8AC3E}">
        <p14:creationId xmlns:p14="http://schemas.microsoft.com/office/powerpoint/2010/main" val="124098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911D-B8AD-DFF0-C5EF-59F9BE22F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Doelen</a:t>
            </a:r>
            <a:r>
              <a:rPr lang="en-US" dirty="0"/>
              <a:t> sprint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6BE94-47F0-54F8-80DF-BA03E105B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Automatiseren</a:t>
            </a:r>
            <a:r>
              <a:rPr lang="en-US" dirty="0"/>
              <a:t> van settings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stip</a:t>
            </a:r>
            <a:r>
              <a:rPr lang="en-US" dirty="0"/>
              <a:t> </a:t>
            </a:r>
            <a:r>
              <a:rPr lang="en-US" dirty="0" err="1"/>
              <a:t>herkenning</a:t>
            </a:r>
          </a:p>
          <a:p>
            <a:r>
              <a:rPr lang="en-US" dirty="0" err="1"/>
              <a:t>Combineren</a:t>
            </a:r>
            <a:r>
              <a:rPr lang="en-US" dirty="0"/>
              <a:t> van alle </a:t>
            </a:r>
            <a:r>
              <a:rPr lang="en-US" dirty="0" err="1"/>
              <a:t>losse</a:t>
            </a:r>
            <a:r>
              <a:rPr lang="en-US" dirty="0"/>
              <a:t> features</a:t>
            </a:r>
          </a:p>
          <a:p>
            <a:r>
              <a:rPr lang="en-US" dirty="0"/>
              <a:t>Basale </a:t>
            </a:r>
            <a:r>
              <a:rPr lang="en-US" dirty="0" err="1"/>
              <a:t>versie</a:t>
            </a:r>
            <a:r>
              <a:rPr lang="en-US" dirty="0"/>
              <a:t> van de front end </a:t>
            </a:r>
            <a:r>
              <a:rPr lang="en-US" dirty="0" err="1"/>
              <a:t>maken</a:t>
            </a:r>
          </a:p>
        </p:txBody>
      </p:sp>
    </p:spTree>
    <p:extLst>
      <p:ext uri="{BB962C8B-B14F-4D97-AF65-F5344CB8AC3E}">
        <p14:creationId xmlns:p14="http://schemas.microsoft.com/office/powerpoint/2010/main" val="4464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72FD-348B-80D8-971E-F210327D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3F39-1C2E-FBD4-E15B-38EB88BFD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2273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antoor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Kantoorthema</vt:lpstr>
      <vt:lpstr>Gold nanoparticles </vt:lpstr>
      <vt:lpstr>Doelen sprint 3</vt:lpstr>
      <vt:lpstr>Wat is gelukt</vt:lpstr>
      <vt:lpstr>Detecteren stippen in de lichte rand van de cel</vt:lpstr>
      <vt:lpstr>Vertalen van clusters naar stippen</vt:lpstr>
      <vt:lpstr>Wat is niet gelukt</vt:lpstr>
      <vt:lpstr>Doelen sprint 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78</cp:revision>
  <dcterms:created xsi:type="dcterms:W3CDTF">2025-04-02T17:05:59Z</dcterms:created>
  <dcterms:modified xsi:type="dcterms:W3CDTF">2025-04-02T21:51:15Z</dcterms:modified>
</cp:coreProperties>
</file>