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9E8C2-0EF0-963C-AA9C-6A0C5933C934}" v="70" dt="2025-06-18T08:07:43.124"/>
    <p1510:client id="{1DDC0EC5-CB1F-0478-E956-BBC6240677A1}" v="35" dt="2025-06-17T22:53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Gold </a:t>
            </a:r>
            <a:r>
              <a:rPr lang="de-DE" err="1"/>
              <a:t>nanoparticles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sprint</a:t>
            </a:r>
            <a:r>
              <a:rPr lang="de-DE" dirty="0"/>
              <a:t> </a:t>
            </a:r>
            <a:r>
              <a:rPr lang="de-DE" dirty="0" err="1"/>
              <a:t>presentatie</a:t>
            </a:r>
            <a:endParaRPr lang="en-US" dirty="0"/>
          </a:p>
          <a:p>
            <a:r>
              <a:rPr lang="de-DE" dirty="0"/>
              <a:t>Sprint 6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E2864-1BE3-0D94-6A85-84771D94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Doelen</a:t>
            </a:r>
            <a:r>
              <a:rPr lang="en-US" dirty="0"/>
              <a:t> sprint 6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5F4BBB-E0AD-4E3A-E359-BD743D0B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Settings</a:t>
            </a:r>
            <a:r>
              <a:rPr lang="nl-NL" dirty="0"/>
              <a:t> Tab verder ontwikkelen</a:t>
            </a:r>
            <a:endParaRPr lang="en-US" dirty="0"/>
          </a:p>
          <a:p>
            <a:r>
              <a:rPr lang="nl-NL" dirty="0"/>
              <a:t>Heel veel kleine verbeteringen aan de app</a:t>
            </a:r>
            <a:endParaRPr lang="en-US" dirty="0"/>
          </a:p>
          <a:p>
            <a:r>
              <a:rPr lang="nl-NL" dirty="0"/>
              <a:t>Runmanager compleet maken met tags</a:t>
            </a:r>
            <a:endParaRPr lang="en-US" dirty="0"/>
          </a:p>
          <a:p>
            <a:r>
              <a:rPr lang="nl-NL" dirty="0"/>
              <a:t>Model integreren met app (inclusief train mogelijkheid)</a:t>
            </a:r>
            <a:endParaRPr lang="en-US" dirty="0"/>
          </a:p>
          <a:p>
            <a:endParaRPr lang="nl-NL" dirty="0"/>
          </a:p>
          <a:p>
            <a:r>
              <a:rPr lang="nl-NL" dirty="0"/>
              <a:t>Contact opnemen met opdrachtgever</a:t>
            </a:r>
          </a:p>
        </p:txBody>
      </p:sp>
    </p:spTree>
    <p:extLst>
      <p:ext uri="{BB962C8B-B14F-4D97-AF65-F5344CB8AC3E}">
        <p14:creationId xmlns:p14="http://schemas.microsoft.com/office/powerpoint/2010/main" val="352731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8FC3A-890D-2F42-8780-44E0CC1B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Wat is gelukt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5EA0A3-9FF6-C467-497C-92365140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Settings</a:t>
            </a:r>
            <a:r>
              <a:rPr lang="nl-NL" dirty="0"/>
              <a:t> Tab is af</a:t>
            </a:r>
            <a:endParaRPr lang="en-US" dirty="0"/>
          </a:p>
          <a:p>
            <a:r>
              <a:rPr lang="nl-NL" dirty="0"/>
              <a:t>Heel veel kleine verbeteringen aan de app</a:t>
            </a:r>
            <a:endParaRPr lang="en-US" dirty="0"/>
          </a:p>
          <a:p>
            <a:r>
              <a:rPr lang="nl-NL" dirty="0"/>
              <a:t>Runmanager compleet maken met tags</a:t>
            </a:r>
            <a:endParaRPr lang="en-US" dirty="0"/>
          </a:p>
          <a:p>
            <a:r>
              <a:rPr lang="nl-NL" dirty="0"/>
              <a:t>Model integreren met app</a:t>
            </a:r>
            <a:endParaRPr lang="en-US" dirty="0"/>
          </a:p>
          <a:p>
            <a:endParaRPr lang="nl-NL" dirty="0"/>
          </a:p>
          <a:p>
            <a:endParaRPr lang="nl-NL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26D9-E0E5-8A81-5148-48F02CC1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niet gelukt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5D04-5BB8-D735-07B8-AA791426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 </a:t>
            </a:r>
            <a:r>
              <a:rPr lang="nl-NL" dirty="0"/>
              <a:t>is niet te trainen via web-interface</a:t>
            </a:r>
          </a:p>
          <a:p>
            <a:r>
              <a:rPr lang="nl-NL" dirty="0"/>
              <a:t>De </a:t>
            </a:r>
            <a:r>
              <a:rPr lang="nl-NL" dirty="0" err="1"/>
              <a:t>app</a:t>
            </a:r>
            <a:r>
              <a:rPr lang="nl-NL" dirty="0"/>
              <a:t> als een </a:t>
            </a:r>
            <a:r>
              <a:rPr lang="nl-NL" dirty="0" err="1"/>
              <a:t>executable</a:t>
            </a:r>
            <a:r>
              <a:rPr lang="nl-NL" dirty="0"/>
              <a:t> laten runnen</a:t>
            </a:r>
          </a:p>
          <a:p>
            <a:r>
              <a:rPr lang="nl-NL" dirty="0"/>
              <a:t>De user manual </a:t>
            </a:r>
            <a:r>
              <a:rPr lang="nl-NL"/>
              <a:t>af krijgen 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69127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C544D-D56C-B8CA-408A-19BCD1CA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Mogelijke toevoegingen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1DFD72-414A-8481-2B5F-9A7F279C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Extra features (dot </a:t>
            </a:r>
            <a:r>
              <a:rPr lang="nl-NL" dirty="0" err="1"/>
              <a:t>groups</a:t>
            </a:r>
            <a:r>
              <a:rPr lang="nl-NL" dirty="0"/>
              <a:t>, afmeting cel, etc.)</a:t>
            </a:r>
          </a:p>
          <a:p>
            <a:r>
              <a:rPr lang="nl-NL" dirty="0" err="1"/>
              <a:t>Settings</a:t>
            </a:r>
            <a:r>
              <a:rPr lang="nl-NL" dirty="0"/>
              <a:t> profielen</a:t>
            </a:r>
          </a:p>
          <a:p>
            <a:r>
              <a:rPr lang="nl-NL" dirty="0"/>
              <a:t>CSV export verbeteren</a:t>
            </a:r>
          </a:p>
        </p:txBody>
      </p:sp>
    </p:spTree>
    <p:extLst>
      <p:ext uri="{BB962C8B-B14F-4D97-AF65-F5344CB8AC3E}">
        <p14:creationId xmlns:p14="http://schemas.microsoft.com/office/powerpoint/2010/main" val="33840328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Kantoorthema</vt:lpstr>
      <vt:lpstr>Gold nanoparticles</vt:lpstr>
      <vt:lpstr>Doelen sprint 6</vt:lpstr>
      <vt:lpstr>Wat is gelukt</vt:lpstr>
      <vt:lpstr>Wat is niet gelukt</vt:lpstr>
      <vt:lpstr>Mogelijke toevoegingen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nanoparticles</dc:title>
  <dc:creator/>
  <cp:revision>40</cp:revision>
  <dcterms:created xsi:type="dcterms:W3CDTF">2025-05-14T15:00:57Z</dcterms:created>
  <dcterms:modified xsi:type="dcterms:W3CDTF">2025-06-19T13:26:36Z</dcterms:modified>
</cp:coreProperties>
</file>