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28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6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80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3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8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2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1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81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75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37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C963-E57A-4549-9639-05EB8E9DCAF8}" type="datetimeFigureOut">
              <a:rPr lang="nl-BE" smtClean="0"/>
              <a:t>30/11/2016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6B5B-4EBF-4B9D-B116-8DAEAF09FDF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8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455679"/>
            <a:ext cx="5391150" cy="11280642"/>
          </a:xfrm>
          <a:prstGeom prst="rect">
            <a:avLst/>
          </a:prstGeom>
        </p:spPr>
      </p:pic>
      <p:sp>
        <p:nvSpPr>
          <p:cNvPr id="16" name="Rechthoek 15">
            <a:hlinkClick r:id="rId3" action="ppaction://hlinksldjump"/>
          </p:cNvPr>
          <p:cNvSpPr/>
          <p:nvPr/>
        </p:nvSpPr>
        <p:spPr>
          <a:xfrm>
            <a:off x="733425" y="3443591"/>
            <a:ext cx="5391150" cy="134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hlinkClick r:id="rId4" action="ppaction://hlinksldjump"/>
          </p:cNvPr>
          <p:cNvSpPr/>
          <p:nvPr/>
        </p:nvSpPr>
        <p:spPr>
          <a:xfrm>
            <a:off x="733425" y="5622587"/>
            <a:ext cx="5391150" cy="1284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50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662862" y="2363614"/>
            <a:ext cx="5915025" cy="2356556"/>
          </a:xfrm>
        </p:spPr>
        <p:txBody>
          <a:bodyPr/>
          <a:lstStyle/>
          <a:p>
            <a:r>
              <a:rPr lang="nl-NL" dirty="0" err="1"/>
              <a:t>Singleplayer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843712" y="337829"/>
            <a:ext cx="5915025" cy="2356556"/>
          </a:xfrm>
        </p:spPr>
        <p:txBody>
          <a:bodyPr/>
          <a:lstStyle/>
          <a:p>
            <a:r>
              <a:rPr lang="nl-NL" dirty="0" err="1"/>
              <a:t>Multiplayer</a:t>
            </a:r>
            <a:r>
              <a:rPr lang="nl-NL" dirty="0"/>
              <a:t> menu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457200"/>
            <a:ext cx="5392800" cy="777197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11031167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6435151" y="143276"/>
            <a:ext cx="5915025" cy="2356556"/>
          </a:xfrm>
        </p:spPr>
        <p:txBody>
          <a:bodyPr/>
          <a:lstStyle/>
          <a:p>
            <a:r>
              <a:rPr lang="nl-NL" dirty="0"/>
              <a:t>Prestaties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762273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077176" y="1913710"/>
            <a:ext cx="5915025" cy="2356556"/>
          </a:xfrm>
        </p:spPr>
        <p:txBody>
          <a:bodyPr/>
          <a:lstStyle/>
          <a:p>
            <a:r>
              <a:rPr lang="nl-NL" dirty="0"/>
              <a:t>Opties</a:t>
            </a:r>
            <a:br>
              <a:rPr lang="nl-NL" dirty="0"/>
            </a:b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0" y="1080000"/>
            <a:ext cx="5392800" cy="10734725"/>
          </a:xfrm>
          <a:prstGeom prst="rect">
            <a:avLst/>
          </a:prstGeom>
        </p:spPr>
      </p:pic>
      <p:pic>
        <p:nvPicPr>
          <p:cNvPr id="7" name="Afbeelding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35" y="457200"/>
            <a:ext cx="939530" cy="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764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6</Words>
  <Application>Microsoft Office PowerPoint</Application>
  <PresentationFormat>Breedbeeld</PresentationFormat>
  <Paragraphs>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PowerPoint-presentatie</vt:lpstr>
      <vt:lpstr>Singleplayer menu</vt:lpstr>
      <vt:lpstr>Multiplayer menu</vt:lpstr>
      <vt:lpstr>Prestaties</vt:lpstr>
      <vt:lpstr>Opties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K.</dc:creator>
  <cp:lastModifiedBy>Bram K.</cp:lastModifiedBy>
  <cp:revision>6</cp:revision>
  <dcterms:created xsi:type="dcterms:W3CDTF">2016-11-30T12:55:56Z</dcterms:created>
  <dcterms:modified xsi:type="dcterms:W3CDTF">2016-11-30T13:53:02Z</dcterms:modified>
</cp:coreProperties>
</file>