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28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6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8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3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2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1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1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7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37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82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455679"/>
            <a:ext cx="5391150" cy="11280642"/>
          </a:xfrm>
          <a:prstGeom prst="rect">
            <a:avLst/>
          </a:prstGeom>
        </p:spPr>
      </p:pic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733425" y="3443591"/>
            <a:ext cx="5391150" cy="134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hlinkClick r:id="rId4" action="ppaction://hlinksldjump"/>
          </p:cNvPr>
          <p:cNvSpPr/>
          <p:nvPr/>
        </p:nvSpPr>
        <p:spPr>
          <a:xfrm>
            <a:off x="733425" y="5622587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hlinkClick r:id="rId5" action="ppaction://hlinksldjump"/>
          </p:cNvPr>
          <p:cNvSpPr/>
          <p:nvPr/>
        </p:nvSpPr>
        <p:spPr>
          <a:xfrm>
            <a:off x="733425" y="8037428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hlinkClick r:id="rId6" action="ppaction://hlinksldjump"/>
          </p:cNvPr>
          <p:cNvSpPr/>
          <p:nvPr/>
        </p:nvSpPr>
        <p:spPr>
          <a:xfrm>
            <a:off x="733425" y="10375640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2933" y="339933"/>
            <a:ext cx="5829300" cy="4244622"/>
          </a:xfrm>
        </p:spPr>
        <p:txBody>
          <a:bodyPr/>
          <a:lstStyle/>
          <a:p>
            <a:r>
              <a:rPr lang="nl-BE" dirty="0"/>
              <a:t>Startmenu</a:t>
            </a:r>
          </a:p>
        </p:txBody>
      </p:sp>
    </p:spTree>
    <p:extLst>
      <p:ext uri="{BB962C8B-B14F-4D97-AF65-F5344CB8AC3E}">
        <p14:creationId xmlns:p14="http://schemas.microsoft.com/office/powerpoint/2010/main" val="245250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6311" y="457200"/>
            <a:ext cx="5915025" cy="2356556"/>
          </a:xfrm>
        </p:spPr>
        <p:txBody>
          <a:bodyPr/>
          <a:lstStyle/>
          <a:p>
            <a:r>
              <a:rPr lang="nl-NL" dirty="0" err="1"/>
              <a:t>Singleplayer</a:t>
            </a:r>
            <a:r>
              <a:rPr lang="nl-NL" dirty="0"/>
              <a:t> menu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457200"/>
            <a:ext cx="5392800" cy="7771976"/>
          </a:xfrm>
          <a:prstGeom prst="rect">
            <a:avLst/>
          </a:prstGeom>
        </p:spPr>
      </p:pic>
      <p:pic>
        <p:nvPicPr>
          <p:cNvPr id="6" name="Afbeelding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11031167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843712" y="337829"/>
            <a:ext cx="5915025" cy="2356556"/>
          </a:xfrm>
        </p:spPr>
        <p:txBody>
          <a:bodyPr/>
          <a:lstStyle/>
          <a:p>
            <a:r>
              <a:rPr lang="nl-NL" dirty="0" err="1"/>
              <a:t>Multiplayer</a:t>
            </a:r>
            <a:r>
              <a:rPr lang="nl-NL" dirty="0"/>
              <a:t> menu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457200"/>
            <a:ext cx="5392800" cy="7771976"/>
          </a:xfrm>
          <a:prstGeom prst="rect">
            <a:avLst/>
          </a:prstGeom>
        </p:spPr>
      </p:pic>
      <p:pic>
        <p:nvPicPr>
          <p:cNvPr id="5" name="Afbeelding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11031167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435151" y="143276"/>
            <a:ext cx="5915025" cy="2356556"/>
          </a:xfrm>
        </p:spPr>
        <p:txBody>
          <a:bodyPr/>
          <a:lstStyle/>
          <a:p>
            <a:r>
              <a:rPr lang="nl-NL" dirty="0"/>
              <a:t>Prestaties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7622734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147010" y="1080000"/>
            <a:ext cx="5915025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7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147010" y="1080000"/>
            <a:ext cx="5915025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147010" y="1080000"/>
            <a:ext cx="5915025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5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9</Words>
  <Application>Microsoft Office PowerPoint</Application>
  <PresentationFormat>Breedbeeld</PresentationFormat>
  <Paragraphs>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Startmenu</vt:lpstr>
      <vt:lpstr>Singleplayer menu</vt:lpstr>
      <vt:lpstr>Multiplayer menu</vt:lpstr>
      <vt:lpstr>Prestaties</vt:lpstr>
      <vt:lpstr>Opties </vt:lpstr>
      <vt:lpstr>Opties </vt:lpstr>
      <vt:lpstr>Opties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K.</dc:creator>
  <cp:lastModifiedBy>Dylan Toirkens</cp:lastModifiedBy>
  <cp:revision>11</cp:revision>
  <dcterms:created xsi:type="dcterms:W3CDTF">2016-11-30T12:55:56Z</dcterms:created>
  <dcterms:modified xsi:type="dcterms:W3CDTF">2016-11-30T14:30:57Z</dcterms:modified>
</cp:coreProperties>
</file>