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74" r:id="rId10"/>
    <p:sldId id="275" r:id="rId11"/>
    <p:sldId id="276" r:id="rId12"/>
    <p:sldId id="277" r:id="rId13"/>
    <p:sldId id="266" r:id="rId14"/>
    <p:sldId id="267" r:id="rId15"/>
    <p:sldId id="268" r:id="rId16"/>
    <p:sldId id="269" r:id="rId17"/>
    <p:sldId id="278" r:id="rId18"/>
    <p:sldId id="279" r:id="rId19"/>
    <p:sldId id="280" r:id="rId20"/>
    <p:sldId id="281" r:id="rId21"/>
    <p:sldId id="270" r:id="rId22"/>
    <p:sldId id="271" r:id="rId23"/>
    <p:sldId id="272" r:id="rId24"/>
    <p:sldId id="273" r:id="rId25"/>
    <p:sldId id="282" r:id="rId26"/>
    <p:sldId id="283" r:id="rId27"/>
    <p:sldId id="284" r:id="rId28"/>
    <p:sldId id="285" r:id="rId2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2050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1/12/2016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285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1/12/2016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68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1/12/2016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80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1/12/2016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03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1/12/2016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8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1/12/2016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2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1/12/2016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2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1/12/2016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1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1/12/2016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816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1/12/2016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75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1/12/2016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37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C963-E57A-4549-9639-05EB8E9DCAF8}" type="datetimeFigureOut">
              <a:rPr lang="nl-BE" smtClean="0"/>
              <a:t>1/12/2016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782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18.xml"/><Relationship Id="rId4" Type="http://schemas.openxmlformats.org/officeDocument/2006/relationships/image" Target="../media/image3.png"/><Relationship Id="rId9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19.xml"/><Relationship Id="rId4" Type="http://schemas.openxmlformats.org/officeDocument/2006/relationships/image" Target="../media/image3.png"/><Relationship Id="rId9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0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.xml"/><Relationship Id="rId7" Type="http://schemas.openxmlformats.org/officeDocument/2006/relationships/slide" Target="slide1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2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.xml"/><Relationship Id="rId7" Type="http://schemas.openxmlformats.org/officeDocument/2006/relationships/slide" Target="slide1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22.xml"/><Relationship Id="rId4" Type="http://schemas.openxmlformats.org/officeDocument/2006/relationships/image" Target="../media/image3.png"/><Relationship Id="rId9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.xml"/><Relationship Id="rId7" Type="http://schemas.openxmlformats.org/officeDocument/2006/relationships/slide" Target="slide1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23.xml"/><Relationship Id="rId4" Type="http://schemas.openxmlformats.org/officeDocument/2006/relationships/image" Target="../media/image3.png"/><Relationship Id="rId9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.xml"/><Relationship Id="rId7" Type="http://schemas.openxmlformats.org/officeDocument/2006/relationships/slide" Target="slide2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2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.xml"/><Relationship Id="rId7" Type="http://schemas.openxmlformats.org/officeDocument/2006/relationships/slide" Target="slide1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25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.xml"/><Relationship Id="rId7" Type="http://schemas.openxmlformats.org/officeDocument/2006/relationships/slide" Target="slide1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26.xml"/><Relationship Id="rId4" Type="http://schemas.openxmlformats.org/officeDocument/2006/relationships/image" Target="../media/image3.png"/><Relationship Id="rId9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.xml"/><Relationship Id="rId7" Type="http://schemas.openxmlformats.org/officeDocument/2006/relationships/slide" Target="slide1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27.xml"/><Relationship Id="rId4" Type="http://schemas.openxmlformats.org/officeDocument/2006/relationships/image" Target="../media/image3.png"/><Relationship Id="rId9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.xml"/><Relationship Id="rId7" Type="http://schemas.openxmlformats.org/officeDocument/2006/relationships/slide" Target="slide1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28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.xml"/><Relationship Id="rId7" Type="http://schemas.openxmlformats.org/officeDocument/2006/relationships/slide" Target="slide2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1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.xml"/><Relationship Id="rId7" Type="http://schemas.openxmlformats.org/officeDocument/2006/relationships/slide" Target="slide2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4.xml"/><Relationship Id="rId4" Type="http://schemas.openxmlformats.org/officeDocument/2006/relationships/image" Target="../media/image3.png"/><Relationship Id="rId9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1.xml"/><Relationship Id="rId7" Type="http://schemas.openxmlformats.org/officeDocument/2006/relationships/slide" Target="slide2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15.xml"/><Relationship Id="rId4" Type="http://schemas.openxmlformats.org/officeDocument/2006/relationships/image" Target="../media/image3.png"/><Relationship Id="rId9" Type="http://schemas.openxmlformats.org/officeDocument/2006/relationships/slide" Target="slid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.xml"/><Relationship Id="rId7" Type="http://schemas.openxmlformats.org/officeDocument/2006/relationships/slide" Target="slide28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16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.xml"/><Relationship Id="rId7" Type="http://schemas.openxmlformats.org/officeDocument/2006/relationships/slide" Target="slide2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7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.xml"/><Relationship Id="rId7" Type="http://schemas.openxmlformats.org/officeDocument/2006/relationships/slide" Target="slide2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8.xml"/><Relationship Id="rId4" Type="http://schemas.openxmlformats.org/officeDocument/2006/relationships/image" Target="../media/image3.png"/><Relationship Id="rId9" Type="http://schemas.openxmlformats.org/officeDocument/2006/relationships/slide" Target="slide2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1.xml"/><Relationship Id="rId7" Type="http://schemas.openxmlformats.org/officeDocument/2006/relationships/slide" Target="slide2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9.xml"/><Relationship Id="rId4" Type="http://schemas.openxmlformats.org/officeDocument/2006/relationships/image" Target="../media/image3.png"/><Relationship Id="rId9" Type="http://schemas.openxmlformats.org/officeDocument/2006/relationships/slide" Target="slide2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.xml"/><Relationship Id="rId7" Type="http://schemas.openxmlformats.org/officeDocument/2006/relationships/slide" Target="slide2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20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14.xml"/><Relationship Id="rId4" Type="http://schemas.openxmlformats.org/officeDocument/2006/relationships/image" Target="../media/image3.png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1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15.xml"/><Relationship Id="rId4" Type="http://schemas.openxmlformats.org/officeDocument/2006/relationships/image" Target="../media/image3.png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1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455679"/>
            <a:ext cx="5391150" cy="11280642"/>
          </a:xfrm>
          <a:prstGeom prst="rect">
            <a:avLst/>
          </a:prstGeom>
        </p:spPr>
      </p:pic>
      <p:sp>
        <p:nvSpPr>
          <p:cNvPr id="16" name="Rechthoek 15">
            <a:hlinkClick r:id="rId3" action="ppaction://hlinksldjump"/>
          </p:cNvPr>
          <p:cNvSpPr/>
          <p:nvPr/>
        </p:nvSpPr>
        <p:spPr>
          <a:xfrm>
            <a:off x="733425" y="3443591"/>
            <a:ext cx="5391150" cy="134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>
            <a:hlinkClick r:id="rId4" action="ppaction://hlinksldjump"/>
          </p:cNvPr>
          <p:cNvSpPr/>
          <p:nvPr/>
        </p:nvSpPr>
        <p:spPr>
          <a:xfrm>
            <a:off x="733425" y="5622587"/>
            <a:ext cx="5391150" cy="1284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hlinkClick r:id="rId5" action="ppaction://hlinksldjump"/>
          </p:cNvPr>
          <p:cNvSpPr/>
          <p:nvPr/>
        </p:nvSpPr>
        <p:spPr>
          <a:xfrm>
            <a:off x="733425" y="8037428"/>
            <a:ext cx="5391150" cy="1284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hlinkClick r:id="rId6" action="ppaction://hlinksldjump"/>
          </p:cNvPr>
          <p:cNvSpPr/>
          <p:nvPr/>
        </p:nvSpPr>
        <p:spPr>
          <a:xfrm>
            <a:off x="733425" y="10375640"/>
            <a:ext cx="5391150" cy="1284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6122933" y="339933"/>
            <a:ext cx="5829300" cy="4244622"/>
          </a:xfrm>
        </p:spPr>
        <p:txBody>
          <a:bodyPr/>
          <a:lstStyle/>
          <a:p>
            <a:r>
              <a:rPr lang="nl-BE" dirty="0"/>
              <a:t>Startmenu</a:t>
            </a:r>
          </a:p>
        </p:txBody>
      </p:sp>
    </p:spTree>
    <p:extLst>
      <p:ext uri="{BB962C8B-B14F-4D97-AF65-F5344CB8AC3E}">
        <p14:creationId xmlns:p14="http://schemas.microsoft.com/office/powerpoint/2010/main" val="245250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66</a:t>
            </a:r>
            <a:br>
              <a:rPr lang="nl-NL" dirty="0"/>
            </a:br>
            <a:r>
              <a:rPr lang="nl-NL" dirty="0"/>
              <a:t>Volume Off</a:t>
            </a:r>
            <a:br>
              <a:rPr lang="nl-NL" dirty="0"/>
            </a:br>
            <a:r>
              <a:rPr lang="nl-NL" dirty="0"/>
              <a:t>NL</a:t>
            </a:r>
            <a:br>
              <a:rPr lang="nl-NL" dirty="0"/>
            </a:b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8" name="Rechthoek 7">
            <a:hlinkClick r:id="rId5" action="ppaction://hlinksldjump"/>
          </p:cNvPr>
          <p:cNvSpPr/>
          <p:nvPr/>
        </p:nvSpPr>
        <p:spPr>
          <a:xfrm>
            <a:off x="2663190" y="3750944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6" action="ppaction://hlinksldjump"/>
          </p:cNvPr>
          <p:cNvSpPr/>
          <p:nvPr/>
        </p:nvSpPr>
        <p:spPr>
          <a:xfrm>
            <a:off x="4587269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8" action="ppaction://hlinksldjump"/>
          </p:cNvPr>
          <p:cNvSpPr/>
          <p:nvPr/>
        </p:nvSpPr>
        <p:spPr>
          <a:xfrm>
            <a:off x="2407920" y="7299960"/>
            <a:ext cx="237363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hlinkClick r:id="rId9" action="ppaction://hlinksldjump"/>
          </p:cNvPr>
          <p:cNvSpPr/>
          <p:nvPr/>
        </p:nvSpPr>
        <p:spPr>
          <a:xfrm>
            <a:off x="4781550" y="7299960"/>
            <a:ext cx="134385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116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34</a:t>
            </a:r>
            <a:br>
              <a:rPr lang="nl-NL" dirty="0"/>
            </a:br>
            <a:r>
              <a:rPr lang="nl-NL" dirty="0"/>
              <a:t>Volume Off</a:t>
            </a:r>
            <a:br>
              <a:rPr lang="nl-NL" dirty="0"/>
            </a:br>
            <a:r>
              <a:rPr lang="nl-NL" dirty="0"/>
              <a:t>NL</a:t>
            </a:r>
            <a:br>
              <a:rPr lang="nl-NL" dirty="0"/>
            </a:b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6" name="Rechthoek 5">
            <a:hlinkClick r:id="rId5" action="ppaction://hlinksldjump"/>
          </p:cNvPr>
          <p:cNvSpPr/>
          <p:nvPr/>
        </p:nvSpPr>
        <p:spPr>
          <a:xfrm>
            <a:off x="2663190" y="3750944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>
            <a:hlinkClick r:id="rId6" action="ppaction://hlinksldjump"/>
          </p:cNvPr>
          <p:cNvSpPr/>
          <p:nvPr/>
        </p:nvSpPr>
        <p:spPr>
          <a:xfrm>
            <a:off x="4587269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8" action="ppaction://hlinksldjump"/>
          </p:cNvPr>
          <p:cNvSpPr/>
          <p:nvPr/>
        </p:nvSpPr>
        <p:spPr>
          <a:xfrm>
            <a:off x="3726180" y="7299960"/>
            <a:ext cx="239922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9" action="ppaction://hlinksldjump"/>
          </p:cNvPr>
          <p:cNvSpPr/>
          <p:nvPr/>
        </p:nvSpPr>
        <p:spPr>
          <a:xfrm>
            <a:off x="2407920" y="7299960"/>
            <a:ext cx="131826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6006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0</a:t>
            </a:r>
            <a:br>
              <a:rPr lang="nl-NL" dirty="0"/>
            </a:br>
            <a:r>
              <a:rPr lang="nl-NL" dirty="0"/>
              <a:t>Volume Off</a:t>
            </a:r>
            <a:br>
              <a:rPr lang="nl-NL" dirty="0"/>
            </a:br>
            <a:r>
              <a:rPr lang="nl-NL" dirty="0"/>
              <a:t>NL</a:t>
            </a:r>
            <a:br>
              <a:rPr lang="nl-NL" dirty="0"/>
            </a:b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6" name="Rechthoek 5">
            <a:hlinkClick r:id="rId5" action="ppaction://hlinksldjump"/>
          </p:cNvPr>
          <p:cNvSpPr/>
          <p:nvPr/>
        </p:nvSpPr>
        <p:spPr>
          <a:xfrm>
            <a:off x="2663190" y="3750944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hlinkClick r:id="rId6" action="ppaction://hlinksldjump"/>
          </p:cNvPr>
          <p:cNvSpPr/>
          <p:nvPr/>
        </p:nvSpPr>
        <p:spPr>
          <a:xfrm>
            <a:off x="4587269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8" action="ppaction://hlinksldjump"/>
          </p:cNvPr>
          <p:cNvSpPr/>
          <p:nvPr/>
        </p:nvSpPr>
        <p:spPr>
          <a:xfrm>
            <a:off x="2608580" y="7299960"/>
            <a:ext cx="351682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635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100</a:t>
            </a:r>
            <a:br>
              <a:rPr lang="nl-NL" dirty="0"/>
            </a:br>
            <a:r>
              <a:rPr lang="nl-NL" dirty="0"/>
              <a:t>Volume On</a:t>
            </a:r>
            <a:br>
              <a:rPr lang="nl-NL" dirty="0"/>
            </a:br>
            <a:r>
              <a:rPr lang="nl-NL" dirty="0"/>
              <a:t>DE</a:t>
            </a:r>
            <a:br>
              <a:rPr lang="nl-NL" dirty="0"/>
            </a:b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8" name="Rechthoek 7">
            <a:hlinkClick r:id="rId5" action="ppaction://hlinksldjump"/>
          </p:cNvPr>
          <p:cNvSpPr/>
          <p:nvPr/>
        </p:nvSpPr>
        <p:spPr>
          <a:xfrm>
            <a:off x="4587269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6" action="ppaction://hlinksldjump"/>
          </p:cNvPr>
          <p:cNvSpPr/>
          <p:nvPr/>
        </p:nvSpPr>
        <p:spPr>
          <a:xfrm>
            <a:off x="732600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8" action="ppaction://hlinksldjump"/>
          </p:cNvPr>
          <p:cNvSpPr/>
          <p:nvPr/>
        </p:nvSpPr>
        <p:spPr>
          <a:xfrm>
            <a:off x="2407920" y="7299960"/>
            <a:ext cx="353568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55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66</a:t>
            </a:r>
            <a:br>
              <a:rPr lang="nl-NL" dirty="0"/>
            </a:br>
            <a:r>
              <a:rPr lang="nl-NL" dirty="0"/>
              <a:t>Volume On</a:t>
            </a:r>
            <a:br>
              <a:rPr lang="nl-NL" dirty="0"/>
            </a:br>
            <a:r>
              <a:rPr lang="nl-NL" dirty="0"/>
              <a:t>DE</a:t>
            </a:r>
            <a:br>
              <a:rPr lang="nl-NL" dirty="0"/>
            </a:b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8" name="Rechthoek 7">
            <a:hlinkClick r:id="rId5" action="ppaction://hlinksldjump"/>
          </p:cNvPr>
          <p:cNvSpPr/>
          <p:nvPr/>
        </p:nvSpPr>
        <p:spPr>
          <a:xfrm>
            <a:off x="4587269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6" action="ppaction://hlinksldjump"/>
          </p:cNvPr>
          <p:cNvSpPr/>
          <p:nvPr/>
        </p:nvSpPr>
        <p:spPr>
          <a:xfrm>
            <a:off x="732600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8" action="ppaction://hlinksldjump"/>
          </p:cNvPr>
          <p:cNvSpPr/>
          <p:nvPr/>
        </p:nvSpPr>
        <p:spPr>
          <a:xfrm>
            <a:off x="2407920" y="7299960"/>
            <a:ext cx="237363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hlinkClick r:id="rId9" action="ppaction://hlinksldjump"/>
          </p:cNvPr>
          <p:cNvSpPr/>
          <p:nvPr/>
        </p:nvSpPr>
        <p:spPr>
          <a:xfrm>
            <a:off x="4781550" y="7299960"/>
            <a:ext cx="134385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4732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34</a:t>
            </a:r>
            <a:br>
              <a:rPr lang="nl-NL" dirty="0"/>
            </a:br>
            <a:r>
              <a:rPr lang="nl-NL" dirty="0"/>
              <a:t>Volume On</a:t>
            </a:r>
            <a:br>
              <a:rPr lang="nl-NL" dirty="0"/>
            </a:br>
            <a:r>
              <a:rPr lang="nl-NL" dirty="0"/>
              <a:t>DE</a:t>
            </a:r>
            <a:br>
              <a:rPr lang="nl-NL" dirty="0"/>
            </a:b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8" name="Rechthoek 7">
            <a:hlinkClick r:id="rId5" action="ppaction://hlinksldjump"/>
          </p:cNvPr>
          <p:cNvSpPr/>
          <p:nvPr/>
        </p:nvSpPr>
        <p:spPr>
          <a:xfrm>
            <a:off x="4587269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6" action="ppaction://hlinksldjump"/>
          </p:cNvPr>
          <p:cNvSpPr/>
          <p:nvPr/>
        </p:nvSpPr>
        <p:spPr>
          <a:xfrm>
            <a:off x="732600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8" action="ppaction://hlinksldjump"/>
          </p:cNvPr>
          <p:cNvSpPr/>
          <p:nvPr/>
        </p:nvSpPr>
        <p:spPr>
          <a:xfrm>
            <a:off x="2407920" y="7299960"/>
            <a:ext cx="131826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hlinkClick r:id="rId9" action="ppaction://hlinksldjump"/>
          </p:cNvPr>
          <p:cNvSpPr/>
          <p:nvPr/>
        </p:nvSpPr>
        <p:spPr>
          <a:xfrm>
            <a:off x="3726180" y="7299960"/>
            <a:ext cx="239922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933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0</a:t>
            </a:r>
            <a:br>
              <a:rPr lang="nl-NL" dirty="0"/>
            </a:br>
            <a:r>
              <a:rPr lang="nl-NL" dirty="0"/>
              <a:t>Volume On</a:t>
            </a:r>
            <a:br>
              <a:rPr lang="nl-NL" dirty="0"/>
            </a:br>
            <a:r>
              <a:rPr lang="nl-NL" dirty="0"/>
              <a:t>DE</a:t>
            </a:r>
            <a:br>
              <a:rPr lang="nl-NL" dirty="0"/>
            </a:b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8" name="Rechthoek 7">
            <a:hlinkClick r:id="rId5" action="ppaction://hlinksldjump"/>
          </p:cNvPr>
          <p:cNvSpPr/>
          <p:nvPr/>
        </p:nvSpPr>
        <p:spPr>
          <a:xfrm>
            <a:off x="4587269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6" action="ppaction://hlinksldjump"/>
          </p:cNvPr>
          <p:cNvSpPr/>
          <p:nvPr/>
        </p:nvSpPr>
        <p:spPr>
          <a:xfrm>
            <a:off x="732600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8" action="ppaction://hlinksldjump"/>
          </p:cNvPr>
          <p:cNvSpPr/>
          <p:nvPr/>
        </p:nvSpPr>
        <p:spPr>
          <a:xfrm>
            <a:off x="2608580" y="7299960"/>
            <a:ext cx="351682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0276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100</a:t>
            </a:r>
            <a:br>
              <a:rPr lang="nl-NL" dirty="0"/>
            </a:br>
            <a:r>
              <a:rPr lang="nl-NL" dirty="0"/>
              <a:t>Volume Off</a:t>
            </a:r>
            <a:br>
              <a:rPr lang="nl-NL" dirty="0"/>
            </a:br>
            <a:r>
              <a:rPr lang="nl-NL" dirty="0"/>
              <a:t>DE</a:t>
            </a:r>
            <a:br>
              <a:rPr lang="nl-NL" dirty="0"/>
            </a:b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6" name="Rechthoek 5">
            <a:hlinkClick r:id="rId5" action="ppaction://hlinksldjump"/>
          </p:cNvPr>
          <p:cNvSpPr/>
          <p:nvPr/>
        </p:nvSpPr>
        <p:spPr>
          <a:xfrm>
            <a:off x="4587269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hlinkClick r:id="rId6" action="ppaction://hlinksldjump"/>
          </p:cNvPr>
          <p:cNvSpPr/>
          <p:nvPr/>
        </p:nvSpPr>
        <p:spPr>
          <a:xfrm>
            <a:off x="732600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8" action="ppaction://hlinksldjump"/>
          </p:cNvPr>
          <p:cNvSpPr/>
          <p:nvPr/>
        </p:nvSpPr>
        <p:spPr>
          <a:xfrm>
            <a:off x="2407920" y="7299960"/>
            <a:ext cx="353568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380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66</a:t>
            </a:r>
            <a:br>
              <a:rPr lang="nl-NL" dirty="0"/>
            </a:br>
            <a:r>
              <a:rPr lang="nl-NL" dirty="0"/>
              <a:t>Volume Off</a:t>
            </a:r>
            <a:br>
              <a:rPr lang="nl-NL" dirty="0"/>
            </a:br>
            <a:r>
              <a:rPr lang="nl-NL" dirty="0"/>
              <a:t>DE</a:t>
            </a:r>
            <a:br>
              <a:rPr lang="nl-NL" dirty="0"/>
            </a:b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6" name="Rechthoek 5">
            <a:hlinkClick r:id="rId5" action="ppaction://hlinksldjump"/>
          </p:cNvPr>
          <p:cNvSpPr/>
          <p:nvPr/>
        </p:nvSpPr>
        <p:spPr>
          <a:xfrm>
            <a:off x="4587269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hlinkClick r:id="rId6" action="ppaction://hlinksldjump"/>
          </p:cNvPr>
          <p:cNvSpPr/>
          <p:nvPr/>
        </p:nvSpPr>
        <p:spPr>
          <a:xfrm>
            <a:off x="732600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8" action="ppaction://hlinksldjump"/>
          </p:cNvPr>
          <p:cNvSpPr/>
          <p:nvPr/>
        </p:nvSpPr>
        <p:spPr>
          <a:xfrm>
            <a:off x="2407920" y="7299960"/>
            <a:ext cx="237363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9" action="ppaction://hlinksldjump"/>
          </p:cNvPr>
          <p:cNvSpPr/>
          <p:nvPr/>
        </p:nvSpPr>
        <p:spPr>
          <a:xfrm>
            <a:off x="4781550" y="7299960"/>
            <a:ext cx="134385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03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34</a:t>
            </a:r>
            <a:br>
              <a:rPr lang="nl-NL" dirty="0"/>
            </a:br>
            <a:r>
              <a:rPr lang="nl-NL" dirty="0"/>
              <a:t>Volume Off</a:t>
            </a:r>
            <a:br>
              <a:rPr lang="nl-NL" dirty="0"/>
            </a:br>
            <a:r>
              <a:rPr lang="nl-NL" dirty="0"/>
              <a:t>DE</a:t>
            </a:r>
            <a:br>
              <a:rPr lang="nl-NL" dirty="0"/>
            </a:b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6" name="Rechthoek 5">
            <a:hlinkClick r:id="rId5" action="ppaction://hlinksldjump"/>
          </p:cNvPr>
          <p:cNvSpPr/>
          <p:nvPr/>
        </p:nvSpPr>
        <p:spPr>
          <a:xfrm>
            <a:off x="4587269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hlinkClick r:id="rId6" action="ppaction://hlinksldjump"/>
          </p:cNvPr>
          <p:cNvSpPr/>
          <p:nvPr/>
        </p:nvSpPr>
        <p:spPr>
          <a:xfrm>
            <a:off x="732600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8" action="ppaction://hlinksldjump"/>
          </p:cNvPr>
          <p:cNvSpPr/>
          <p:nvPr/>
        </p:nvSpPr>
        <p:spPr>
          <a:xfrm>
            <a:off x="2407920" y="7299960"/>
            <a:ext cx="131826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9" action="ppaction://hlinksldjump"/>
          </p:cNvPr>
          <p:cNvSpPr/>
          <p:nvPr/>
        </p:nvSpPr>
        <p:spPr>
          <a:xfrm>
            <a:off x="3726180" y="7299960"/>
            <a:ext cx="239922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181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6086311" y="457200"/>
            <a:ext cx="5915025" cy="2356556"/>
          </a:xfrm>
        </p:spPr>
        <p:txBody>
          <a:bodyPr/>
          <a:lstStyle/>
          <a:p>
            <a:r>
              <a:rPr lang="nl-NL" dirty="0" err="1"/>
              <a:t>Singleplayer</a:t>
            </a:r>
            <a:r>
              <a:rPr lang="nl-NL" dirty="0"/>
              <a:t> menu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457200"/>
            <a:ext cx="5392800" cy="7771976"/>
          </a:xfrm>
          <a:prstGeom prst="rect">
            <a:avLst/>
          </a:prstGeom>
        </p:spPr>
      </p:pic>
      <p:pic>
        <p:nvPicPr>
          <p:cNvPr id="6" name="Afbeelding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11031167"/>
            <a:ext cx="939530" cy="9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2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0</a:t>
            </a:r>
            <a:br>
              <a:rPr lang="nl-NL" dirty="0"/>
            </a:br>
            <a:r>
              <a:rPr lang="nl-NL" dirty="0"/>
              <a:t>Volume Off</a:t>
            </a:r>
            <a:br>
              <a:rPr lang="nl-NL" dirty="0"/>
            </a:br>
            <a:r>
              <a:rPr lang="nl-NL" dirty="0"/>
              <a:t>DE</a:t>
            </a:r>
            <a:br>
              <a:rPr lang="nl-NL" dirty="0"/>
            </a:b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6" name="Rechthoek 5">
            <a:hlinkClick r:id="rId5" action="ppaction://hlinksldjump"/>
          </p:cNvPr>
          <p:cNvSpPr/>
          <p:nvPr/>
        </p:nvSpPr>
        <p:spPr>
          <a:xfrm>
            <a:off x="4587269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hlinkClick r:id="rId6" action="ppaction://hlinksldjump"/>
          </p:cNvPr>
          <p:cNvSpPr/>
          <p:nvPr/>
        </p:nvSpPr>
        <p:spPr>
          <a:xfrm>
            <a:off x="732600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8" action="ppaction://hlinksldjump"/>
          </p:cNvPr>
          <p:cNvSpPr/>
          <p:nvPr/>
        </p:nvSpPr>
        <p:spPr>
          <a:xfrm>
            <a:off x="2608580" y="7299960"/>
            <a:ext cx="351682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6424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100</a:t>
            </a:r>
            <a:br>
              <a:rPr lang="nl-NL" dirty="0"/>
            </a:br>
            <a:r>
              <a:rPr lang="nl-NL" dirty="0"/>
              <a:t>Volume On</a:t>
            </a:r>
            <a:br>
              <a:rPr lang="nl-NL" dirty="0"/>
            </a:br>
            <a:r>
              <a:rPr lang="nl-NL" dirty="0"/>
              <a:t>EN</a:t>
            </a:r>
            <a:br>
              <a:rPr lang="nl-NL" dirty="0"/>
            </a:b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8" name="Rechthoek 7">
            <a:hlinkClick r:id="rId5" action="ppaction://hlinksldjump"/>
          </p:cNvPr>
          <p:cNvSpPr/>
          <p:nvPr/>
        </p:nvSpPr>
        <p:spPr>
          <a:xfrm>
            <a:off x="2663190" y="3750944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6" action="ppaction://hlinksldjump"/>
          </p:cNvPr>
          <p:cNvSpPr/>
          <p:nvPr/>
        </p:nvSpPr>
        <p:spPr>
          <a:xfrm>
            <a:off x="732600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8" action="ppaction://hlinksldjump"/>
          </p:cNvPr>
          <p:cNvSpPr/>
          <p:nvPr/>
        </p:nvSpPr>
        <p:spPr>
          <a:xfrm>
            <a:off x="2407920" y="7299960"/>
            <a:ext cx="353568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238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66</a:t>
            </a:r>
            <a:br>
              <a:rPr lang="nl-NL" dirty="0"/>
            </a:br>
            <a:r>
              <a:rPr lang="nl-NL" dirty="0"/>
              <a:t>Volume On</a:t>
            </a:r>
            <a:br>
              <a:rPr lang="nl-NL" dirty="0"/>
            </a:br>
            <a:r>
              <a:rPr lang="nl-NL" dirty="0"/>
              <a:t>EN</a:t>
            </a:r>
            <a:br>
              <a:rPr lang="nl-NL" dirty="0"/>
            </a:b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8" name="Rechthoek 7">
            <a:hlinkClick r:id="rId5" action="ppaction://hlinksldjump"/>
          </p:cNvPr>
          <p:cNvSpPr/>
          <p:nvPr/>
        </p:nvSpPr>
        <p:spPr>
          <a:xfrm>
            <a:off x="2663190" y="3750944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6" action="ppaction://hlinksldjump"/>
          </p:cNvPr>
          <p:cNvSpPr/>
          <p:nvPr/>
        </p:nvSpPr>
        <p:spPr>
          <a:xfrm>
            <a:off x="732600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8" action="ppaction://hlinksldjump"/>
          </p:cNvPr>
          <p:cNvSpPr/>
          <p:nvPr/>
        </p:nvSpPr>
        <p:spPr>
          <a:xfrm>
            <a:off x="2407920" y="7299960"/>
            <a:ext cx="237363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hlinkClick r:id="rId9" action="ppaction://hlinksldjump"/>
          </p:cNvPr>
          <p:cNvSpPr/>
          <p:nvPr/>
        </p:nvSpPr>
        <p:spPr>
          <a:xfrm>
            <a:off x="4781550" y="7299960"/>
            <a:ext cx="134385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695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34</a:t>
            </a:r>
            <a:br>
              <a:rPr lang="nl-NL" dirty="0"/>
            </a:br>
            <a:r>
              <a:rPr lang="nl-NL" dirty="0"/>
              <a:t>Volume On</a:t>
            </a:r>
            <a:br>
              <a:rPr lang="nl-NL" dirty="0"/>
            </a:br>
            <a:r>
              <a:rPr lang="nl-NL" dirty="0"/>
              <a:t>EN</a:t>
            </a:r>
            <a:br>
              <a:rPr lang="nl-NL" dirty="0"/>
            </a:b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8" name="Rechthoek 7">
            <a:hlinkClick r:id="rId5" action="ppaction://hlinksldjump"/>
          </p:cNvPr>
          <p:cNvSpPr/>
          <p:nvPr/>
        </p:nvSpPr>
        <p:spPr>
          <a:xfrm>
            <a:off x="2663190" y="3750944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6" action="ppaction://hlinksldjump"/>
          </p:cNvPr>
          <p:cNvSpPr/>
          <p:nvPr/>
        </p:nvSpPr>
        <p:spPr>
          <a:xfrm>
            <a:off x="732600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8" action="ppaction://hlinksldjump"/>
          </p:cNvPr>
          <p:cNvSpPr/>
          <p:nvPr/>
        </p:nvSpPr>
        <p:spPr>
          <a:xfrm>
            <a:off x="2407920" y="7299960"/>
            <a:ext cx="131826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hlinkClick r:id="rId9" action="ppaction://hlinksldjump"/>
          </p:cNvPr>
          <p:cNvSpPr/>
          <p:nvPr/>
        </p:nvSpPr>
        <p:spPr>
          <a:xfrm>
            <a:off x="3726180" y="7299960"/>
            <a:ext cx="239922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047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0</a:t>
            </a:r>
            <a:br>
              <a:rPr lang="nl-NL" dirty="0"/>
            </a:br>
            <a:r>
              <a:rPr lang="nl-NL" dirty="0"/>
              <a:t>Volume On</a:t>
            </a:r>
            <a:br>
              <a:rPr lang="nl-NL" dirty="0"/>
            </a:br>
            <a:r>
              <a:rPr lang="nl-NL" dirty="0"/>
              <a:t>EN</a:t>
            </a:r>
            <a:br>
              <a:rPr lang="nl-NL" dirty="0"/>
            </a:b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8" name="Rechthoek 7">
            <a:hlinkClick r:id="rId5" action="ppaction://hlinksldjump"/>
          </p:cNvPr>
          <p:cNvSpPr/>
          <p:nvPr/>
        </p:nvSpPr>
        <p:spPr>
          <a:xfrm>
            <a:off x="2663190" y="3750944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6" action="ppaction://hlinksldjump"/>
          </p:cNvPr>
          <p:cNvSpPr/>
          <p:nvPr/>
        </p:nvSpPr>
        <p:spPr>
          <a:xfrm>
            <a:off x="732600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8" action="ppaction://hlinksldjump"/>
          </p:cNvPr>
          <p:cNvSpPr/>
          <p:nvPr/>
        </p:nvSpPr>
        <p:spPr>
          <a:xfrm>
            <a:off x="2608580" y="7299960"/>
            <a:ext cx="351682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482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100</a:t>
            </a:r>
            <a:br>
              <a:rPr lang="nl-NL" dirty="0"/>
            </a:br>
            <a:r>
              <a:rPr lang="nl-NL" dirty="0"/>
              <a:t>Volume Off</a:t>
            </a:r>
            <a:br>
              <a:rPr lang="nl-NL" dirty="0"/>
            </a:br>
            <a:r>
              <a:rPr lang="nl-NL" dirty="0"/>
              <a:t>EN</a:t>
            </a:r>
            <a:br>
              <a:rPr lang="nl-NL" dirty="0"/>
            </a:b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6" name="Rechthoek 5">
            <a:hlinkClick r:id="rId5" action="ppaction://hlinksldjump"/>
          </p:cNvPr>
          <p:cNvSpPr/>
          <p:nvPr/>
        </p:nvSpPr>
        <p:spPr>
          <a:xfrm>
            <a:off x="2663190" y="3750944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hlinkClick r:id="rId6" action="ppaction://hlinksldjump"/>
          </p:cNvPr>
          <p:cNvSpPr/>
          <p:nvPr/>
        </p:nvSpPr>
        <p:spPr>
          <a:xfrm>
            <a:off x="732600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8" action="ppaction://hlinksldjump"/>
          </p:cNvPr>
          <p:cNvSpPr/>
          <p:nvPr/>
        </p:nvSpPr>
        <p:spPr>
          <a:xfrm>
            <a:off x="2407920" y="7299960"/>
            <a:ext cx="353568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502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66</a:t>
            </a:r>
            <a:br>
              <a:rPr lang="nl-NL" dirty="0"/>
            </a:br>
            <a:r>
              <a:rPr lang="nl-NL" dirty="0"/>
              <a:t>Volume Off</a:t>
            </a:r>
            <a:br>
              <a:rPr lang="nl-NL" dirty="0"/>
            </a:br>
            <a:r>
              <a:rPr lang="nl-NL" dirty="0"/>
              <a:t>EN</a:t>
            </a:r>
            <a:br>
              <a:rPr lang="nl-NL" dirty="0"/>
            </a:b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6" name="Rechthoek 5">
            <a:hlinkClick r:id="rId5" action="ppaction://hlinksldjump"/>
          </p:cNvPr>
          <p:cNvSpPr/>
          <p:nvPr/>
        </p:nvSpPr>
        <p:spPr>
          <a:xfrm>
            <a:off x="2663190" y="3750944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hlinkClick r:id="rId6" action="ppaction://hlinksldjump"/>
          </p:cNvPr>
          <p:cNvSpPr/>
          <p:nvPr/>
        </p:nvSpPr>
        <p:spPr>
          <a:xfrm>
            <a:off x="732600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8" action="ppaction://hlinksldjump"/>
          </p:cNvPr>
          <p:cNvSpPr/>
          <p:nvPr/>
        </p:nvSpPr>
        <p:spPr>
          <a:xfrm>
            <a:off x="2407920" y="7299960"/>
            <a:ext cx="237363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9" action="ppaction://hlinksldjump"/>
          </p:cNvPr>
          <p:cNvSpPr/>
          <p:nvPr/>
        </p:nvSpPr>
        <p:spPr>
          <a:xfrm>
            <a:off x="4781550" y="7299960"/>
            <a:ext cx="134385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401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34</a:t>
            </a:r>
            <a:br>
              <a:rPr lang="nl-NL" dirty="0"/>
            </a:br>
            <a:r>
              <a:rPr lang="nl-NL" dirty="0"/>
              <a:t>Volume Off</a:t>
            </a:r>
            <a:br>
              <a:rPr lang="nl-NL" dirty="0"/>
            </a:br>
            <a:r>
              <a:rPr lang="nl-NL" dirty="0"/>
              <a:t>EN</a:t>
            </a:r>
            <a:br>
              <a:rPr lang="nl-NL" dirty="0"/>
            </a:b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6" name="Rechthoek 5">
            <a:hlinkClick r:id="rId5" action="ppaction://hlinksldjump"/>
          </p:cNvPr>
          <p:cNvSpPr/>
          <p:nvPr/>
        </p:nvSpPr>
        <p:spPr>
          <a:xfrm>
            <a:off x="2663190" y="3750944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hlinkClick r:id="rId6" action="ppaction://hlinksldjump"/>
          </p:cNvPr>
          <p:cNvSpPr/>
          <p:nvPr/>
        </p:nvSpPr>
        <p:spPr>
          <a:xfrm>
            <a:off x="732600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8" action="ppaction://hlinksldjump"/>
          </p:cNvPr>
          <p:cNvSpPr/>
          <p:nvPr/>
        </p:nvSpPr>
        <p:spPr>
          <a:xfrm>
            <a:off x="2407920" y="7299960"/>
            <a:ext cx="131826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9" action="ppaction://hlinksldjump"/>
          </p:cNvPr>
          <p:cNvSpPr/>
          <p:nvPr/>
        </p:nvSpPr>
        <p:spPr>
          <a:xfrm>
            <a:off x="3726180" y="7299960"/>
            <a:ext cx="239922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256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0</a:t>
            </a:r>
            <a:br>
              <a:rPr lang="nl-NL" dirty="0"/>
            </a:br>
            <a:r>
              <a:rPr lang="nl-NL" dirty="0"/>
              <a:t>Volume Off</a:t>
            </a:r>
            <a:br>
              <a:rPr lang="nl-NL" dirty="0"/>
            </a:br>
            <a:r>
              <a:rPr lang="nl-NL" dirty="0"/>
              <a:t>EN</a:t>
            </a:r>
            <a:br>
              <a:rPr lang="nl-NL" dirty="0"/>
            </a:b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6" name="Rechthoek 5">
            <a:hlinkClick r:id="rId5" action="ppaction://hlinksldjump"/>
          </p:cNvPr>
          <p:cNvSpPr/>
          <p:nvPr/>
        </p:nvSpPr>
        <p:spPr>
          <a:xfrm>
            <a:off x="2663190" y="3750944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hlinkClick r:id="rId6" action="ppaction://hlinksldjump"/>
          </p:cNvPr>
          <p:cNvSpPr/>
          <p:nvPr/>
        </p:nvSpPr>
        <p:spPr>
          <a:xfrm>
            <a:off x="732600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8" action="ppaction://hlinksldjump"/>
          </p:cNvPr>
          <p:cNvSpPr/>
          <p:nvPr/>
        </p:nvSpPr>
        <p:spPr>
          <a:xfrm>
            <a:off x="2608580" y="7299960"/>
            <a:ext cx="351682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82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6843712" y="337829"/>
            <a:ext cx="5915025" cy="2356556"/>
          </a:xfrm>
        </p:spPr>
        <p:txBody>
          <a:bodyPr/>
          <a:lstStyle/>
          <a:p>
            <a:r>
              <a:rPr lang="nl-NL" dirty="0" err="1"/>
              <a:t>Multiplayer</a:t>
            </a:r>
            <a:r>
              <a:rPr lang="nl-NL" dirty="0"/>
              <a:t> menu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457200"/>
            <a:ext cx="5392800" cy="7771976"/>
          </a:xfrm>
          <a:prstGeom prst="rect">
            <a:avLst/>
          </a:prstGeom>
        </p:spPr>
      </p:pic>
      <p:pic>
        <p:nvPicPr>
          <p:cNvPr id="5" name="Afbeelding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11031167"/>
            <a:ext cx="939530" cy="9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40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6435151" y="143276"/>
            <a:ext cx="5915025" cy="2356556"/>
          </a:xfrm>
        </p:spPr>
        <p:txBody>
          <a:bodyPr/>
          <a:lstStyle/>
          <a:p>
            <a:r>
              <a:rPr lang="nl-NL" dirty="0"/>
              <a:t>Prestaties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7622734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8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100</a:t>
            </a:r>
            <a:br>
              <a:rPr lang="nl-NL" dirty="0"/>
            </a:br>
            <a:r>
              <a:rPr lang="nl-NL" dirty="0"/>
              <a:t>Volume On</a:t>
            </a:r>
            <a:br>
              <a:rPr lang="nl-NL" dirty="0"/>
            </a:br>
            <a:r>
              <a:rPr lang="nl-NL" dirty="0"/>
              <a:t>NL</a:t>
            </a:r>
            <a:br>
              <a:rPr lang="nl-NL" dirty="0"/>
            </a:b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9" name="Rechthoek 8">
            <a:hlinkClick r:id="rId5" action="ppaction://hlinksldjump"/>
          </p:cNvPr>
          <p:cNvSpPr/>
          <p:nvPr/>
        </p:nvSpPr>
        <p:spPr>
          <a:xfrm>
            <a:off x="2663190" y="3750944"/>
            <a:ext cx="1531620" cy="101917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6" action="ppaction://hlinksldjump"/>
          </p:cNvPr>
          <p:cNvSpPr/>
          <p:nvPr/>
        </p:nvSpPr>
        <p:spPr>
          <a:xfrm>
            <a:off x="4587269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hlinkClick r:id="rId8" action="ppaction://hlinksldjump"/>
          </p:cNvPr>
          <p:cNvSpPr/>
          <p:nvPr/>
        </p:nvSpPr>
        <p:spPr>
          <a:xfrm>
            <a:off x="2407920" y="7299960"/>
            <a:ext cx="353568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275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66</a:t>
            </a:r>
            <a:br>
              <a:rPr lang="nl-NL" dirty="0"/>
            </a:br>
            <a:r>
              <a:rPr lang="nl-NL" dirty="0"/>
              <a:t>Volume On</a:t>
            </a:r>
            <a:br>
              <a:rPr lang="nl-NL" dirty="0"/>
            </a:br>
            <a:r>
              <a:rPr lang="nl-NL" dirty="0"/>
              <a:t>NL</a:t>
            </a:r>
            <a:br>
              <a:rPr lang="nl-NL" dirty="0"/>
            </a:b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8" name="Rechthoek 7">
            <a:hlinkClick r:id="rId5" action="ppaction://hlinksldjump"/>
          </p:cNvPr>
          <p:cNvSpPr/>
          <p:nvPr/>
        </p:nvSpPr>
        <p:spPr>
          <a:xfrm>
            <a:off x="2663190" y="3750944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6" action="ppaction://hlinksldjump"/>
          </p:cNvPr>
          <p:cNvSpPr/>
          <p:nvPr/>
        </p:nvSpPr>
        <p:spPr>
          <a:xfrm>
            <a:off x="4587269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8" action="ppaction://hlinksldjump"/>
          </p:cNvPr>
          <p:cNvSpPr/>
          <p:nvPr/>
        </p:nvSpPr>
        <p:spPr>
          <a:xfrm>
            <a:off x="2407920" y="7299960"/>
            <a:ext cx="237363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hlinkClick r:id="rId9" action="ppaction://hlinksldjump"/>
          </p:cNvPr>
          <p:cNvSpPr/>
          <p:nvPr/>
        </p:nvSpPr>
        <p:spPr>
          <a:xfrm>
            <a:off x="4781550" y="7299960"/>
            <a:ext cx="134385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657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34</a:t>
            </a:r>
            <a:br>
              <a:rPr lang="nl-NL" dirty="0"/>
            </a:br>
            <a:r>
              <a:rPr lang="nl-NL" dirty="0"/>
              <a:t>Volume On</a:t>
            </a:r>
            <a:br>
              <a:rPr lang="nl-NL" dirty="0"/>
            </a:br>
            <a:r>
              <a:rPr lang="nl-NL" dirty="0"/>
              <a:t>NL</a:t>
            </a:r>
            <a:br>
              <a:rPr lang="nl-NL" dirty="0"/>
            </a:br>
            <a:endParaRPr lang="nl-BE" dirty="0"/>
          </a:p>
        </p:txBody>
      </p:sp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8" name="Rechthoek 7">
            <a:hlinkClick r:id="rId5" action="ppaction://hlinksldjump"/>
          </p:cNvPr>
          <p:cNvSpPr/>
          <p:nvPr/>
        </p:nvSpPr>
        <p:spPr>
          <a:xfrm>
            <a:off x="2663190" y="3750944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6" action="ppaction://hlinksldjump"/>
          </p:cNvPr>
          <p:cNvSpPr/>
          <p:nvPr/>
        </p:nvSpPr>
        <p:spPr>
          <a:xfrm>
            <a:off x="4587269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8" action="ppaction://hlinksldjump"/>
          </p:cNvPr>
          <p:cNvSpPr/>
          <p:nvPr/>
        </p:nvSpPr>
        <p:spPr>
          <a:xfrm>
            <a:off x="3726180" y="7299960"/>
            <a:ext cx="239922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hlinkClick r:id="rId9" action="ppaction://hlinksldjump"/>
          </p:cNvPr>
          <p:cNvSpPr/>
          <p:nvPr/>
        </p:nvSpPr>
        <p:spPr>
          <a:xfrm>
            <a:off x="2407920" y="7299960"/>
            <a:ext cx="131826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5187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0</a:t>
            </a:r>
            <a:br>
              <a:rPr lang="nl-NL" dirty="0"/>
            </a:br>
            <a:r>
              <a:rPr lang="nl-NL" dirty="0"/>
              <a:t>Volume On</a:t>
            </a:r>
            <a:br>
              <a:rPr lang="nl-NL" dirty="0"/>
            </a:br>
            <a:r>
              <a:rPr lang="nl-NL" dirty="0"/>
              <a:t>NL</a:t>
            </a:r>
            <a:br>
              <a:rPr lang="nl-NL" dirty="0"/>
            </a:b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4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8" name="Rechthoek 7">
            <a:hlinkClick r:id="rId5" action="ppaction://hlinksldjump"/>
          </p:cNvPr>
          <p:cNvSpPr/>
          <p:nvPr/>
        </p:nvSpPr>
        <p:spPr>
          <a:xfrm>
            <a:off x="2663190" y="3750944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6" action="ppaction://hlinksldjump"/>
          </p:cNvPr>
          <p:cNvSpPr/>
          <p:nvPr/>
        </p:nvSpPr>
        <p:spPr>
          <a:xfrm>
            <a:off x="4587269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8" action="ppaction://hlinksldjump"/>
          </p:cNvPr>
          <p:cNvSpPr/>
          <p:nvPr/>
        </p:nvSpPr>
        <p:spPr>
          <a:xfrm>
            <a:off x="2608580" y="7299960"/>
            <a:ext cx="351682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968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009672" y="1080000"/>
            <a:ext cx="2584003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r>
              <a:rPr lang="nl-NL" dirty="0"/>
              <a:t>Volume 100</a:t>
            </a:r>
            <a:br>
              <a:rPr lang="nl-NL" dirty="0"/>
            </a:br>
            <a:r>
              <a:rPr lang="nl-NL" dirty="0"/>
              <a:t>Volume Off</a:t>
            </a:r>
            <a:br>
              <a:rPr lang="nl-NL" dirty="0"/>
            </a:br>
            <a:r>
              <a:rPr lang="nl-NL" dirty="0"/>
              <a:t>NL</a:t>
            </a:r>
            <a:br>
              <a:rPr lang="nl-NL" dirty="0"/>
            </a:b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  <p:sp>
        <p:nvSpPr>
          <p:cNvPr id="8" name="Rechthoek 7">
            <a:hlinkClick r:id="rId5" action="ppaction://hlinksldjump"/>
          </p:cNvPr>
          <p:cNvSpPr/>
          <p:nvPr/>
        </p:nvSpPr>
        <p:spPr>
          <a:xfrm>
            <a:off x="2663190" y="3750944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hlinkClick r:id="rId6" action="ppaction://hlinksldjump"/>
          </p:cNvPr>
          <p:cNvSpPr/>
          <p:nvPr/>
        </p:nvSpPr>
        <p:spPr>
          <a:xfrm>
            <a:off x="4587269" y="3750943"/>
            <a:ext cx="1531620" cy="1019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hlinkClick r:id="rId7" action="ppaction://hlinksldjump"/>
          </p:cNvPr>
          <p:cNvSpPr/>
          <p:nvPr/>
        </p:nvSpPr>
        <p:spPr>
          <a:xfrm>
            <a:off x="1021080" y="6797040"/>
            <a:ext cx="1249680" cy="124968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>
            <a:hlinkClick r:id="rId8" action="ppaction://hlinksldjump"/>
          </p:cNvPr>
          <p:cNvSpPr/>
          <p:nvPr/>
        </p:nvSpPr>
        <p:spPr>
          <a:xfrm>
            <a:off x="2407920" y="7299960"/>
            <a:ext cx="3535680" cy="30480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097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30</Words>
  <Application>Microsoft Office PowerPoint</Application>
  <PresentationFormat>Breedbeeld</PresentationFormat>
  <Paragraphs>28</Paragraphs>
  <Slides>28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Kantoorthema</vt:lpstr>
      <vt:lpstr>Startmenu</vt:lpstr>
      <vt:lpstr>Singleplayer menu</vt:lpstr>
      <vt:lpstr>Multiplayer menu</vt:lpstr>
      <vt:lpstr>Prestaties</vt:lpstr>
      <vt:lpstr>Opties Volume 100 Volume On NL </vt:lpstr>
      <vt:lpstr>Opties Volume 66 Volume On NL </vt:lpstr>
      <vt:lpstr>Opties Volume 34 Volume On NL </vt:lpstr>
      <vt:lpstr>Opties Volume 0 Volume On NL </vt:lpstr>
      <vt:lpstr>Opties Volume 100 Volume Off NL </vt:lpstr>
      <vt:lpstr>Opties Volume 66 Volume Off NL </vt:lpstr>
      <vt:lpstr>Opties Volume 34 Volume Off NL </vt:lpstr>
      <vt:lpstr>Opties Volume 0 Volume Off NL </vt:lpstr>
      <vt:lpstr>Opties Volume 100 Volume On DE </vt:lpstr>
      <vt:lpstr>Opties Volume 66 Volume On DE </vt:lpstr>
      <vt:lpstr>Opties Volume 34 Volume On DE </vt:lpstr>
      <vt:lpstr>Opties Volume 0 Volume On DE </vt:lpstr>
      <vt:lpstr>Opties Volume 100 Volume Off DE </vt:lpstr>
      <vt:lpstr>Opties Volume 66 Volume Off DE </vt:lpstr>
      <vt:lpstr>Opties Volume 34 Volume Off DE </vt:lpstr>
      <vt:lpstr>Opties Volume 0 Volume Off DE </vt:lpstr>
      <vt:lpstr>Opties Volume 100 Volume On EN </vt:lpstr>
      <vt:lpstr>Opties Volume 66 Volume On EN </vt:lpstr>
      <vt:lpstr>Opties Volume 34 Volume On EN </vt:lpstr>
      <vt:lpstr>Opties Volume 0 Volume On EN </vt:lpstr>
      <vt:lpstr>Opties Volume 100 Volume Off EN </vt:lpstr>
      <vt:lpstr>Opties Volume 66 Volume Off EN </vt:lpstr>
      <vt:lpstr>Opties Volume 34 Volume Off EN </vt:lpstr>
      <vt:lpstr>Opties Volume 0 Volume Off 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Bram K.</dc:creator>
  <cp:lastModifiedBy>Dylan Toirkens</cp:lastModifiedBy>
  <cp:revision>44</cp:revision>
  <dcterms:created xsi:type="dcterms:W3CDTF">2016-11-30T12:55:56Z</dcterms:created>
  <dcterms:modified xsi:type="dcterms:W3CDTF">2016-12-01T14:37:47Z</dcterms:modified>
</cp:coreProperties>
</file>