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E06B-2120-4E9D-9C06-375899AF6B56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0074-8617-4DFF-8D76-209F164B7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7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E06B-2120-4E9D-9C06-375899AF6B56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0074-8617-4DFF-8D76-209F164B7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0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E06B-2120-4E9D-9C06-375899AF6B56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0074-8617-4DFF-8D76-209F164B7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75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E06B-2120-4E9D-9C06-375899AF6B56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0074-8617-4DFF-8D76-209F164B7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8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E06B-2120-4E9D-9C06-375899AF6B56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0074-8617-4DFF-8D76-209F164B7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31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E06B-2120-4E9D-9C06-375899AF6B56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0074-8617-4DFF-8D76-209F164B7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69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E06B-2120-4E9D-9C06-375899AF6B56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0074-8617-4DFF-8D76-209F164B7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89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E06B-2120-4E9D-9C06-375899AF6B56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0074-8617-4DFF-8D76-209F164B7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2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E06B-2120-4E9D-9C06-375899AF6B56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0074-8617-4DFF-8D76-209F164B7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54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E06B-2120-4E9D-9C06-375899AF6B56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0074-8617-4DFF-8D76-209F164B7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07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E06B-2120-4E9D-9C06-375899AF6B56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0074-8617-4DFF-8D76-209F164B7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34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6E06B-2120-4E9D-9C06-375899AF6B56}" type="datetimeFigureOut">
              <a:rPr lang="en-GB" smtClean="0"/>
              <a:t>25/04/2017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80074-8617-4DFF-8D76-209F164B7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89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Kijk</a:t>
            </a:r>
            <a:r>
              <a:rPr lang="en-GB" dirty="0" smtClean="0"/>
              <a:t> het </a:t>
            </a:r>
            <a:r>
              <a:rPr lang="en-GB" dirty="0" err="1" smtClean="0"/>
              <a:t>een</a:t>
            </a:r>
            <a:r>
              <a:rPr lang="en-GB" dirty="0" smtClean="0"/>
              <a:t> </a:t>
            </a:r>
            <a:r>
              <a:rPr lang="en-GB" dirty="0" err="1" smtClean="0"/>
              <a:t>powerpoint</a:t>
            </a:r>
            <a:r>
              <a:rPr lang="en-GB" dirty="0" smtClean="0"/>
              <a:t> </a:t>
            </a:r>
            <a:r>
              <a:rPr lang="en-GB" smtClean="0"/>
              <a:t>zijn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71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Kijk het een powerpoint zijn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Kijk het een powerpoint zijn</dc:title>
  <dc:creator>Koen van der Raad</dc:creator>
  <cp:lastModifiedBy>Koen van der Raad</cp:lastModifiedBy>
  <cp:revision>1</cp:revision>
  <dcterms:created xsi:type="dcterms:W3CDTF">2017-04-25T08:09:45Z</dcterms:created>
  <dcterms:modified xsi:type="dcterms:W3CDTF">2017-04-25T08:09:54Z</dcterms:modified>
</cp:coreProperties>
</file>