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2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3A570-0399-40B6-8556-FB9276EAE5A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06B9F-B6A8-4784-9779-F203D2CAF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39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29A20-570C-B414-435A-942150EDC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E603F-42E6-106B-6263-5F2A0F8AB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F89C5-0EF3-1586-928F-0C9BDA1AE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2D45-28DE-469B-A6DE-1B40C363B29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95818-DAAB-F4A8-2C97-D4CFDF00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AAF86-611E-69E4-8C45-A3512743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2ED1-1993-4D23-A9B9-89B67C3B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9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8CA8C-6F61-69D0-8772-5EF8F11F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FC3A7-0470-641B-740B-5939CDD3B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4C57B-C0A9-CBCD-6B3F-9C429CA0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2D45-28DE-469B-A6DE-1B40C363B29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186D9-7C7D-2128-EDA5-EB93D8737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66BFD-2D3F-38E5-8AD8-C56C24D0A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2ED1-1993-4D23-A9B9-89B67C3B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0963F2-5CC8-FA87-490F-99218E75F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753AA-17EA-9147-3243-BE609F34A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9E949-1970-38C0-55DB-2510DEE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2D45-28DE-469B-A6DE-1B40C363B29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C8773-3CC2-55D6-6E1F-DBF8191A8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08DB3-C193-12CC-7444-C71E145E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2ED1-1993-4D23-A9B9-89B67C3B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1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7607C-1646-62BB-82B4-EA2B644B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842FE-CFA8-7E41-AD2D-EBBB0ADFC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A95A4-C33F-8D11-CFC4-9EB0ED15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2D45-28DE-469B-A6DE-1B40C363B29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2365D-2C64-3D52-5F21-260BC4C64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899B7-DF2D-39BB-2FEC-85473EE82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2ED1-1993-4D23-A9B9-89B67C3B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7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EB9D7-AB8B-E957-69C6-D20A4C5B0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0735C-A42B-A990-3711-9EE08E4B2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AFA62-1E98-AE38-B53D-4F72E04EB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2D45-28DE-469B-A6DE-1B40C363B29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545A3-6C2C-37EA-3B30-DC879206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72A96-B87C-5BEF-E0AA-6B2EB114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2ED1-1993-4D23-A9B9-89B67C3B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2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60A1D-9548-11F2-5391-56F44263E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8D1BE-DA99-DBB1-2870-8B8CF3225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2346C-6AE0-63E7-9400-210D0D3BB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8FCEE-BC24-957F-49FE-84283BCEB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2D45-28DE-469B-A6DE-1B40C363B29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AA1FB-E544-6B3A-9438-3F217C3A6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E9843-9574-FA09-CA8A-03FF014C7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2ED1-1993-4D23-A9B9-89B67C3B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EA376-A25E-E0F2-B9D3-65F212B4F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CA281-4EC3-1BD6-F949-100581D3D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7CB43-D460-307E-3158-3B1701473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22B6E7-C838-E0AF-96F0-CA405D7F7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54D665-AD29-6811-63E4-8ED312622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1FA405-8757-E238-4728-222D6CC25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2D45-28DE-469B-A6DE-1B40C363B29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60424-2853-2C1E-C79B-A2990269B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85E353-A80C-7EBF-8E50-D1DE835B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2ED1-1993-4D23-A9B9-89B67C3B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9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0509-6B01-63CF-EF38-7049BE12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8E191-63F7-69FC-EF32-13771EC1D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2D45-28DE-469B-A6DE-1B40C363B29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FC23D-FF23-F7C9-14BD-FB6208229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76A6E-7C67-3C00-0DBE-7A0A8D07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2ED1-1993-4D23-A9B9-89B67C3B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0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A5CBE-AF43-FEEB-1FE6-F570683D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2D45-28DE-469B-A6DE-1B40C363B29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3C605-586B-AD69-BE8F-F1F3ED8E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4411B-461E-90EF-BFB2-48A9548A4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2ED1-1993-4D23-A9B9-89B67C3B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3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9CFF1-67B1-7AE8-063D-1FF2F3A62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10AF2-1016-6226-670A-DCE0B648F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75447-55C8-616E-2D1D-AD3461FFF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9EEA3-4086-62B7-A915-4BEB110C8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2D45-28DE-469B-A6DE-1B40C363B29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6E4C2-A667-9049-7398-0F9C20617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61AB8-2A3D-9A2B-D9FB-6DBE8A60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2ED1-1993-4D23-A9B9-89B67C3B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47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BE2E-0A91-BACD-2C38-34FB98632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C311A6-B56B-81D4-4A96-207650135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4070A-E69D-ACF4-E1C1-77116D444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43EC6-890D-81B1-1503-30207E310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2D45-28DE-469B-A6DE-1B40C363B29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08410-27D3-3989-9C15-AAF478C66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3D535-70E1-69C7-D07C-49CE998C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2ED1-1993-4D23-A9B9-89B67C3B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62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45BB5F-7744-780A-E232-AFA110525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B779A-2AB3-2829-3AA1-0BE3B82C7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82C80-1C27-CA62-A0C1-DD76D0D11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82D45-28DE-469B-A6DE-1B40C363B29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23D0B-4A11-481D-1158-810C3B26F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C21E4-DEDB-C719-6C78-C244C336C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D2ED1-1993-4D23-A9B9-89B67C3B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9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E805-4660-DF45-64DB-81C9086206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Master Thesis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374AB-7793-7C4E-B97E-9F18CEEE7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Parallel in Time methods: supercomputing algorithms and efficient implementation of particle methods</a:t>
            </a:r>
          </a:p>
        </p:txBody>
      </p:sp>
    </p:spTree>
    <p:extLst>
      <p:ext uri="{BB962C8B-B14F-4D97-AF65-F5344CB8AC3E}">
        <p14:creationId xmlns:p14="http://schemas.microsoft.com/office/powerpoint/2010/main" val="3909320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61FF0-0D53-314E-4973-5B65545E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Parareal</a:t>
            </a:r>
            <a:r>
              <a:rPr lang="en-US" dirty="0"/>
              <a:t>/SDC hybrid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7209D6-D9AD-A0A9-A70B-A34B6A15CF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 SDC sweeps on a fine and coarse grid instead of F(t) and G(t) respectively</a:t>
                </a:r>
              </a:p>
              <a:p>
                <a:r>
                  <a:rPr lang="en-US" dirty="0"/>
                  <a:t>Improves parallel efficiency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K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 err="1"/>
                  <a:t>parareal</a:t>
                </a:r>
                <a:r>
                  <a:rPr lang="en-US" dirty="0"/>
                  <a:t> iterations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: SDC iterations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7209D6-D9AD-A0A9-A70B-A34B6A15CF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647BB31-1B5B-82EC-34A2-396AFF76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M. Emmet, M. L. Minion, Toward an efficient parallel in time method for partial differential equations</a:t>
            </a:r>
          </a:p>
        </p:txBody>
      </p:sp>
    </p:spTree>
    <p:extLst>
      <p:ext uri="{BB962C8B-B14F-4D97-AF65-F5344CB8AC3E}">
        <p14:creationId xmlns:p14="http://schemas.microsoft.com/office/powerpoint/2010/main" val="3180215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444E-1C14-D8C1-C04C-3385390A9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2B04FA-D435-8458-323C-2D17EF8DBA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Obtain fine grid estimation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with a smoother</a:t>
                </a:r>
              </a:p>
              <a:p>
                <a:r>
                  <a:rPr lang="en-US" dirty="0"/>
                  <a:t>Restrict and find residual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Find course error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Update fine grid approximation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2B04FA-D435-8458-323C-2D17EF8DBA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4FE32E-6AFF-3FB9-F4A6-65AB0781B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H. Van Emden, MULTIGRID METHODS FOR NONLINEAR PROBLEMS: AN OVERVIEW</a:t>
            </a:r>
          </a:p>
        </p:txBody>
      </p:sp>
    </p:spTree>
    <p:extLst>
      <p:ext uri="{BB962C8B-B14F-4D97-AF65-F5344CB8AC3E}">
        <p14:creationId xmlns:p14="http://schemas.microsoft.com/office/powerpoint/2010/main" val="1428283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487AF-F3CB-4680-DFBA-50058F406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Time-parallel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2E64D-6543-EC96-6970-C19A924A9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Temporal multiscale hybridization method based on a time parallel equation</a:t>
            </a:r>
          </a:p>
          <a:p>
            <a:r>
              <a:rPr lang="en-US" dirty="0"/>
              <a:t>Works with coarse and fine propagator</a:t>
            </a:r>
          </a:p>
          <a:p>
            <a:r>
              <a:rPr lang="en-US" dirty="0"/>
              <a:t>Uses gradient descent to minimize total error</a:t>
            </a:r>
          </a:p>
          <a:p>
            <a:r>
              <a:rPr lang="en-US" dirty="0"/>
              <a:t>Approximates correction on coarse solution via (hopefully known analytically) interpolation</a:t>
            </a:r>
          </a:p>
          <a:p>
            <a:r>
              <a:rPr lang="en-US" dirty="0"/>
              <a:t>Base algorithm not parallel, but should be possible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EC6D6-9DCC-34BA-6EA0-E90A16AF5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1704" y="6395261"/>
            <a:ext cx="5348591" cy="365125"/>
          </a:xfrm>
        </p:spPr>
        <p:txBody>
          <a:bodyPr/>
          <a:lstStyle/>
          <a:p>
            <a:r>
              <a:rPr lang="en-US" dirty="0"/>
              <a:t>C. Lederman, D. Bilyeu, An Approximate Time-Parallel Method for the</a:t>
            </a:r>
          </a:p>
          <a:p>
            <a:r>
              <a:rPr lang="en-US" dirty="0"/>
              <a:t>Fast and Accurate Computation of Particle</a:t>
            </a:r>
          </a:p>
          <a:p>
            <a:r>
              <a:rPr lang="en-US" dirty="0"/>
              <a:t>Trajectories in a Magnetic Field</a:t>
            </a:r>
          </a:p>
        </p:txBody>
      </p:sp>
    </p:spTree>
    <p:extLst>
      <p:ext uri="{BB962C8B-B14F-4D97-AF65-F5344CB8AC3E}">
        <p14:creationId xmlns:p14="http://schemas.microsoft.com/office/powerpoint/2010/main" val="149051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A656-4B6F-7022-694E-D8CA18C42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in Time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E9A54-8721-D3CC-7A0A-A3539CE17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Iterative or direct</a:t>
            </a:r>
          </a:p>
          <a:p>
            <a:r>
              <a:rPr lang="en-US" dirty="0"/>
              <a:t>Types:</a:t>
            </a:r>
          </a:p>
          <a:p>
            <a:pPr lvl="1"/>
            <a:r>
              <a:rPr lang="en-US" dirty="0"/>
              <a:t>Multiple shooting </a:t>
            </a:r>
          </a:p>
          <a:p>
            <a:pPr lvl="2"/>
            <a:r>
              <a:rPr lang="en-US" dirty="0"/>
              <a:t>Parareal</a:t>
            </a:r>
          </a:p>
          <a:p>
            <a:pPr lvl="1"/>
            <a:r>
              <a:rPr lang="en-US" dirty="0"/>
              <a:t>Domain decomposition/waveform relaxation</a:t>
            </a:r>
          </a:p>
          <a:p>
            <a:pPr lvl="1"/>
            <a:r>
              <a:rPr lang="en-US" dirty="0"/>
              <a:t>Multigrid </a:t>
            </a:r>
          </a:p>
          <a:p>
            <a:pPr lvl="2"/>
            <a:r>
              <a:rPr lang="en-US" dirty="0"/>
              <a:t>PFASST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73457-27FD-21E1-370B-1EB246CC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M. J. Gander, 50 Years of Time Parallel Time Integration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8BF70-5150-6581-B6B4-A092A2B6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2ED1-1993-4D23-A9B9-89B67C3B77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6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B6FB-4384-348D-B456-9EF9F923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F0A3E-2F26-2CA3-4B29-EB2A4F01A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time domain in chunks</a:t>
            </a:r>
          </a:p>
          <a:p>
            <a:r>
              <a:rPr lang="en-US" dirty="0"/>
              <a:t>Find rough approximation at each intersection in serial -&gt; start and endpoint for trajectories</a:t>
            </a:r>
          </a:p>
          <a:p>
            <a:r>
              <a:rPr lang="en-US" dirty="0"/>
              <a:t>Find trajectory in each chunk in parallel and piece together</a:t>
            </a:r>
          </a:p>
          <a:p>
            <a:r>
              <a:rPr lang="en-US" dirty="0"/>
              <a:t>Calculate fine trajectories for different starting points in neighborhood in parallel</a:t>
            </a:r>
          </a:p>
          <a:p>
            <a:r>
              <a:rPr lang="en-US" dirty="0"/>
              <a:t>Piece together solution by interpolating the closest trajectories in the next chunk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5ED80-A115-72FC-4427-8501F256F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M. J. Gander, 50 Years of Time Parallel Time Integration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499E47-3ED3-14C6-5F1F-555CF4ED5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380" y="1173757"/>
            <a:ext cx="3901778" cy="4724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D24093-9701-22B0-D5B5-B9A707AAC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380" y="1560020"/>
            <a:ext cx="3901778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84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D7224-4546-8A79-CB3E-F3D746B4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Nievergelt</a:t>
            </a:r>
            <a:r>
              <a:rPr lang="en-US" dirty="0"/>
              <a:t> 1964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F0201-CEB1-1684-729A-47AD4A069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time domain in chunks</a:t>
            </a:r>
          </a:p>
          <a:p>
            <a:r>
              <a:rPr lang="en-US" dirty="0"/>
              <a:t>Rough forward </a:t>
            </a:r>
            <a:r>
              <a:rPr lang="en-US" dirty="0" err="1"/>
              <a:t>euler</a:t>
            </a:r>
            <a:r>
              <a:rPr lang="en-US" dirty="0"/>
              <a:t> in serial-&gt; start and endpoint for trajectories</a:t>
            </a:r>
          </a:p>
          <a:p>
            <a:r>
              <a:rPr lang="en-US" dirty="0"/>
              <a:t>Calculate fine trajectories for different starting points in neighborhood of intersection in parallel</a:t>
            </a:r>
          </a:p>
          <a:p>
            <a:r>
              <a:rPr lang="en-US" dirty="0"/>
              <a:t>Piece together solution by interpolating the closest trajectories in the next chunk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48236-0EEC-BE08-D3F2-AE9FBCF79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915" y="4236913"/>
            <a:ext cx="5859107" cy="2305809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8AB68334-B0DC-B8BA-4CF2-CE8832B9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M. J. Gander, 50 Years of Time Parallel Time Integration</a:t>
            </a:r>
          </a:p>
        </p:txBody>
      </p:sp>
    </p:spTree>
    <p:extLst>
      <p:ext uri="{BB962C8B-B14F-4D97-AF65-F5344CB8AC3E}">
        <p14:creationId xmlns:p14="http://schemas.microsoft.com/office/powerpoint/2010/main" val="5489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DDECF-109B-1058-6CEA-17920371C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Parareal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143599-FF4E-140A-A90C-3CE129BEC0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F: fine propagator</a:t>
                </a:r>
              </a:p>
              <a:p>
                <a:r>
                  <a:rPr lang="en-US" dirty="0"/>
                  <a:t>G: rough propagator</a:t>
                </a:r>
              </a:p>
              <a:p>
                <a:r>
                  <a:rPr lang="en-US" dirty="0"/>
                  <a:t>Alternative: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dirty="0"/>
                  <a:t>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approximated as finite difference with 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143599-FF4E-140A-A90C-3CE129BEC0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DCFCCED-39C2-BA00-6AF8-24007ADDE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M. J. Gander, 50 Years of Time Parallel Time Integration</a:t>
            </a:r>
          </a:p>
        </p:txBody>
      </p:sp>
    </p:spTree>
    <p:extLst>
      <p:ext uri="{BB962C8B-B14F-4D97-AF65-F5344CB8AC3E}">
        <p14:creationId xmlns:p14="http://schemas.microsoft.com/office/powerpoint/2010/main" val="268798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99FFA-7E8F-124F-CE1C-674EEEE01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B0B0D-05B4-DAD6-DB39-BBA599552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range of DE</a:t>
            </a:r>
          </a:p>
          <a:p>
            <a:r>
              <a:rPr lang="en-US" dirty="0"/>
              <a:t>Multiple DE’s across the space domain</a:t>
            </a:r>
          </a:p>
          <a:p>
            <a:r>
              <a:rPr lang="en-US" dirty="0"/>
              <a:t>Solve DE’s iteratively at the same time and exchange information at the intersections between iterations</a:t>
            </a:r>
          </a:p>
          <a:p>
            <a:r>
              <a:rPr lang="en-US" dirty="0"/>
              <a:t>Best with overlap of domains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42692-4133-EE2F-CC9E-5CC252E0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M. J. Gander, 50 Years of Time Parallel Time Integration</a:t>
            </a:r>
          </a:p>
        </p:txBody>
      </p:sp>
    </p:spTree>
    <p:extLst>
      <p:ext uri="{BB962C8B-B14F-4D97-AF65-F5344CB8AC3E}">
        <p14:creationId xmlns:p14="http://schemas.microsoft.com/office/powerpoint/2010/main" val="1902368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A65BE-D594-12EC-0C93-AE23B73F6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E8EEB-F384-FD8C-2767-ABFC9DDDD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Simultaneously on entire space-time domain</a:t>
            </a:r>
          </a:p>
          <a:p>
            <a:r>
              <a:rPr lang="en-US" dirty="0"/>
              <a:t>Start on fine grid</a:t>
            </a:r>
          </a:p>
          <a:p>
            <a:r>
              <a:rPr lang="en-US" dirty="0"/>
              <a:t>Smoother (solves system in a way that the error is smooth)</a:t>
            </a:r>
          </a:p>
          <a:p>
            <a:r>
              <a:rPr lang="en-US" dirty="0"/>
              <a:t>Restriction to coarse grid (possible to recursively solve smoother)</a:t>
            </a:r>
          </a:p>
          <a:p>
            <a:r>
              <a:rPr lang="en-US" dirty="0"/>
              <a:t>Solve for residual and error</a:t>
            </a:r>
          </a:p>
          <a:p>
            <a:r>
              <a:rPr lang="en-US" dirty="0"/>
              <a:t>Interpolate to finer grid and add to original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2C0D31-211D-F51A-F961-01B7AF5EF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M. J. Gander, 50 Years of Time Parallel Time Integration</a:t>
            </a:r>
          </a:p>
        </p:txBody>
      </p:sp>
    </p:spTree>
    <p:extLst>
      <p:ext uri="{BB962C8B-B14F-4D97-AF65-F5344CB8AC3E}">
        <p14:creationId xmlns:p14="http://schemas.microsoft.com/office/powerpoint/2010/main" val="356805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CB0D-EB56-A433-3FA4-51AE3F73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PFASST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5B00-D6B1-291E-12B4-60D78866B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components:</a:t>
            </a:r>
          </a:p>
          <a:p>
            <a:pPr lvl="1"/>
            <a:r>
              <a:rPr lang="en-US" dirty="0"/>
              <a:t>Spectral deferred corrections</a:t>
            </a:r>
          </a:p>
          <a:p>
            <a:pPr lvl="1"/>
            <a:r>
              <a:rPr lang="en-US" dirty="0" err="1"/>
              <a:t>Parareal</a:t>
            </a:r>
            <a:r>
              <a:rPr lang="en-US" dirty="0"/>
              <a:t>/SDC hybrid</a:t>
            </a:r>
          </a:p>
          <a:p>
            <a:pPr lvl="1"/>
            <a:r>
              <a:rPr lang="en-US" dirty="0"/>
              <a:t>FAS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8F6F2-EEA8-F68E-941F-5A63E0ED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M. Emmet, M. L. Minion, Toward an efficient parallel in time method for partial differential equations</a:t>
            </a:r>
          </a:p>
        </p:txBody>
      </p:sp>
    </p:spTree>
    <p:extLst>
      <p:ext uri="{BB962C8B-B14F-4D97-AF65-F5344CB8AC3E}">
        <p14:creationId xmlns:p14="http://schemas.microsoft.com/office/powerpoint/2010/main" val="1985450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1CA4-2D65-36FB-FD69-7F466B99D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Spectral deferred corrections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9AD71-0532-767F-E131-D9E9A0396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extra interpolation points in each time interval and solve ode</a:t>
            </a:r>
          </a:p>
          <a:p>
            <a:r>
              <a:rPr lang="en-US" dirty="0"/>
              <a:t>Fit polynomial through the points</a:t>
            </a:r>
          </a:p>
          <a:p>
            <a:r>
              <a:rPr lang="en-US" dirty="0"/>
              <a:t>Find residual (difference between actual polynomial and how the ode describes it)</a:t>
            </a:r>
          </a:p>
          <a:p>
            <a:r>
              <a:rPr lang="en-US" dirty="0"/>
              <a:t>Find Error (difference between actual solution and polynomial)</a:t>
            </a:r>
          </a:p>
          <a:p>
            <a:r>
              <a:rPr lang="en-US" dirty="0"/>
              <a:t>Add error to found ode solution and repeat</a:t>
            </a:r>
          </a:p>
          <a:p>
            <a:pPr marL="0" indent="0">
              <a:buNone/>
            </a:pPr>
            <a:r>
              <a:rPr lang="en-US" dirty="0"/>
              <a:t>-&gt; Order of method = min(degree of polynomial interpolation, iterations)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AE6FA-CE6A-D1A4-EEEC-CD3F768B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B. W. Ong, R. J. Spiteri, Deferred Correction Methods for Ordinary Differential</a:t>
            </a:r>
          </a:p>
          <a:p>
            <a:r>
              <a:rPr lang="en-US" dirty="0"/>
              <a:t>Equations</a:t>
            </a:r>
          </a:p>
        </p:txBody>
      </p:sp>
    </p:spTree>
    <p:extLst>
      <p:ext uri="{BB962C8B-B14F-4D97-AF65-F5344CB8AC3E}">
        <p14:creationId xmlns:p14="http://schemas.microsoft.com/office/powerpoint/2010/main" val="3834872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652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Master Thesis </vt:lpstr>
      <vt:lpstr>Parallel in Time methods</vt:lpstr>
      <vt:lpstr>Multiple shooting</vt:lpstr>
      <vt:lpstr>Nievergelt 1964</vt:lpstr>
      <vt:lpstr>Parareal</vt:lpstr>
      <vt:lpstr>Domain decomposition</vt:lpstr>
      <vt:lpstr>Multigrid</vt:lpstr>
      <vt:lpstr>PFASST</vt:lpstr>
      <vt:lpstr>Spectral deferred corrections</vt:lpstr>
      <vt:lpstr>Parareal/SDC hybrid</vt:lpstr>
      <vt:lpstr>FAS</vt:lpstr>
      <vt:lpstr>Approximate Time-parallel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Thesis </dc:title>
  <dc:creator>Bram Leys</dc:creator>
  <cp:lastModifiedBy>Bram Leys</cp:lastModifiedBy>
  <cp:revision>10</cp:revision>
  <dcterms:created xsi:type="dcterms:W3CDTF">2023-10-01T10:20:22Z</dcterms:created>
  <dcterms:modified xsi:type="dcterms:W3CDTF">2023-12-05T16:08:29Z</dcterms:modified>
</cp:coreProperties>
</file>