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C5CB-9623-939C-7246-0FC824915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5BCF-051C-902C-68B9-DC3FED845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8ECF-DCA1-5CDD-607F-A4643ED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88D5-3307-743D-AD23-D895EF6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C920-BCDA-6143-4DF8-A926F413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4895-7BA7-7D43-6505-3938B167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A8A0-71A4-47D5-EBB3-5781569E3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DC68-0FF1-AC65-188F-D8A6C57A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1953-B920-30D5-74B7-B87D3AE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38F5-75C4-8406-3AC3-21B7AF03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42640-DFD1-9D51-1774-642B2FF8E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F641F-EEE5-751A-50FC-EB3D73379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CFB4-4E38-AFA8-1DB2-F0C1D0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AE34-AADA-499F-335F-A1D3196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0A7E-2B3A-1F49-EF73-48E823C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F760-9974-18E8-0AE0-45C4850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C088-86C6-1E07-75E4-EAA0EA62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5DDA-23E9-522E-FA37-37577369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BB95-B83E-4A57-1C0D-EAE2240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5EAC-382B-E0F9-CAB6-3EC6C4D3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06F1-2654-ED85-81CA-C2F09169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6321-C346-972E-7623-C48EEDAB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FB94-BD4C-C3E5-391C-D2B026C7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3C67-50D9-88CA-CFFA-3A08B17B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E008-D36D-7A78-B1D7-B715F8DF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415E-1027-C312-9963-D45F41F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C33D-2CA5-1A6A-5782-7A7BABE25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1FAE-5CAD-4F2A-DF47-DC88A51A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ACC0-C784-303E-8F04-E9ABC3BA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2255-B30B-7C89-8FC1-70CA86BF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217-063D-C7A4-EACA-706789C1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B082-A328-70C7-A2A3-D2F8869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E0A1-DA4E-9750-09CE-0323D483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9DEC-ECE4-6B85-2612-94D2FEC1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C7D5D-2702-0CBD-4D2B-C06F73E26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19337-2100-03AD-C1ED-09AEC146E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C6DA9-1A14-9625-5E16-E2BF788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5A59-CA7B-C3FD-C3BC-95A5C83B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5CDB2-0407-B752-4774-0F0A6B85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28DB-DC3E-AD0F-BFD5-740F557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50C30-FA60-D451-8A0C-40A7F55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D4B89-DBE9-5ED8-CB01-B5A203F2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63686-5DDA-2613-5AB6-515F1F4B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86ACB-33D7-26A5-EFE5-39AA5829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185C9-619F-C108-10E6-0B07E4A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B7A0-3B9B-313B-FCF5-EA9058F0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1ECD-3ED6-6BF7-5EE2-9BE2086C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B18D-3061-6C8A-E9F2-908F5C43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A16A-4759-2E61-6147-091DAF98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ADFF-5DAB-E516-8463-DB53A2ED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8420-0FCC-65A0-F437-C2F7225E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446F-7998-4438-1644-EA05184F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8C3B-EE7C-AFD8-1F5D-56DF19E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FA2B-54D1-5AC2-6EEC-D0775A13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B60D-47FF-8859-A3B0-AB8AF42A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CE0B-5828-8F2A-8D7D-9AF3116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6B8A-A16E-69DE-80BE-B3925776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8A9A3-838E-9045-4ECE-EAB3DC55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92A57-0666-B3CE-BA8B-AE5758CB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C07EE-F5E1-EBE7-5179-46854358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7538-6633-F2E1-728F-C655D053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68FB-BB13-4F47-B989-513B198B6C5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5274-1AC2-7B60-C0D3-F93A097E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8489-97E6-C7D5-65A1-BCB4F90A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B525-1722-4DBE-BA00-7670874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805-4660-DF45-64DB-81C908620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74AB-7793-7C4E-B97E-9F18CEEE7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in Time methods: supercomputing algorithms and efficient implementation of particle methods</a:t>
            </a:r>
          </a:p>
        </p:txBody>
      </p:sp>
    </p:spTree>
    <p:extLst>
      <p:ext uri="{BB962C8B-B14F-4D97-AF65-F5344CB8AC3E}">
        <p14:creationId xmlns:p14="http://schemas.microsoft.com/office/powerpoint/2010/main" val="39093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A656-4B6F-7022-694E-D8CA18C4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 Time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9A54-8721-D3CC-7A0A-A3539CE1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or direct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Multiple shooting </a:t>
            </a:r>
          </a:p>
          <a:p>
            <a:pPr lvl="2"/>
            <a:r>
              <a:rPr lang="en-US" dirty="0"/>
              <a:t>Parareal</a:t>
            </a:r>
          </a:p>
          <a:p>
            <a:pPr lvl="1"/>
            <a:r>
              <a:rPr lang="en-US" dirty="0"/>
              <a:t>Domain decomposition/waveform relaxation</a:t>
            </a:r>
          </a:p>
          <a:p>
            <a:pPr lvl="1"/>
            <a:r>
              <a:rPr lang="en-US" dirty="0"/>
              <a:t>Multigrid </a:t>
            </a:r>
          </a:p>
          <a:p>
            <a:pPr lvl="2"/>
            <a:r>
              <a:rPr lang="en-US" dirty="0"/>
              <a:t>PFASST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3457-27FD-21E1-370B-1EB246C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J. Gander, 50 Years of Time Parallel Time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BF70-5150-6581-B6B4-A092A2B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2ED1-1993-4D23-A9B9-89B67C3B7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7C75-0199-E555-AFF3-BCB6D47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844D-1CFA-2523-9FF2-11E60536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representation &lt;-&gt; wave representation</a:t>
            </a:r>
          </a:p>
          <a:p>
            <a:r>
              <a:rPr lang="en-US" dirty="0"/>
              <a:t>Particle simulations:</a:t>
            </a:r>
          </a:p>
          <a:p>
            <a:pPr lvl="1"/>
            <a:r>
              <a:rPr lang="en-US" dirty="0"/>
              <a:t>Newton’s and Maxwell’s equations</a:t>
            </a:r>
          </a:p>
          <a:p>
            <a:pPr lvl="1"/>
            <a:r>
              <a:rPr lang="en-US" dirty="0"/>
              <a:t>Drifts</a:t>
            </a:r>
          </a:p>
          <a:p>
            <a:pPr lvl="1"/>
            <a:r>
              <a:rPr lang="en-US" dirty="0"/>
              <a:t>PIC</a:t>
            </a:r>
          </a:p>
          <a:p>
            <a:r>
              <a:rPr lang="en-US" dirty="0"/>
              <a:t>Strong  &lt;-&gt; weak coupling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6B44AD-80A3-3CCB-6DFD-1D9B24C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dirty="0">
                <a:effectLst/>
              </a:rPr>
              <a:t>Giovanni Lapenta, </a:t>
            </a:r>
            <a:r>
              <a:rPr lang="it-IT" i="1" dirty="0">
                <a:effectLst/>
              </a:rPr>
              <a:t>Introduction to Plasma Dynamics</a:t>
            </a:r>
            <a:r>
              <a:rPr lang="it-IT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83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7C75-0199-E555-AFF3-BCB6D47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Plasma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844D-1CFA-2523-9FF2-11E60536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representation &lt;-&gt; wave representation</a:t>
            </a:r>
          </a:p>
          <a:p>
            <a:r>
              <a:rPr lang="en-US" dirty="0"/>
              <a:t>Particle simulations:</a:t>
            </a:r>
          </a:p>
          <a:p>
            <a:pPr lvl="1"/>
            <a:r>
              <a:rPr lang="en-US" dirty="0"/>
              <a:t>Newton’s and Maxwell’s equations</a:t>
            </a:r>
          </a:p>
          <a:p>
            <a:pPr lvl="1"/>
            <a:r>
              <a:rPr lang="en-US" dirty="0"/>
              <a:t>Drifts</a:t>
            </a:r>
          </a:p>
          <a:p>
            <a:pPr lvl="1"/>
            <a:r>
              <a:rPr lang="en-US" dirty="0"/>
              <a:t>PIC</a:t>
            </a:r>
          </a:p>
          <a:p>
            <a:r>
              <a:rPr lang="en-US" dirty="0"/>
              <a:t>Strong  &lt;-&gt; weak coupling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6B44AD-80A3-3CCB-6DFD-1D9B24C6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dirty="0">
                <a:effectLst/>
              </a:rPr>
              <a:t>Giovanni Lapenta, </a:t>
            </a:r>
            <a:r>
              <a:rPr lang="it-IT" i="1" dirty="0">
                <a:effectLst/>
              </a:rPr>
              <a:t>Introduction to Plasma Dynamics</a:t>
            </a:r>
            <a:r>
              <a:rPr lang="it-IT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3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F696-3E51-885D-C66A-AEA2541F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C1F-C03F-0A60-49D4-089F057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conserving</a:t>
            </a:r>
          </a:p>
          <a:p>
            <a:r>
              <a:rPr lang="en-US" dirty="0"/>
              <a:t>Only linear solver needed, no non-linear iterations</a:t>
            </a:r>
          </a:p>
          <a:p>
            <a:r>
              <a:rPr lang="en-US" dirty="0"/>
              <a:t>Most expensive addition  = 3v mass matrices </a:t>
            </a:r>
          </a:p>
          <a:p>
            <a:r>
              <a:rPr lang="en-US" dirty="0" err="1"/>
              <a:t>Subcycle</a:t>
            </a:r>
            <a:r>
              <a:rPr lang="en-US" dirty="0"/>
              <a:t> and smoothing possibilities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18419-836A-40BF-D998-D388FE85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5912" y="6311900"/>
            <a:ext cx="5080175" cy="365125"/>
          </a:xfrm>
        </p:spPr>
        <p:txBody>
          <a:bodyPr/>
          <a:lstStyle/>
          <a:p>
            <a:pPr algn="r"/>
            <a:r>
              <a:rPr lang="en-US" dirty="0">
                <a:effectLst/>
              </a:rPr>
              <a:t>G. </a:t>
            </a:r>
            <a:r>
              <a:rPr lang="en-US" dirty="0" err="1">
                <a:effectLst/>
              </a:rPr>
              <a:t>Lapenta</a:t>
            </a:r>
            <a:r>
              <a:rPr lang="en-US" dirty="0">
                <a:effectLst/>
              </a:rPr>
              <a:t>, “Exactly energy conserving semi-implicit particle in cell formulation</a:t>
            </a:r>
          </a:p>
        </p:txBody>
      </p:sp>
    </p:spTree>
    <p:extLst>
      <p:ext uri="{BB962C8B-B14F-4D97-AF65-F5344CB8AC3E}">
        <p14:creationId xmlns:p14="http://schemas.microsoft.com/office/powerpoint/2010/main" val="428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C54-8B89-766F-28E9-D936881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of parallel in time and plasma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DF8D-E7D1-136D-9A66-AF7FA28C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schemes -&gt; turbulent systems/non-linear chaotic systems might lead to issues</a:t>
            </a:r>
          </a:p>
          <a:p>
            <a:r>
              <a:rPr lang="en-US" dirty="0"/>
              <a:t>Parareal should still give statistically valid solutions</a:t>
            </a:r>
          </a:p>
          <a:p>
            <a:pPr lvl="1"/>
            <a:r>
              <a:rPr lang="en-US" dirty="0"/>
              <a:t>Different solution, but describing same dynamics</a:t>
            </a:r>
          </a:p>
          <a:p>
            <a:pPr lvl="1"/>
            <a:r>
              <a:rPr lang="en-US" dirty="0"/>
              <a:t>Due to boundedness of free energy in system</a:t>
            </a:r>
          </a:p>
          <a:p>
            <a:pPr lvl="1"/>
            <a:r>
              <a:rPr lang="en-US" dirty="0"/>
              <a:t>If solution at time </a:t>
            </a:r>
            <a:r>
              <a:rPr lang="en-US" dirty="0" err="1"/>
              <a:t>t_i</a:t>
            </a:r>
            <a:r>
              <a:rPr lang="en-US" dirty="0"/>
              <a:t> is converged, so are the previous chunk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FD21F-4943-E340-C94A-E93C4585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D. Samaddar, D. E. Newman, and R. Sánchez, “Parallelization in time of numerical simulations of fully-developed plasma turbulence using the </a:t>
            </a:r>
            <a:r>
              <a:rPr lang="en-US" dirty="0" err="1">
                <a:effectLst/>
              </a:rPr>
              <a:t>parareal</a:t>
            </a:r>
            <a:r>
              <a:rPr lang="en-US" dirty="0">
                <a:effectLst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128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F36-0919-AC46-0B39-0628783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results</a:t>
            </a:r>
            <a:endParaRPr lang="en-US" dirty="0"/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2873FB0-8097-63C6-634C-0130EE0EF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83" y="3934441"/>
            <a:ext cx="3600000" cy="2700000"/>
          </a:xfrm>
        </p:spPr>
      </p:pic>
      <p:pic>
        <p:nvPicPr>
          <p:cNvPr id="7" name="Picture 6" descr="A red and blue lines&#10;&#10;Description automatically generated">
            <a:extLst>
              <a:ext uri="{FF2B5EF4-FFF2-40B4-BE49-F238E27FC236}">
                <a16:creationId xmlns:a16="http://schemas.microsoft.com/office/drawing/2014/main" id="{36BFE02A-A85C-4D14-5ADF-66D9D917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17" y="1234440"/>
            <a:ext cx="3600000" cy="2700000"/>
          </a:xfrm>
          <a:prstGeom prst="rect">
            <a:avLst/>
          </a:prstGeom>
        </p:spPr>
      </p:pic>
      <p:pic>
        <p:nvPicPr>
          <p:cNvPr id="9" name="Picture 8" descr="A red and blue graph&#10;&#10;Description automatically generated">
            <a:extLst>
              <a:ext uri="{FF2B5EF4-FFF2-40B4-BE49-F238E27FC236}">
                <a16:creationId xmlns:a16="http://schemas.microsoft.com/office/drawing/2014/main" id="{1E2E8FC7-0129-C0CA-49C2-B14BECDA5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83" y="1234441"/>
            <a:ext cx="3600000" cy="2700000"/>
          </a:xfrm>
          <a:prstGeom prst="rect">
            <a:avLst/>
          </a:prstGeom>
        </p:spPr>
      </p:pic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CC27612-BE9E-D59C-AB93-4887A2D8F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17" y="3934441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Master Thesis </vt:lpstr>
      <vt:lpstr>Parallel in Time methods</vt:lpstr>
      <vt:lpstr>Plasma simulations</vt:lpstr>
      <vt:lpstr>Plasma simulations</vt:lpstr>
      <vt:lpstr>ECSIM</vt:lpstr>
      <vt:lpstr>Coupling of parallel in time and plasma</vt:lpstr>
      <vt:lpstr>Recent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</dc:title>
  <dc:creator>Bram Leys</dc:creator>
  <cp:lastModifiedBy>Bram Leys</cp:lastModifiedBy>
  <cp:revision>4</cp:revision>
  <dcterms:created xsi:type="dcterms:W3CDTF">2023-12-05T14:50:24Z</dcterms:created>
  <dcterms:modified xsi:type="dcterms:W3CDTF">2023-12-13T14:06:36Z</dcterms:modified>
</cp:coreProperties>
</file>