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VNjsIto9x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3F613-B6CC-498D-8FE6-C70AD2B7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nl-BE" dirty="0"/>
              <a:t>Smart Apps </a:t>
            </a:r>
            <a:r>
              <a:rPr lang="nl-BE" dirty="0" err="1"/>
              <a:t>Testing</a:t>
            </a:r>
            <a:endParaRPr lang="nl-NL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9E62E-2A05-4518-8314-C386490B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nl-BE" dirty="0" err="1"/>
              <a:t>Expensor</a:t>
            </a:r>
            <a:r>
              <a:rPr lang="nl-BE" dirty="0"/>
              <a:t> – Bram Van Pevenage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A8A49-55B4-4A3D-807E-0B15BEE3E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5" r="28359" b="-2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6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12F-F2D7-4E7A-BF51-FBFB4B72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807D8-1F3A-4FC9-8C2D-3D8CD0D9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Expensor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7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18AB-A0BF-441F-8CFC-7158CD4E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framework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5331-1175-439C-9B43-6E2CE5BD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BE" dirty="0" err="1"/>
              <a:t>Testing</a:t>
            </a:r>
            <a:r>
              <a:rPr lang="nl-BE" dirty="0"/>
              <a:t> in </a:t>
            </a:r>
            <a:r>
              <a:rPr lang="nl-BE" dirty="0" err="1"/>
              <a:t>react</a:t>
            </a: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/>
              <a:t>Volgen van een crash course (</a:t>
            </a:r>
            <a:r>
              <a:rPr lang="nl-BE" dirty="0" err="1">
                <a:hlinkClick r:id="rId2"/>
              </a:rPr>
              <a:t>React</a:t>
            </a:r>
            <a:r>
              <a:rPr lang="nl-BE" dirty="0">
                <a:hlinkClick r:id="rId2"/>
              </a:rPr>
              <a:t> </a:t>
            </a:r>
            <a:r>
              <a:rPr lang="nl-BE" dirty="0" err="1">
                <a:hlinkClick r:id="rId2"/>
              </a:rPr>
              <a:t>Testing</a:t>
            </a:r>
            <a:r>
              <a:rPr lang="nl-BE" dirty="0">
                <a:hlinkClick r:id="rId2"/>
              </a:rPr>
              <a:t> Crash Course</a:t>
            </a:r>
            <a:r>
              <a:rPr lang="nl-BE" dirty="0"/>
              <a:t>)</a:t>
            </a:r>
          </a:p>
          <a:p>
            <a:pPr marL="342900" indent="-342900">
              <a:buFontTx/>
              <a:buChar char="-"/>
            </a:pPr>
            <a:r>
              <a:rPr lang="nl-BE" dirty="0"/>
              <a:t>Unit Tests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22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F80031D7-BA4A-4E26-8247-388892741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546940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85AFC-4E91-48AE-8A3F-81EF501E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5559486" cy="2270424"/>
          </a:xfrm>
        </p:spPr>
        <p:txBody>
          <a:bodyPr>
            <a:normAutofit/>
          </a:bodyPr>
          <a:lstStyle/>
          <a:p>
            <a:r>
              <a:rPr lang="nl-BE" dirty="0" err="1"/>
              <a:t>Expensor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0E1F3-3F2E-4C8C-B152-3054B210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964" y="1992091"/>
            <a:ext cx="3313524" cy="456753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640A26-CF56-4F74-BE8B-F7E2C46D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736979"/>
            <a:ext cx="5559487" cy="227493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Bijhouden</a:t>
            </a:r>
            <a:r>
              <a:rPr lang="en-US" dirty="0"/>
              <a:t> van </a:t>
            </a:r>
            <a:r>
              <a:rPr lang="en-US" dirty="0" err="1"/>
              <a:t>uitgaven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groepen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C106E8-47CB-447D-BC42-6A5266A1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166" y="267584"/>
            <a:ext cx="3879415" cy="27257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182-D65B-444F-A3B2-B2CF7FEB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Sign</a:t>
            </a:r>
            <a:r>
              <a:rPr lang="nl-BE" dirty="0"/>
              <a:t> Up Component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11EF-8710-46DB-B4C5-E2F34476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Testen van de form validatie.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6DDAF-D72B-480F-85B9-4CA08036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39" y="4136936"/>
            <a:ext cx="820217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EEDFD83B-474E-42D8-99FD-25099162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73F6-3290-4CEA-B413-6BF2CC1C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nl-BE" sz="3600"/>
              <a:t>Test 01</a:t>
            </a:r>
            <a:endParaRPr lang="nl-N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A7AC-4787-445F-94D7-18F54673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 initial render, the sign-up button should be disabled</a:t>
            </a:r>
          </a:p>
          <a:p>
            <a:endParaRPr lang="en-US" sz="2000" dirty="0"/>
          </a:p>
          <a:p>
            <a:endParaRPr lang="nl-NL" sz="2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200673-9993-4A7B-82FC-9169EB01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8" y="3112368"/>
            <a:ext cx="5145532" cy="3010136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BCC9D-0B15-4864-8C5C-22926778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05" y="4023754"/>
            <a:ext cx="6251181" cy="129100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8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3F6-3290-4CEA-B413-6BF2CC1C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nl-BE" sz="3600" dirty="0"/>
              <a:t>Test 02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A7AC-4787-445F-94D7-18F54673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after filling in the form, the sign-up button should be enabled</a:t>
            </a:r>
          </a:p>
          <a:p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4A3B7-2C15-4203-9C78-7BB72CED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97" y="3806456"/>
            <a:ext cx="6560466" cy="1800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1639B-1295-41C9-9B3C-FC4F24078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5"/>
          <a:stretch/>
        </p:blipFill>
        <p:spPr>
          <a:xfrm>
            <a:off x="242081" y="3030684"/>
            <a:ext cx="4648898" cy="31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3F6-3290-4CEA-B413-6BF2CC1C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nl-BE" sz="3600"/>
              <a:t>Test 03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A7AC-4787-445F-94D7-18F54673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/>
              <a:t>when the two passwords do not match, the sign-up button should be disabled</a:t>
            </a:r>
          </a:p>
          <a:p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1EC9-1B98-4A53-A710-83CE0A56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40" y="3094074"/>
            <a:ext cx="6142094" cy="264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2B6D7-E22C-428B-ACD5-9A5E3BAD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2867354"/>
            <a:ext cx="4965405" cy="34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3F6-3290-4CEA-B413-6BF2CC1C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nl-BE" sz="3600" dirty="0"/>
              <a:t>Test 04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A7AC-4787-445F-94D7-18F54673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after filling in the form with an invalid email </a:t>
            </a:r>
            <a:r>
              <a:rPr lang="en-US" sz="2000" dirty="0" err="1"/>
              <a:t>adres</a:t>
            </a:r>
            <a:r>
              <a:rPr lang="en-US" sz="2000" dirty="0"/>
              <a:t>, the sign-up button should be disabled</a:t>
            </a:r>
          </a:p>
          <a:p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70B7A-56E2-4E3D-9A91-C5A64122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4550"/>
            <a:ext cx="4318843" cy="2982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21CB0-E88E-4660-AEE5-312EA863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4" y="3304688"/>
            <a:ext cx="7577470" cy="1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3F6-3290-4CEA-B413-6BF2CC1C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nl-BE" sz="3600" dirty="0"/>
              <a:t>Test 05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A7AC-4787-445F-94D7-18F54673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after filling in the form with an invalid username, the sign-up button should be disabled</a:t>
            </a:r>
          </a:p>
          <a:p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8EDC-8824-4FC6-8C03-03682DF9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2781627"/>
            <a:ext cx="4572151" cy="3018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9B63E-F66A-4AD3-BF43-7BDD646B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33" y="3148960"/>
            <a:ext cx="7428614" cy="17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1309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2D61E3"/>
      </a:accent1>
      <a:accent2>
        <a:srgbClr val="1B9BD1"/>
      </a:accent2>
      <a:accent3>
        <a:srgbClr val="24B6A5"/>
      </a:accent3>
      <a:accent4>
        <a:srgbClr val="18B963"/>
      </a:accent4>
      <a:accent5>
        <a:srgbClr val="25BB2C"/>
      </a:accent5>
      <a:accent6>
        <a:srgbClr val="54BA18"/>
      </a:accent6>
      <a:hlink>
        <a:srgbClr val="9C7E34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123</Words>
  <Application>Microsoft Office PowerPoint</Application>
  <PresentationFormat>Widescreen</PresentationFormat>
  <Paragraphs>23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BevelVTI</vt:lpstr>
      <vt:lpstr>Smart Apps Testing</vt:lpstr>
      <vt:lpstr>React framework</vt:lpstr>
      <vt:lpstr>Expensor</vt:lpstr>
      <vt:lpstr>Sign Up Component</vt:lpstr>
      <vt:lpstr>Test 01</vt:lpstr>
      <vt:lpstr>Test 02</vt:lpstr>
      <vt:lpstr>Test 03</vt:lpstr>
      <vt:lpstr>Test 04</vt:lpstr>
      <vt:lpstr>Test 05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Apps Testing</dc:title>
  <dc:creator>bram Van Pevenage</dc:creator>
  <cp:lastModifiedBy>bram Van Pevenage</cp:lastModifiedBy>
  <cp:revision>10</cp:revision>
  <dcterms:created xsi:type="dcterms:W3CDTF">2021-12-28T12:26:07Z</dcterms:created>
  <dcterms:modified xsi:type="dcterms:W3CDTF">2021-12-28T15:38:14Z</dcterms:modified>
</cp:coreProperties>
</file>