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57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3" d="100"/>
          <a:sy n="193" d="100"/>
        </p:scale>
        <p:origin x="32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641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3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5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1/11/2022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4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3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218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4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7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4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27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06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F8D0A-34C9-4F6B-B569-4CE82101C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nl-BE"/>
              <a:t>Software Testing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E059F-BE56-4471-8703-07F7FEA0C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nl-BE" dirty="0" err="1"/>
              <a:t>Specflow</a:t>
            </a:r>
            <a:r>
              <a:rPr lang="nl-BE" dirty="0"/>
              <a:t> - </a:t>
            </a:r>
            <a:r>
              <a:rPr lang="nl-BE" dirty="0" err="1"/>
              <a:t>Cucumber</a:t>
            </a:r>
            <a:endParaRPr lang="nl-NL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Blue digital binary data on a screen">
            <a:extLst>
              <a:ext uri="{FF2B5EF4-FFF2-40B4-BE49-F238E27FC236}">
                <a16:creationId xmlns:a16="http://schemas.microsoft.com/office/drawing/2014/main" id="{986AC3B1-76A7-4401-8A82-4335E051D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22" r="24597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3AB99-04F2-41A8-B917-FEB1D36BC332}"/>
              </a:ext>
            </a:extLst>
          </p:cNvPr>
          <p:cNvSpPr txBox="1"/>
          <p:nvPr/>
        </p:nvSpPr>
        <p:spPr>
          <a:xfrm>
            <a:off x="6140153" y="5349667"/>
            <a:ext cx="434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2021-2022 -  Bram Van Pevenage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432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1BDF-ED6C-4305-B162-40C947BA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Context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528D-06EF-4601-B6CD-2AEA3947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Calculator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.NET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Specflow</a:t>
            </a:r>
            <a:endParaRPr lang="nl-B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5934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8E960-CFDF-4C07-A6AD-000E0F87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Specflow</a:t>
            </a:r>
            <a:r>
              <a:rPr lang="nl-BE" dirty="0"/>
              <a:t>			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CD4DC-6E94-416E-81DF-AF384EA2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Cucumber</a:t>
            </a:r>
            <a:r>
              <a:rPr lang="nl-BE" dirty="0"/>
              <a:t> bij </a:t>
            </a:r>
            <a:r>
              <a:rPr lang="nl-BE" dirty="0" err="1"/>
              <a:t>java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Op een leesbare manier testen schrijven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Voor veel verschillende scenario’s hergebruiken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Unit Tests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148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F3D0D-7588-469F-85E4-D5F6C64C0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Feature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BE1010-00C6-4536-B55C-1BA3897E5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05" t="969"/>
          <a:stretch/>
        </p:blipFill>
        <p:spPr>
          <a:xfrm>
            <a:off x="987039" y="1354508"/>
            <a:ext cx="3112064" cy="413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7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F3D0D-7588-469F-85E4-D5F6C64C0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045" y="1346200"/>
            <a:ext cx="5624118" cy="328453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Definitions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2D0DFB7B-97EF-432B-8B28-2999825C2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60" y="1461701"/>
            <a:ext cx="3021302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9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40">
            <a:extLst>
              <a:ext uri="{FF2B5EF4-FFF2-40B4-BE49-F238E27FC236}">
                <a16:creationId xmlns:a16="http://schemas.microsoft.com/office/drawing/2014/main" id="{AC14302F-E955-47D0-A56B-D1D1A695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64" name="Group 42">
            <a:extLst>
              <a:ext uri="{FF2B5EF4-FFF2-40B4-BE49-F238E27FC236}">
                <a16:creationId xmlns:a16="http://schemas.microsoft.com/office/drawing/2014/main" id="{F0DA1A54-9FBE-4DAE-B253-1715AA029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3325" y="584217"/>
            <a:ext cx="5693134" cy="5480197"/>
            <a:chOff x="787179" y="834887"/>
            <a:chExt cx="5308821" cy="5110259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A36CE68-CB3C-4699-9422-3073853CB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546" y="978336"/>
              <a:ext cx="5009716" cy="4826116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Freeform: Shape 44">
              <a:extLst>
                <a:ext uri="{FF2B5EF4-FFF2-40B4-BE49-F238E27FC236}">
                  <a16:creationId xmlns:a16="http://schemas.microsoft.com/office/drawing/2014/main" id="{F356DA69-4637-40FE-A14B-5213BBB58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7179" y="834887"/>
              <a:ext cx="5308821" cy="5110259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64D709A-6610-48B7-9F98-AFA02ECB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3427" y="1106238"/>
              <a:ext cx="4675366" cy="4566116"/>
            </a:xfrm>
            <a:custGeom>
              <a:avLst/>
              <a:gdLst>
                <a:gd name="connsiteX0" fmla="*/ 2180840 w 3810827"/>
                <a:gd name="connsiteY0" fmla="*/ 0 h 3634591"/>
                <a:gd name="connsiteX1" fmla="*/ 2866380 w 3810827"/>
                <a:gd name="connsiteY1" fmla="*/ 145165 h 3634591"/>
                <a:gd name="connsiteX2" fmla="*/ 3366366 w 3810827"/>
                <a:gd name="connsiteY2" fmla="*/ 536835 h 3634591"/>
                <a:gd name="connsiteX3" fmla="*/ 3810827 w 3810827"/>
                <a:gd name="connsiteY3" fmla="*/ 1924156 h 3634591"/>
                <a:gd name="connsiteX4" fmla="*/ 3612844 w 3810827"/>
                <a:gd name="connsiteY4" fmla="*/ 2493111 h 3634591"/>
                <a:gd name="connsiteX5" fmla="*/ 3026664 w 3810827"/>
                <a:gd name="connsiteY5" fmla="*/ 3022891 h 3634591"/>
                <a:gd name="connsiteX6" fmla="*/ 2897783 w 3810827"/>
                <a:gd name="connsiteY6" fmla="*/ 3124233 h 3634591"/>
                <a:gd name="connsiteX7" fmla="*/ 1838765 w 3810827"/>
                <a:gd name="connsiteY7" fmla="*/ 3634591 h 3634591"/>
                <a:gd name="connsiteX8" fmla="*/ 443724 w 3810827"/>
                <a:gd name="connsiteY8" fmla="*/ 2805020 h 3634591"/>
                <a:gd name="connsiteX9" fmla="*/ 295053 w 3810827"/>
                <a:gd name="connsiteY9" fmla="*/ 2592792 h 3634591"/>
                <a:gd name="connsiteX10" fmla="*/ 0 w 3810827"/>
                <a:gd name="connsiteY10" fmla="*/ 1924156 h 3634591"/>
                <a:gd name="connsiteX11" fmla="*/ 178275 w 3810827"/>
                <a:gd name="connsiteY11" fmla="*/ 1204061 h 3634591"/>
                <a:gd name="connsiteX12" fmla="*/ 669921 w 3810827"/>
                <a:gd name="connsiteY12" fmla="*/ 585306 h 3634591"/>
                <a:gd name="connsiteX13" fmla="*/ 1380730 w 3810827"/>
                <a:gd name="connsiteY13" fmla="*/ 156203 h 3634591"/>
                <a:gd name="connsiteX14" fmla="*/ 2180840 w 3810827"/>
                <a:gd name="connsiteY14" fmla="*/ 0 h 363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10827" h="3634591">
                  <a:moveTo>
                    <a:pt x="2180840" y="0"/>
                  </a:moveTo>
                  <a:cubicBezTo>
                    <a:pt x="2431406" y="0"/>
                    <a:pt x="2662018" y="48886"/>
                    <a:pt x="2866380" y="145165"/>
                  </a:cubicBezTo>
                  <a:cubicBezTo>
                    <a:pt x="3057903" y="235467"/>
                    <a:pt x="3226119" y="367269"/>
                    <a:pt x="3366366" y="536835"/>
                  </a:cubicBezTo>
                  <a:cubicBezTo>
                    <a:pt x="3652997" y="883519"/>
                    <a:pt x="3810827" y="1376199"/>
                    <a:pt x="3810827" y="1924156"/>
                  </a:cubicBezTo>
                  <a:cubicBezTo>
                    <a:pt x="3810827" y="2142775"/>
                    <a:pt x="3749739" y="2318234"/>
                    <a:pt x="3612844" y="2493111"/>
                  </a:cubicBezTo>
                  <a:cubicBezTo>
                    <a:pt x="3469652" y="2676041"/>
                    <a:pt x="3254495" y="2844528"/>
                    <a:pt x="3026664" y="3022891"/>
                  </a:cubicBezTo>
                  <a:cubicBezTo>
                    <a:pt x="2984630" y="3055759"/>
                    <a:pt x="2941206" y="3089789"/>
                    <a:pt x="2897783" y="3124233"/>
                  </a:cubicBezTo>
                  <a:cubicBezTo>
                    <a:pt x="2509094" y="3432490"/>
                    <a:pt x="2225408" y="3634591"/>
                    <a:pt x="1838765" y="3634591"/>
                  </a:cubicBezTo>
                  <a:cubicBezTo>
                    <a:pt x="1249640" y="3634591"/>
                    <a:pt x="832413" y="3386508"/>
                    <a:pt x="443724" y="2805020"/>
                  </a:cubicBezTo>
                  <a:cubicBezTo>
                    <a:pt x="392859" y="2728910"/>
                    <a:pt x="343138" y="2659690"/>
                    <a:pt x="295053" y="2592792"/>
                  </a:cubicBezTo>
                  <a:cubicBezTo>
                    <a:pt x="95761" y="2315411"/>
                    <a:pt x="0" y="2171160"/>
                    <a:pt x="0" y="1924156"/>
                  </a:cubicBezTo>
                  <a:cubicBezTo>
                    <a:pt x="0" y="1678896"/>
                    <a:pt x="60024" y="1436622"/>
                    <a:pt x="178275" y="1204061"/>
                  </a:cubicBezTo>
                  <a:cubicBezTo>
                    <a:pt x="293990" y="976561"/>
                    <a:pt x="459425" y="768319"/>
                    <a:pt x="669921" y="585306"/>
                  </a:cubicBezTo>
                  <a:cubicBezTo>
                    <a:pt x="876818" y="405365"/>
                    <a:pt x="1122558" y="256964"/>
                    <a:pt x="1380730" y="156203"/>
                  </a:cubicBezTo>
                  <a:cubicBezTo>
                    <a:pt x="1645852" y="52539"/>
                    <a:pt x="1915145" y="0"/>
                    <a:pt x="2180840" y="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8795BB-2F8C-46E9-A2B1-8155EA37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212" y="1796995"/>
            <a:ext cx="4269851" cy="1132217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/>
            <a:r>
              <a:rPr lang="en-US" sz="2800"/>
              <a:t>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9B9756-C13E-47A7-82B5-16A3CE577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423" y="406439"/>
            <a:ext cx="3153104" cy="1828800"/>
          </a:xfrm>
          <a:prstGeom prst="rect">
            <a:avLst/>
          </a:prstGeom>
        </p:spPr>
      </p:pic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603B9CDF-6485-4902-BAD5-FB5C0DD3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212" y="3088465"/>
            <a:ext cx="4269851" cy="1897003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0089BB-F099-49C9-993D-F254A056C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325" y="2408499"/>
            <a:ext cx="3713299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203CA8-3B6B-4129-A295-45B59D26E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275" y="4477996"/>
            <a:ext cx="4343400" cy="16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9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A8F1-B16F-4EC9-B6A6-7A40C93E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EA0F8-ED4F-4FA6-9AD2-08DD08A84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/>
              <a:t>Calculator App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6641074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A1E2E"/>
      </a:dk2>
      <a:lt2>
        <a:srgbClr val="F0F3F2"/>
      </a:lt2>
      <a:accent1>
        <a:srgbClr val="E72989"/>
      </a:accent1>
      <a:accent2>
        <a:srgbClr val="D517C6"/>
      </a:accent2>
      <a:accent3>
        <a:srgbClr val="A729E7"/>
      </a:accent3>
      <a:accent4>
        <a:srgbClr val="5024D7"/>
      </a:accent4>
      <a:accent5>
        <a:srgbClr val="2949E7"/>
      </a:accent5>
      <a:accent6>
        <a:srgbClr val="1787D5"/>
      </a:accent6>
      <a:hlink>
        <a:srgbClr val="3F40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44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Meiryo</vt:lpstr>
      <vt:lpstr>Arial</vt:lpstr>
      <vt:lpstr>Corbel</vt:lpstr>
      <vt:lpstr>SketchLinesVTI</vt:lpstr>
      <vt:lpstr>Software Testing</vt:lpstr>
      <vt:lpstr>Context</vt:lpstr>
      <vt:lpstr>Specflow   </vt:lpstr>
      <vt:lpstr>Feature</vt:lpstr>
      <vt:lpstr>Step Definitions</vt:lpstr>
      <vt:lpstr>Result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bram Van Pevenage</dc:creator>
  <cp:lastModifiedBy>bram Van Pevenage</cp:lastModifiedBy>
  <cp:revision>6</cp:revision>
  <dcterms:created xsi:type="dcterms:W3CDTF">2022-01-11T16:04:39Z</dcterms:created>
  <dcterms:modified xsi:type="dcterms:W3CDTF">2022-01-11T17:00:43Z</dcterms:modified>
</cp:coreProperties>
</file>