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95" d="100"/>
          <a:sy n="95" d="100"/>
        </p:scale>
        <p:origin x="1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813D-01C4-824A-B0A7-DA2C726A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7E41-911B-7E44-8F5F-4B2EA23E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4E16-2E7E-1C4E-9DA8-1B02A424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9476-9ABC-7644-A55E-F7D01AC8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B580-E740-5644-98A1-802134C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F567-9230-D94B-8257-88A32FB5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1CF2-3704-604E-8780-81B2DC560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23DB-8A1E-2145-9F20-97383E36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7E06-3C6B-3346-B5E9-F683F16B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A826-2C83-1D47-B5C2-42E6CA8B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FC1AA-5C3A-AD46-BEC9-22AA07803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EC5D-347D-D74B-A50C-A6626E49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09A4-2930-E640-A1CC-1CCBE875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BE4D-81B4-374D-94EF-B7FF8048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96D0-7D3E-F64C-B5ED-78475855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706D-334A-B042-B5CC-32123C8E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6E15-1BC9-8547-ABB1-E16B99F7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4426-21AF-0649-8EF9-5D5FA48C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F516-EEE0-6A47-A522-10EFCDF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845D-D9A6-E344-9508-76FA544E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8CAB-A05A-E44C-AE46-77FE386F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9ED3-661A-7644-8AC0-DBB6E6D9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D748-1EF4-9242-A1B1-98003AC1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68FD-8516-CC47-A2F2-41B86F7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3BAD-9A9D-E643-BA6E-D9EC55F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1601-C48C-1040-A6AC-AF17F312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B6AE-E5EA-FD43-B4F2-BA5DE4C2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3849D-1FF9-A34F-BBB5-86B4D8A34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DCB55-794A-604D-ADD2-0490FD35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64CC-2B9E-E141-9255-AD27349A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0387-633B-0642-9283-4C91C02A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6E86-33A9-8946-A7A1-146C9032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E33A-640A-0F4B-92B9-872D82FB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D0F9E-CE6C-5C49-9D41-887908B1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F2F1F-F44B-3E4C-8B44-3A1F5C00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DE79-A195-9E41-AF12-81FEB5C05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0BFE2-A1F3-7D49-B7E7-FE2EB0C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8A66D-6099-BB46-B8EA-827917F6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64B1-F6AF-F345-82BB-88E30C4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4426-868C-794E-A18A-0913114A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FBF5F-24B6-D244-9DB3-62CF841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0B70-95E0-A74E-A855-A5951C41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0095-5688-6944-930E-4FDD46AA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06F5F-3C34-2C4E-B6F2-5DE3576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D99F3-A592-2B46-B228-A9E80215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9BF8-0D41-8646-A9E5-3F8968E9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6456-F467-7940-8F46-30E58C9D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FD67-BD54-0944-BE0C-E9E70AB93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B91E-C461-B742-94A9-45A5FD9D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8A2C0-3D8E-B543-8505-FD95BF4C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4B45-C027-6C47-AF7A-41E9A40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8875-BB11-094C-A882-B7620D3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92DF-7EA8-D146-AB9C-394C36AD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1799A-D378-D345-95A3-6FE3A799D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B5C5A-CFB9-6542-963C-7599094A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2CA3-2A9D-F84F-87BB-22D0F0B9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6AEB-FC4E-CF44-9B20-E63689FD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C586-C135-4C4D-BBA8-283B57E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FDC0A-B4B5-2C42-B7B6-3619070B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E5FEA-E5DA-A845-9F6C-0BB9E3C2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FC4E-6417-B14F-8665-271109FBF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C026-4917-CD44-B29C-1D10243F8D5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C9A7-914A-D845-ADF2-B87FC632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536F-1A65-2C48-BC77-5B6909FD0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205A-F805-1549-908A-EAED1A2B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3272D-18C1-D945-8776-DFD24B77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623C7-843E-1040-9FBD-5DDE97A169A7}"/>
              </a:ext>
            </a:extLst>
          </p:cNvPr>
          <p:cNvSpPr txBox="1"/>
          <p:nvPr/>
        </p:nvSpPr>
        <p:spPr>
          <a:xfrm>
            <a:off x="0" y="4178150"/>
            <a:ext cx="677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cloud.ibm.com</a:t>
            </a:r>
            <a:r>
              <a:rPr lang="en-US" sz="3200" dirty="0">
                <a:solidFill>
                  <a:schemeClr val="bg1"/>
                </a:solidFill>
              </a:rPr>
              <a:t>/registration</a:t>
            </a:r>
          </a:p>
        </p:txBody>
      </p:sp>
    </p:spTree>
    <p:extLst>
      <p:ext uri="{BB962C8B-B14F-4D97-AF65-F5344CB8AC3E}">
        <p14:creationId xmlns:p14="http://schemas.microsoft.com/office/powerpoint/2010/main" val="234089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EACFC-255D-E944-B0F4-7E0E021E1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63D97-138C-854A-9FAF-68ED819FE3C0}"/>
              </a:ext>
            </a:extLst>
          </p:cNvPr>
          <p:cNvCxnSpPr>
            <a:cxnSpLocks/>
          </p:cNvCxnSpPr>
          <p:nvPr/>
        </p:nvCxnSpPr>
        <p:spPr>
          <a:xfrm flipH="1">
            <a:off x="2353237" y="3899647"/>
            <a:ext cx="537881" cy="4571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1C0C4-125F-4F45-AB4A-D56955E1E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0C92A9-9246-2646-8DE6-D0FC723B064E}"/>
              </a:ext>
            </a:extLst>
          </p:cNvPr>
          <p:cNvCxnSpPr>
            <a:cxnSpLocks/>
          </p:cNvCxnSpPr>
          <p:nvPr/>
        </p:nvCxnSpPr>
        <p:spPr>
          <a:xfrm flipH="1" flipV="1">
            <a:off x="7005918" y="484095"/>
            <a:ext cx="470647" cy="71269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3AEFD9-729A-574F-B52C-FF4D0FED5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AD5C90-7681-FF45-8895-135AF779279A}"/>
              </a:ext>
            </a:extLst>
          </p:cNvPr>
          <p:cNvCxnSpPr>
            <a:cxnSpLocks/>
          </p:cNvCxnSpPr>
          <p:nvPr/>
        </p:nvCxnSpPr>
        <p:spPr>
          <a:xfrm flipH="1">
            <a:off x="2070850" y="2366682"/>
            <a:ext cx="389962" cy="65890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0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E96DD-F69E-3C4C-A6E9-91E87D38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CD777E-87E7-E84F-93A3-63E274C29440}"/>
              </a:ext>
            </a:extLst>
          </p:cNvPr>
          <p:cNvCxnSpPr>
            <a:cxnSpLocks/>
          </p:cNvCxnSpPr>
          <p:nvPr/>
        </p:nvCxnSpPr>
        <p:spPr>
          <a:xfrm flipH="1">
            <a:off x="4787155" y="1398494"/>
            <a:ext cx="537881" cy="4571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2A500-9663-C649-9397-E26B9D7CB830}"/>
              </a:ext>
            </a:extLst>
          </p:cNvPr>
          <p:cNvCxnSpPr>
            <a:cxnSpLocks/>
          </p:cNvCxnSpPr>
          <p:nvPr/>
        </p:nvCxnSpPr>
        <p:spPr>
          <a:xfrm flipH="1">
            <a:off x="11282085" y="5472953"/>
            <a:ext cx="282386" cy="61856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06C38-2205-6B48-9514-AC41523DC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798271-1ED5-DE42-B398-24069A4016E0}"/>
              </a:ext>
            </a:extLst>
          </p:cNvPr>
          <p:cNvCxnSpPr>
            <a:cxnSpLocks/>
          </p:cNvCxnSpPr>
          <p:nvPr/>
        </p:nvCxnSpPr>
        <p:spPr>
          <a:xfrm flipH="1">
            <a:off x="7005919" y="1250577"/>
            <a:ext cx="537881" cy="4571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C474D6-BEEF-4140-B539-8F7A88C1DC1B}"/>
              </a:ext>
            </a:extLst>
          </p:cNvPr>
          <p:cNvCxnSpPr>
            <a:cxnSpLocks/>
          </p:cNvCxnSpPr>
          <p:nvPr/>
        </p:nvCxnSpPr>
        <p:spPr>
          <a:xfrm flipH="1">
            <a:off x="4101355" y="4464424"/>
            <a:ext cx="537881" cy="4571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DA05D-DE17-2B46-9197-EF9B98D13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4" r="738" b="1"/>
          <a:stretch/>
        </p:blipFill>
        <p:spPr>
          <a:xfrm>
            <a:off x="0" y="10"/>
            <a:ext cx="12608859" cy="68579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7B9499-74A4-FF45-9E05-13ADD5A19124}"/>
              </a:ext>
            </a:extLst>
          </p:cNvPr>
          <p:cNvCxnSpPr>
            <a:cxnSpLocks/>
          </p:cNvCxnSpPr>
          <p:nvPr/>
        </p:nvCxnSpPr>
        <p:spPr>
          <a:xfrm flipH="1">
            <a:off x="6508378" y="4303059"/>
            <a:ext cx="537881" cy="4571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2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BBDB47-6148-FA42-A69D-F7DFEB2F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C6441-8D9E-8445-91FA-24D0E1E3F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" b="1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28801-718A-D748-8B85-5125385E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9161-8AA8-C243-9BE9-6610F09C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Brambilla de Mello</dc:creator>
  <cp:lastModifiedBy>Fernando Brambilla de Mello</cp:lastModifiedBy>
  <cp:revision>3</cp:revision>
  <dcterms:created xsi:type="dcterms:W3CDTF">2019-04-24T15:19:16Z</dcterms:created>
  <dcterms:modified xsi:type="dcterms:W3CDTF">2019-04-24T15:31:44Z</dcterms:modified>
</cp:coreProperties>
</file>