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69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78" r:id="rId24"/>
    <p:sldId id="280" r:id="rId25"/>
    <p:sldId id="281" r:id="rId26"/>
    <p:sldId id="282" r:id="rId27"/>
    <p:sldId id="284" r:id="rId28"/>
    <p:sldId id="283" r:id="rId29"/>
    <p:sldId id="285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6" r:id="rId38"/>
    <p:sldId id="297" r:id="rId3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888" autoAdjust="0"/>
  </p:normalViewPr>
  <p:slideViewPr>
    <p:cSldViewPr snapToGrid="0">
      <p:cViewPr varScale="1">
        <p:scale>
          <a:sx n="90" d="100"/>
          <a:sy n="90" d="100"/>
        </p:scale>
        <p:origin x="13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EFE14-41E9-4434-ABA9-AE579757AB26}" type="datetimeFigureOut">
              <a:rPr lang="de-AT" smtClean="0"/>
              <a:t>21.04.2022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CABBC-5711-4E45-8A39-FD8F0F1BDC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20814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Sowas</a:t>
            </a:r>
            <a:r>
              <a:rPr lang="en-US" dirty="0"/>
              <a:t> </a:t>
            </a:r>
            <a:r>
              <a:rPr lang="en-US" dirty="0" err="1"/>
              <a:t>wie</a:t>
            </a:r>
            <a:br>
              <a:rPr lang="en-US" dirty="0"/>
            </a:br>
            <a:r>
              <a:rPr lang="en-US" dirty="0" err="1"/>
              <a:t>set_output_delay</a:t>
            </a:r>
            <a:r>
              <a:rPr lang="en-US" dirty="0"/>
              <a:t> -clock </a:t>
            </a:r>
            <a:r>
              <a:rPr lang="en-US" dirty="0" err="1"/>
              <a:t>ClkExtSink</a:t>
            </a:r>
            <a:r>
              <a:rPr lang="en-US" dirty="0"/>
              <a:t> -max 1.002 [</a:t>
            </a:r>
            <a:r>
              <a:rPr lang="en-US" dirty="0" err="1"/>
              <a:t>get_ports</a:t>
            </a:r>
            <a:r>
              <a:rPr lang="en-US" dirty="0"/>
              <a:t> {</a:t>
            </a:r>
            <a:r>
              <a:rPr lang="en-US" dirty="0" err="1"/>
              <a:t>oSum</a:t>
            </a:r>
            <a:r>
              <a:rPr lang="en-US" dirty="0"/>
              <a:t>[*]}]</a:t>
            </a:r>
            <a:br>
              <a:rPr lang="en-US" dirty="0"/>
            </a:br>
            <a:r>
              <a:rPr lang="en-US" dirty="0" err="1"/>
              <a:t>set_input_delay</a:t>
            </a:r>
            <a:r>
              <a:rPr lang="en-US" dirty="0"/>
              <a:t> -clock </a:t>
            </a:r>
            <a:r>
              <a:rPr lang="en-US" dirty="0" err="1"/>
              <a:t>ClkExtSink</a:t>
            </a:r>
            <a:r>
              <a:rPr lang="en-US" dirty="0"/>
              <a:t> -max 1.002 [</a:t>
            </a:r>
            <a:r>
              <a:rPr lang="en-US" dirty="0" err="1"/>
              <a:t>get_ports</a:t>
            </a:r>
            <a:r>
              <a:rPr lang="en-US" dirty="0"/>
              <a:t> {</a:t>
            </a:r>
            <a:r>
              <a:rPr lang="en-US" dirty="0" err="1"/>
              <a:t>oSum</a:t>
            </a:r>
            <a:r>
              <a:rPr lang="en-US" dirty="0"/>
              <a:t>[*]}]</a:t>
            </a:r>
            <a:br>
              <a:rPr lang="en-US" dirty="0"/>
            </a:br>
            <a:endParaRPr lang="en-US" dirty="0"/>
          </a:p>
          <a:p>
            <a:r>
              <a:rPr lang="de-AT" dirty="0" err="1"/>
              <a:t>Create_generated_clock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1CABBC-5711-4E45-8A39-FD8F0F1BDC39}" type="slidenum">
              <a:rPr lang="de-AT" smtClean="0"/>
              <a:t>38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0811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7A1225-858A-48A5-91C4-51D28D724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2EF3AEA-F2ED-43FF-AB7C-2D306E876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11C3C9-7A60-46CC-9332-AF713383C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3E88-A9EE-49E1-8FB9-2BECA8E9689F}" type="datetimeFigureOut">
              <a:rPr lang="de-AT" smtClean="0"/>
              <a:t>21.04.2022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0F86A4-E41F-4A30-B2A8-9753FE6AA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3F4018-6499-4839-8A70-1EC24F6E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C87E-8BAC-4A9B-AA2F-28DCDC32DD8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995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D219A-DBA4-45CF-ABA2-68969A61C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02F19E8-1F6D-4947-94AE-7A8FF3F3E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D39EAF-7AB6-4F40-8F8F-D3C5A3346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3E88-A9EE-49E1-8FB9-2BECA8E9689F}" type="datetimeFigureOut">
              <a:rPr lang="de-AT" smtClean="0"/>
              <a:t>21.04.2022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D65608-7FCD-4ABF-AD6B-101E33C0A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747939-11D8-4473-951D-37829215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C87E-8BAC-4A9B-AA2F-28DCDC32DD8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327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02C0A93-4598-452E-BAD3-7402FC971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8EB56B-1488-4DE1-B483-7AD0076CF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0E4D76-6D3D-4EB0-8B69-B609D5417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3E88-A9EE-49E1-8FB9-2BECA8E9689F}" type="datetimeFigureOut">
              <a:rPr lang="de-AT" smtClean="0"/>
              <a:t>21.04.2022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F334FE-A94C-4DB2-98AE-678EE2F54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9D0105-BC44-434E-BF0B-E8CAB177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C87E-8BAC-4A9B-AA2F-28DCDC32DD8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419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8921B-595E-4FE0-862F-8DC13700B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9A2C9A-9C92-43EE-A8B7-07BAB7DB9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B26045-1172-4991-B895-348166B73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3E88-A9EE-49E1-8FB9-2BECA8E9689F}" type="datetimeFigureOut">
              <a:rPr lang="de-AT" smtClean="0"/>
              <a:t>21.04.2022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DB98FE-73AB-464A-8227-38E0D4F5F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90EE5B-F505-4EF2-B225-3678FEC0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C87E-8BAC-4A9B-AA2F-28DCDC32DD8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590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4B4F0E-C675-46E3-954C-261DDE67D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758698-6473-443F-9DE8-E47822F09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3F3AF7-9649-455D-9316-9CE9CFB89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3E88-A9EE-49E1-8FB9-2BECA8E9689F}" type="datetimeFigureOut">
              <a:rPr lang="de-AT" smtClean="0"/>
              <a:t>21.04.2022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438B36-4862-4D73-8000-9DB7FC0F2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1AD67D-7175-41A2-889A-D1C84B30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C87E-8BAC-4A9B-AA2F-28DCDC32DD8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0708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BD49E-9577-4423-B5BE-38531783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172A51-6839-43E2-9A35-D631B9B27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651E52-7579-4E65-A3E7-42371ECE1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72CD21-99A7-4B0B-88A5-80D130E8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3E88-A9EE-49E1-8FB9-2BECA8E9689F}" type="datetimeFigureOut">
              <a:rPr lang="de-AT" smtClean="0"/>
              <a:t>21.04.2022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DC28D8-6C11-4C01-8744-7FBC6507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68188B-C226-4DE0-A691-A14FD678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C87E-8BAC-4A9B-AA2F-28DCDC32DD8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506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203BC-FDB4-455F-A554-16DB6B386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DE970E-C4E2-4DE0-ACD7-29B90D45B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283DA5A-E284-43BA-A036-A0931B216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EB7A805-5046-4801-AD07-7780B83AC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F53810-932C-4FD6-AB38-F84077ED3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3431B4F-992B-4C1A-837B-B7ADE23BD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3E88-A9EE-49E1-8FB9-2BECA8E9689F}" type="datetimeFigureOut">
              <a:rPr lang="de-AT" smtClean="0"/>
              <a:t>21.04.2022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DA57A09-5426-42B8-8CBD-593733FC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D8AF65A-FB78-4460-91F4-AF3E0411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C87E-8BAC-4A9B-AA2F-28DCDC32DD8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571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438B9D-1D6E-421E-A9FB-BE76C164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538FCDC-3F74-40D3-A6E1-6E2D0B79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3E88-A9EE-49E1-8FB9-2BECA8E9689F}" type="datetimeFigureOut">
              <a:rPr lang="de-AT" smtClean="0"/>
              <a:t>21.04.2022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1AC764A-A584-4C4A-8DDD-41BB2E65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8309F7-3884-48DC-A1B8-2566AA4C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C87E-8BAC-4A9B-AA2F-28DCDC32DD8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850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A9ED804-B69F-40C8-885F-0F1E80F3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3E88-A9EE-49E1-8FB9-2BECA8E9689F}" type="datetimeFigureOut">
              <a:rPr lang="de-AT" smtClean="0"/>
              <a:t>21.04.2022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0D1B84-2DC7-4BAA-BEC5-27FA540F2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DFD2C2-22C2-42D1-8F0A-766EB7F88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C87E-8BAC-4A9B-AA2F-28DCDC32DD8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118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19B67F-D113-408B-B5EF-95ABA435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9B9F7A-7779-45F7-9260-59CF9E4CA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276AD6-4E77-4B99-9AFE-44971E266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F65CC3-B737-48A1-A58D-431882ED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3E88-A9EE-49E1-8FB9-2BECA8E9689F}" type="datetimeFigureOut">
              <a:rPr lang="de-AT" smtClean="0"/>
              <a:t>21.04.2022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680FAD-C8A9-43B3-B013-C1FFD363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9DAB52-2F13-424D-9204-8804F767E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C87E-8BAC-4A9B-AA2F-28DCDC32DD8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5682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FD70EA-AA0D-485E-8161-C8CC60E7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D78DA9-D6FB-4B0B-ABD7-F79EE551C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E922D5-440A-4E0B-9904-AF7640AA3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005A4C-B685-413A-86A2-9C22BC50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3E88-A9EE-49E1-8FB9-2BECA8E9689F}" type="datetimeFigureOut">
              <a:rPr lang="de-AT" smtClean="0"/>
              <a:t>21.04.2022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296677-1450-4B0C-A1FB-674F8315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396B16-FDDB-4C1A-9666-E08E3ECB5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C87E-8BAC-4A9B-AA2F-28DCDC32DD8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63989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3AC06E5-404D-4822-A053-C88077924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AED6CD-536C-4330-BCE9-260271296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0DA88F-06F5-4886-817D-42FF3E92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F3E88-A9EE-49E1-8FB9-2BECA8E9689F}" type="datetimeFigureOut">
              <a:rPr lang="de-AT" smtClean="0"/>
              <a:t>21.04.2022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61DFFB-7E8E-4900-8D0F-92130C50B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494DDF-F23D-47F8-8E41-9B3844F40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8C87E-8BAC-4A9B-AA2F-28DCDC32DD8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6692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7F3F24-ED5C-49D1-A2FD-EDB41AEAA7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Guide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7A5EE1D-2131-4C8D-B1F3-87C59F4631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Daniel Stummer</a:t>
            </a:r>
          </a:p>
        </p:txBody>
      </p:sp>
    </p:spTree>
    <p:extLst>
      <p:ext uri="{BB962C8B-B14F-4D97-AF65-F5344CB8AC3E}">
        <p14:creationId xmlns:p14="http://schemas.microsoft.com/office/powerpoint/2010/main" val="300361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C03A7-F5F8-4941-8E64-86B073DC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Bessere Enabled-Clocks (dynamisch)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721998E-6550-4BA3-B67F-86D525D75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587082"/>
            <a:ext cx="10871200" cy="346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42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C03A7-F5F8-4941-8E64-86B073DC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Enabled-Clocks ohne zusätzlichem Clock-</a:t>
            </a:r>
            <a:r>
              <a:rPr lang="de-AT" dirty="0" err="1"/>
              <a:t>Skew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84A24D-76BC-405E-AE2B-AEA317BE1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76" y="2119085"/>
            <a:ext cx="10765047" cy="362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85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C03A7-F5F8-4941-8E64-86B073DC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Empfohlene Enabled-Clocks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76D0B64-8522-46C4-AB11-61FE9C8A2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362" y="2138036"/>
            <a:ext cx="8783276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94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C03A7-F5F8-4941-8E64-86B073DC6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5554" cy="1325563"/>
          </a:xfrm>
        </p:spPr>
        <p:txBody>
          <a:bodyPr/>
          <a:lstStyle/>
          <a:p>
            <a:r>
              <a:rPr lang="de-AT" dirty="0" err="1"/>
              <a:t>Multiplexed</a:t>
            </a:r>
            <a:r>
              <a:rPr lang="de-AT" dirty="0"/>
              <a:t>-Clocks (extern, statisch, dynamisch)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94B209E-05F0-424D-BFDB-0A3E208A7ADD}"/>
              </a:ext>
            </a:extLst>
          </p:cNvPr>
          <p:cNvSpPr txBox="1"/>
          <p:nvPr/>
        </p:nvSpPr>
        <p:spPr>
          <a:xfrm>
            <a:off x="838200" y="1551804"/>
            <a:ext cx="8842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Anwendungsgebiete: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Takterhöhung für bessere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Taktsenkung zum Energiesparen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F15BDBD-0F51-43D5-8592-500FE57CC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7" y="2977992"/>
            <a:ext cx="9755116" cy="280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24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C03A7-F5F8-4941-8E64-86B073DC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Multiplexed</a:t>
            </a:r>
            <a:r>
              <a:rPr lang="de-AT" dirty="0"/>
              <a:t>-Clocks (extern)</a:t>
            </a: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C5443DC8-F8E5-4BDB-8C0B-BFCCDC94B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986593" cy="406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396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C03A7-F5F8-4941-8E64-86B073DC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Multiplexed</a:t>
            </a:r>
            <a:r>
              <a:rPr lang="de-AT" dirty="0"/>
              <a:t>-Clocks (intern, statisch)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94B209E-05F0-424D-BFDB-0A3E208A7ADD}"/>
              </a:ext>
            </a:extLst>
          </p:cNvPr>
          <p:cNvSpPr txBox="1"/>
          <p:nvPr/>
        </p:nvSpPr>
        <p:spPr>
          <a:xfrm>
            <a:off x="838200" y="1551804"/>
            <a:ext cx="8842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Anwendungsgebiete: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Takterhöhung für bessere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Taktsenkung zum Energiesparen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F867B19-9DC9-47AB-86A3-89AB37DF3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74" y="2704396"/>
            <a:ext cx="10691851" cy="352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69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C03A7-F5F8-4941-8E64-86B073DC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Multiplexed</a:t>
            </a:r>
            <a:r>
              <a:rPr lang="de-AT" dirty="0"/>
              <a:t>-Clocks (intern, statisch)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C1760396-C9BA-475A-A71E-396928C20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62" y="2026749"/>
            <a:ext cx="5155967" cy="4202113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3259B9F-5ED3-40A6-846E-24DBF667FF81}"/>
              </a:ext>
            </a:extLst>
          </p:cNvPr>
          <p:cNvSpPr txBox="1"/>
          <p:nvPr/>
        </p:nvSpPr>
        <p:spPr>
          <a:xfrm>
            <a:off x="7237045" y="3244334"/>
            <a:ext cx="279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Gleich wie externe Variante</a:t>
            </a:r>
          </a:p>
        </p:txBody>
      </p:sp>
    </p:spTree>
    <p:extLst>
      <p:ext uri="{BB962C8B-B14F-4D97-AF65-F5344CB8AC3E}">
        <p14:creationId xmlns:p14="http://schemas.microsoft.com/office/powerpoint/2010/main" val="893705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C03A7-F5F8-4941-8E64-86B073DC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Empfohlene</a:t>
            </a:r>
            <a:br>
              <a:rPr lang="de-AT" dirty="0"/>
            </a:br>
            <a:r>
              <a:rPr lang="de-AT" dirty="0" err="1"/>
              <a:t>Multiplexed</a:t>
            </a:r>
            <a:r>
              <a:rPr lang="de-AT" dirty="0"/>
              <a:t>-Clocks (intern, statisch)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C9DC975-7A3F-4854-8F91-28FC3F7C0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28" y="2461844"/>
            <a:ext cx="10309744" cy="330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68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C03A7-F5F8-4941-8E64-86B073DC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Empfohlene</a:t>
            </a:r>
            <a:br>
              <a:rPr lang="de-AT" dirty="0"/>
            </a:br>
            <a:r>
              <a:rPr lang="de-AT" dirty="0" err="1"/>
              <a:t>Multiplexed</a:t>
            </a:r>
            <a:r>
              <a:rPr lang="de-AT" dirty="0"/>
              <a:t>-Clocks (intern, statisch)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C9DC975-7A3F-4854-8F91-28FC3F7C0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28" y="2461844"/>
            <a:ext cx="10309744" cy="330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01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C03A7-F5F8-4941-8E64-86B073DC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Empfohlene</a:t>
            </a:r>
            <a:br>
              <a:rPr lang="de-AT" dirty="0"/>
            </a:br>
            <a:r>
              <a:rPr lang="de-AT" dirty="0" err="1"/>
              <a:t>Multiplexed</a:t>
            </a:r>
            <a:r>
              <a:rPr lang="de-AT" dirty="0"/>
              <a:t>-Clocks (intern, statisch)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C9DC975-7A3F-4854-8F91-28FC3F7C0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28" y="2461844"/>
            <a:ext cx="10309744" cy="330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6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DF877-30DA-4C63-BD15-9B6A0C829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Auffrischung: Clock-</a:t>
            </a:r>
            <a:r>
              <a:rPr lang="de-AT" dirty="0" err="1"/>
              <a:t>Skew</a:t>
            </a:r>
            <a:endParaRPr lang="de-AT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3E1041C-F613-429E-92D0-E3E0E34B2EA8}"/>
              </a:ext>
            </a:extLst>
          </p:cNvPr>
          <p:cNvSpPr txBox="1"/>
          <p:nvPr/>
        </p:nvSpPr>
        <p:spPr>
          <a:xfrm>
            <a:off x="838200" y="1837677"/>
            <a:ext cx="73825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Clock-</a:t>
            </a:r>
            <a:r>
              <a:rPr lang="de-AT" dirty="0" err="1"/>
              <a:t>Skew</a:t>
            </a:r>
            <a:r>
              <a:rPr lang="de-AT" dirty="0"/>
              <a:t> = Taktversatz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Ursache: Wire-Delays, Logikbausteine auf Taktleitung(en)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Clock-</a:t>
            </a:r>
            <a:r>
              <a:rPr lang="de-AT" dirty="0" err="1"/>
              <a:t>Skew</a:t>
            </a:r>
            <a:r>
              <a:rPr lang="de-AT" dirty="0"/>
              <a:t> erschwert einhalten d. Timings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Clock-</a:t>
            </a:r>
            <a:r>
              <a:rPr lang="de-AT" dirty="0" err="1"/>
              <a:t>Tree</a:t>
            </a:r>
            <a:r>
              <a:rPr lang="de-AT" dirty="0"/>
              <a:t> sorgt u.a. für geringen Clock-</a:t>
            </a:r>
            <a:r>
              <a:rPr lang="de-AT" dirty="0" err="1"/>
              <a:t>Skew</a:t>
            </a: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Hold-Time-Verletzung möglich bei Taktquellen ohne Clock-</a:t>
            </a:r>
            <a:r>
              <a:rPr lang="de-AT" dirty="0" err="1"/>
              <a:t>Tree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57026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C03A7-F5F8-4941-8E64-86B073DC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Empfohlene</a:t>
            </a:r>
            <a:br>
              <a:rPr lang="de-AT" dirty="0"/>
            </a:br>
            <a:r>
              <a:rPr lang="de-AT" dirty="0" err="1"/>
              <a:t>Multiplexed</a:t>
            </a:r>
            <a:r>
              <a:rPr lang="de-AT" dirty="0"/>
              <a:t>-Clocks (dynamisch, statisch)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3CDEBA6-A524-4BDF-AA75-53A80C465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50" y="2398184"/>
            <a:ext cx="11401299" cy="359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5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C03A7-F5F8-4941-8E64-86B073DC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Fed-Back-Clocks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94B209E-05F0-424D-BFDB-0A3E208A7ADD}"/>
              </a:ext>
            </a:extLst>
          </p:cNvPr>
          <p:cNvSpPr txBox="1"/>
          <p:nvPr/>
        </p:nvSpPr>
        <p:spPr>
          <a:xfrm>
            <a:off x="838200" y="1551804"/>
            <a:ext cx="8842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Anwendungsgebiete: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Wenn intern generierter Takt an Takt-Eingang angelegt werden soll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DDR-Speicher (Stand 2009)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63A075E-7444-4EDD-B3B7-EF42E0D88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718" y="2218834"/>
            <a:ext cx="6665542" cy="432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6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C03A7-F5F8-4941-8E64-86B073DC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Fed-Back-Clocks (SDC-Datei)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952907B-ED0F-493A-A955-295E28F8F1BD}"/>
              </a:ext>
            </a:extLst>
          </p:cNvPr>
          <p:cNvSpPr txBox="1"/>
          <p:nvPr/>
        </p:nvSpPr>
        <p:spPr>
          <a:xfrm>
            <a:off x="838200" y="2571261"/>
            <a:ext cx="7385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dirty="0"/>
              <a:t>Siehe: ./</a:t>
            </a:r>
            <a:r>
              <a:rPr lang="de-AT" sz="2800" dirty="0" err="1"/>
              <a:t>md_pics</a:t>
            </a:r>
            <a:r>
              <a:rPr lang="de-AT" sz="2800" dirty="0"/>
              <a:t>/</a:t>
            </a:r>
            <a:r>
              <a:rPr lang="en-US" sz="2800" dirty="0"/>
              <a:t>fed_back_clock_sdc.png</a:t>
            </a:r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481423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C03A7-F5F8-4941-8E64-86B073DC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Fed-Back-Clocks (DDR-Speicher)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BD958BC-1183-4789-A7BC-844B655BB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90" y="2134639"/>
            <a:ext cx="10445820" cy="437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847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A92225-4742-427E-8DDA-786E2479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Derived</a:t>
            </a:r>
            <a:r>
              <a:rPr lang="de-AT" dirty="0"/>
              <a:t>-Clocks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19CEFB-F695-4BE1-BBDB-65AD5E3989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5471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C03A7-F5F8-4941-8E64-86B073DC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Toggle</a:t>
            </a:r>
            <a:r>
              <a:rPr lang="de-AT" dirty="0"/>
              <a:t>-Flipflop-Clocks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94B209E-05F0-424D-BFDB-0A3E208A7ADD}"/>
              </a:ext>
            </a:extLst>
          </p:cNvPr>
          <p:cNvSpPr txBox="1"/>
          <p:nvPr/>
        </p:nvSpPr>
        <p:spPr>
          <a:xfrm>
            <a:off x="838200" y="1551804"/>
            <a:ext cx="884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Anwendungsgebiete: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Clock-</a:t>
            </a:r>
            <a:r>
              <a:rPr lang="de-AT" dirty="0" err="1"/>
              <a:t>Divider</a:t>
            </a:r>
            <a:r>
              <a:rPr lang="de-AT" dirty="0"/>
              <a:t> = 2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087409F-80AB-4517-8144-75AE8FE86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031" y="2877367"/>
            <a:ext cx="8061764" cy="316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62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C03A7-F5F8-4941-8E64-86B073DC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Toggle</a:t>
            </a:r>
            <a:r>
              <a:rPr lang="de-AT" dirty="0"/>
              <a:t>-Flipflop-Clocks</a:t>
            </a: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AAB4DB96-C8FB-426A-BEBE-3CFBCFCEA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10" y="1690688"/>
            <a:ext cx="10845590" cy="436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71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C03A7-F5F8-4941-8E64-86B073DC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Toggle</a:t>
            </a:r>
            <a:r>
              <a:rPr lang="de-AT" dirty="0"/>
              <a:t>-Flipflop-Clocks (anderes Beispiel)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C16E641-C2EE-496B-9389-BFD3BC058D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96" b="48035"/>
          <a:stretch/>
        </p:blipFill>
        <p:spPr>
          <a:xfrm>
            <a:off x="397167" y="2022229"/>
            <a:ext cx="5176618" cy="367323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F09AD38-2EB9-419D-9441-7678FA7ADE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92" t="53562" r="6492" b="-1140"/>
          <a:stretch/>
        </p:blipFill>
        <p:spPr>
          <a:xfrm>
            <a:off x="5948924" y="2227382"/>
            <a:ext cx="5176618" cy="32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845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C03A7-F5F8-4941-8E64-86B073DC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Ripple-Counter-Clocks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94B209E-05F0-424D-BFDB-0A3E208A7ADD}"/>
              </a:ext>
            </a:extLst>
          </p:cNvPr>
          <p:cNvSpPr txBox="1"/>
          <p:nvPr/>
        </p:nvSpPr>
        <p:spPr>
          <a:xfrm>
            <a:off x="838200" y="1551804"/>
            <a:ext cx="884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Anwendungsgebiete: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Clock-</a:t>
            </a:r>
            <a:r>
              <a:rPr lang="de-AT" dirty="0" err="1"/>
              <a:t>Divier</a:t>
            </a:r>
            <a:r>
              <a:rPr lang="de-AT" dirty="0"/>
              <a:t> &gt;= 2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117A0A3-F001-4795-8378-BB7B0A2B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31" y="2877367"/>
            <a:ext cx="11157338" cy="25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C03A7-F5F8-4941-8E64-86B073DC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Ripple-Counter-Clocks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E98E7B29-000D-44D7-9FC7-9A3749EBE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13" y="1416782"/>
            <a:ext cx="5739040" cy="507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35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5C2C5D-4BA6-43C1-8DCF-94911A7CD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Hauptquelle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35DE92E-AE59-4423-BE90-E86AACC138AA}"/>
              </a:ext>
            </a:extLst>
          </p:cNvPr>
          <p:cNvSpPr txBox="1"/>
          <p:nvPr/>
        </p:nvSpPr>
        <p:spPr>
          <a:xfrm>
            <a:off x="1001486" y="1843314"/>
            <a:ext cx="9013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Timing Analysis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Internally</a:t>
            </a:r>
            <a:r>
              <a:rPr lang="de-AT" dirty="0"/>
              <a:t> </a:t>
            </a:r>
            <a:r>
              <a:rPr lang="de-AT" dirty="0" err="1"/>
              <a:t>Generated</a:t>
            </a:r>
            <a:r>
              <a:rPr lang="de-AT" dirty="0"/>
              <a:t> Clocks in </a:t>
            </a:r>
            <a:r>
              <a:rPr lang="de-AT" dirty="0" err="1"/>
              <a:t>TimeQuest</a:t>
            </a:r>
            <a:br>
              <a:rPr lang="de-AT" dirty="0"/>
            </a:br>
            <a:r>
              <a:rPr lang="de-AT" dirty="0"/>
              <a:t>(Tech Note)</a:t>
            </a:r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Zu finden im AFN2 eLearning</a:t>
            </a:r>
          </a:p>
        </p:txBody>
      </p:sp>
    </p:spTree>
    <p:extLst>
      <p:ext uri="{BB962C8B-B14F-4D97-AF65-F5344CB8AC3E}">
        <p14:creationId xmlns:p14="http://schemas.microsoft.com/office/powerpoint/2010/main" val="3910238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C03A7-F5F8-4941-8E64-86B073DC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Synchronous</a:t>
            </a:r>
            <a:r>
              <a:rPr lang="de-AT" dirty="0"/>
              <a:t>-Counter-Clocks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94B209E-05F0-424D-BFDB-0A3E208A7ADD}"/>
              </a:ext>
            </a:extLst>
          </p:cNvPr>
          <p:cNvSpPr txBox="1"/>
          <p:nvPr/>
        </p:nvSpPr>
        <p:spPr>
          <a:xfrm>
            <a:off x="838200" y="1551804"/>
            <a:ext cx="884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Anwendungsgebiete: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Clock-</a:t>
            </a:r>
            <a:r>
              <a:rPr lang="de-AT" dirty="0" err="1"/>
              <a:t>Divier</a:t>
            </a:r>
            <a:r>
              <a:rPr lang="de-AT" dirty="0"/>
              <a:t> &gt;= 2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82F1694-8D96-4292-8AA6-D4A904A30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5" y="1690688"/>
            <a:ext cx="7962601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8814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C03A7-F5F8-4941-8E64-86B073DC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Synchronous</a:t>
            </a:r>
            <a:r>
              <a:rPr lang="de-AT" dirty="0"/>
              <a:t>-Counter-Clocks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73CC43B1-B0B2-4611-B337-EE364B893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62" y="2126372"/>
            <a:ext cx="9228014" cy="374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C03A7-F5F8-4941-8E64-86B073DC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Verbesserung der Schaltung?</a:t>
            </a:r>
          </a:p>
        </p:txBody>
      </p:sp>
    </p:spTree>
    <p:extLst>
      <p:ext uri="{BB962C8B-B14F-4D97-AF65-F5344CB8AC3E}">
        <p14:creationId xmlns:p14="http://schemas.microsoft.com/office/powerpoint/2010/main" val="24305602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C03A7-F5F8-4941-8E64-86B073DC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Verbesserung der Schaltung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4DE87AA-1637-406B-9550-68B73221F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07" y="1432577"/>
            <a:ext cx="9339385" cy="514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909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C03A7-F5F8-4941-8E64-86B073DC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Verbesserung der Schaltung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7F87977-D372-49D3-94EB-8488E3CBF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724139" cy="476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57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9B8946-68DE-40EB-BEA1-F958B621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PLLs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FECD64-5D0D-448B-8572-B1204439F2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1995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C03A7-F5F8-4941-8E64-86B073DC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PLLs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5E6DDA3-6FFF-4891-93C7-A532CBD544B9}"/>
              </a:ext>
            </a:extLst>
          </p:cNvPr>
          <p:cNvSpPr txBox="1"/>
          <p:nvPr/>
        </p:nvSpPr>
        <p:spPr>
          <a:xfrm>
            <a:off x="838200" y="2105242"/>
            <a:ext cx="91127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Häufig besserer Weg für </a:t>
            </a:r>
            <a:r>
              <a:rPr lang="de-AT" dirty="0" err="1"/>
              <a:t>generierung</a:t>
            </a:r>
            <a:r>
              <a:rPr lang="de-AT" dirty="0"/>
              <a:t> interner Taktsignale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Kann </a:t>
            </a:r>
            <a:r>
              <a:rPr lang="de-AT" dirty="0" err="1"/>
              <a:t>Derived</a:t>
            </a:r>
            <a:r>
              <a:rPr lang="de-AT" dirty="0"/>
              <a:t>-Clocks und Gated-Clocks ersetzen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Kompensiert Schwankungen verursacht durch Temperatur- und Spannungs-Schwankungen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Bandpass-Filter können HF-</a:t>
            </a:r>
            <a:r>
              <a:rPr lang="de-AT" dirty="0" err="1"/>
              <a:t>Jitter</a:t>
            </a: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Global-</a:t>
            </a:r>
            <a:r>
              <a:rPr lang="de-AT" dirty="0" err="1"/>
              <a:t>Bufferin</a:t>
            </a: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394745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C03A7-F5F8-4941-8E64-86B073DC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PLLs (SDC)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5E6DDA3-6FFF-4891-93C7-A532CBD544B9}"/>
              </a:ext>
            </a:extLst>
          </p:cNvPr>
          <p:cNvSpPr txBox="1"/>
          <p:nvPr/>
        </p:nvSpPr>
        <p:spPr>
          <a:xfrm>
            <a:off x="838200" y="2105242"/>
            <a:ext cx="91127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Wie alle </a:t>
            </a:r>
            <a:r>
              <a:rPr lang="de-AT" dirty="0" err="1"/>
              <a:t>Derived</a:t>
            </a:r>
            <a:r>
              <a:rPr lang="de-AT" dirty="0"/>
              <a:t>-Clocks:</a:t>
            </a:r>
            <a:br>
              <a:rPr lang="de-AT" dirty="0"/>
            </a:br>
            <a:r>
              <a:rPr lang="de-AT" i="1" dirty="0" err="1"/>
              <a:t>create_generated_clock</a:t>
            </a:r>
            <a:endParaRPr lang="de-AT" i="1" dirty="0"/>
          </a:p>
          <a:p>
            <a:endParaRPr lang="de-AT" dirty="0"/>
          </a:p>
          <a:p>
            <a:r>
              <a:rPr lang="de-AT" dirty="0"/>
              <a:t>Einfacher:</a:t>
            </a:r>
          </a:p>
          <a:p>
            <a:r>
              <a:rPr lang="de-AT" i="1" dirty="0" err="1"/>
              <a:t>derive_pll_clocks</a:t>
            </a:r>
            <a:r>
              <a:rPr lang="de-AT" i="1" dirty="0"/>
              <a:t> (AFN2 Lab02)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819790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9B8946-68DE-40EB-BEA1-F958B621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Diskussion:</a:t>
            </a:r>
            <a:br>
              <a:rPr lang="de-AT" dirty="0"/>
            </a:br>
            <a:r>
              <a:rPr lang="de-AT" sz="4000" dirty="0"/>
              <a:t>Korrekte Timing-Analyse für SSL1-Projekt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FECD64-5D0D-448B-8572-B1204439F2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1908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401C99-7EA5-496E-807C-D356E6AA0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Gated-Clocks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282790-CFD5-4798-97E8-8DEA1E1200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2177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C03A7-F5F8-4941-8E64-86B073DC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Inverted</a:t>
            </a:r>
            <a:r>
              <a:rPr lang="de-AT" dirty="0"/>
              <a:t>-Clocks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94B209E-05F0-424D-BFDB-0A3E208A7ADD}"/>
              </a:ext>
            </a:extLst>
          </p:cNvPr>
          <p:cNvSpPr txBox="1"/>
          <p:nvPr/>
        </p:nvSpPr>
        <p:spPr>
          <a:xfrm>
            <a:off x="838200" y="1770186"/>
            <a:ext cx="884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Anwendungsgebiet: Abarbeitung in unter einem Taktzyklus.</a:t>
            </a:r>
          </a:p>
          <a:p>
            <a:r>
              <a:rPr lang="de-AT" dirty="0"/>
              <a:t>Beispiel: DDR-Schaltungen (Dual-Data-Rate)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A82314-CE1A-4870-80C3-9CDE6C9F2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3357"/>
            <a:ext cx="8958943" cy="397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2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C03A7-F5F8-4941-8E64-86B073DC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Inverted</a:t>
            </a:r>
            <a:r>
              <a:rPr lang="de-AT" dirty="0"/>
              <a:t>-Clocks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D81130-B62D-44C7-BE4B-80103FF60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5090"/>
            <a:ext cx="8700007" cy="360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1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C03A7-F5F8-4941-8E64-86B073DC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Bessere </a:t>
            </a:r>
            <a:r>
              <a:rPr lang="de-AT" dirty="0" err="1"/>
              <a:t>Inverted</a:t>
            </a:r>
            <a:r>
              <a:rPr lang="de-AT" dirty="0"/>
              <a:t>-Clocks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BDB8E38-13E6-4078-A044-2DDFDCFD0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04" y="2496015"/>
            <a:ext cx="11109134" cy="363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C03A7-F5F8-4941-8E64-86B073DC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Buffered</a:t>
            </a:r>
            <a:r>
              <a:rPr lang="de-AT" dirty="0"/>
              <a:t>-Clocks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94B209E-05F0-424D-BFDB-0A3E208A7ADD}"/>
              </a:ext>
            </a:extLst>
          </p:cNvPr>
          <p:cNvSpPr txBox="1"/>
          <p:nvPr/>
        </p:nvSpPr>
        <p:spPr>
          <a:xfrm>
            <a:off x="838200" y="1770186"/>
            <a:ext cx="88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Anwendungsbeispiel: SCLK von SPI-Master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C92DF59-168D-472A-8B26-79D224EB3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52" y="2428816"/>
            <a:ext cx="10315495" cy="282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C03A7-F5F8-4941-8E64-86B073DC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Enabled-Clocks (hier: statisch)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94B209E-05F0-424D-BFDB-0A3E208A7ADD}"/>
              </a:ext>
            </a:extLst>
          </p:cNvPr>
          <p:cNvSpPr txBox="1"/>
          <p:nvPr/>
        </p:nvSpPr>
        <p:spPr>
          <a:xfrm>
            <a:off x="838200" y="1551804"/>
            <a:ext cx="8842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Anwendungsgebiete: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Abschaltung v. Design-Komponente (Energiesparen)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Für Testzwecke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CAF7867-6A82-4D70-93ED-C681FCCB7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50" y="3030083"/>
            <a:ext cx="11749892" cy="270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43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Microsoft Office PowerPoint</Application>
  <PresentationFormat>Breitbild</PresentationFormat>
  <Paragraphs>83</Paragraphs>
  <Slides>38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</vt:lpstr>
      <vt:lpstr>Guide</vt:lpstr>
      <vt:lpstr>Auffrischung: Clock-Skew</vt:lpstr>
      <vt:lpstr>Hauptquelle</vt:lpstr>
      <vt:lpstr>Gated-Clocks</vt:lpstr>
      <vt:lpstr>Inverted-Clocks</vt:lpstr>
      <vt:lpstr>Inverted-Clocks</vt:lpstr>
      <vt:lpstr>Bessere Inverted-Clocks</vt:lpstr>
      <vt:lpstr>Buffered-Clocks</vt:lpstr>
      <vt:lpstr>Enabled-Clocks (hier: statisch)</vt:lpstr>
      <vt:lpstr>Bessere Enabled-Clocks (dynamisch)</vt:lpstr>
      <vt:lpstr>Enabled-Clocks ohne zusätzlichem Clock-Skew</vt:lpstr>
      <vt:lpstr>Empfohlene Enabled-Clocks</vt:lpstr>
      <vt:lpstr>Multiplexed-Clocks (extern, statisch, dynamisch)</vt:lpstr>
      <vt:lpstr>Multiplexed-Clocks (extern)</vt:lpstr>
      <vt:lpstr>Multiplexed-Clocks (intern, statisch)</vt:lpstr>
      <vt:lpstr>Multiplexed-Clocks (intern, statisch)</vt:lpstr>
      <vt:lpstr>Empfohlene Multiplexed-Clocks (intern, statisch)</vt:lpstr>
      <vt:lpstr>Empfohlene Multiplexed-Clocks (intern, statisch)</vt:lpstr>
      <vt:lpstr>Empfohlene Multiplexed-Clocks (intern, statisch)</vt:lpstr>
      <vt:lpstr>Empfohlene Multiplexed-Clocks (dynamisch, statisch)</vt:lpstr>
      <vt:lpstr>Fed-Back-Clocks</vt:lpstr>
      <vt:lpstr>Fed-Back-Clocks (SDC-Datei)</vt:lpstr>
      <vt:lpstr>Fed-Back-Clocks (DDR-Speicher)</vt:lpstr>
      <vt:lpstr>Derived-Clocks</vt:lpstr>
      <vt:lpstr>Toggle-Flipflop-Clocks</vt:lpstr>
      <vt:lpstr>Toggle-Flipflop-Clocks</vt:lpstr>
      <vt:lpstr>Toggle-Flipflop-Clocks (anderes Beispiel)</vt:lpstr>
      <vt:lpstr>Ripple-Counter-Clocks</vt:lpstr>
      <vt:lpstr>Ripple-Counter-Clocks</vt:lpstr>
      <vt:lpstr>Synchronous-Counter-Clocks</vt:lpstr>
      <vt:lpstr>Synchronous-Counter-Clocks</vt:lpstr>
      <vt:lpstr>Verbesserung der Schaltung?</vt:lpstr>
      <vt:lpstr>Verbesserung der Schaltung</vt:lpstr>
      <vt:lpstr>Verbesserung der Schaltung</vt:lpstr>
      <vt:lpstr>PLLs</vt:lpstr>
      <vt:lpstr>PLLs</vt:lpstr>
      <vt:lpstr>PLLs (SDC)</vt:lpstr>
      <vt:lpstr>Diskussion: Korrekte Timing-Analyse für SSL1-Projekt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</dc:title>
  <dc:creator>Daniel</dc:creator>
  <cp:lastModifiedBy>Daniel</cp:lastModifiedBy>
  <cp:revision>47</cp:revision>
  <dcterms:created xsi:type="dcterms:W3CDTF">2022-04-21T10:32:55Z</dcterms:created>
  <dcterms:modified xsi:type="dcterms:W3CDTF">2022-04-21T12:28:20Z</dcterms:modified>
</cp:coreProperties>
</file>