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0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5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8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3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7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5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3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6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012" y="965200"/>
            <a:ext cx="8676222" cy="36600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BE" sz="6100" dirty="0" err="1"/>
              <a:t>Systems&amp;Networks</a:t>
            </a:r>
            <a:r>
              <a:rPr lang="nl-BE" sz="6100" dirty="0"/>
              <a:t> aspect</a:t>
            </a:r>
            <a:br>
              <a:rPr lang="nl-BE" sz="6100" dirty="0"/>
            </a:br>
            <a:r>
              <a:rPr lang="en-US" sz="6100" b="1" dirty="0">
                <a:effectLst/>
              </a:rPr>
              <a:t>Vulnerability Analysis</a:t>
            </a:r>
            <a:endParaRPr lang="nl-BE" sz="6100" dirty="0"/>
          </a:p>
        </p:txBody>
      </p:sp>
    </p:spTree>
    <p:extLst>
      <p:ext uri="{BB962C8B-B14F-4D97-AF65-F5344CB8AC3E}">
        <p14:creationId xmlns:p14="http://schemas.microsoft.com/office/powerpoint/2010/main" val="419892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MS06-035: Vulnerability in Server Service Could Allow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High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volledige controle op afstand krijgen</a:t>
            </a:r>
          </a:p>
          <a:p>
            <a:r>
              <a:rPr lang="nl-BE" dirty="0">
                <a:sym typeface="Wingdings" panose="05000000000000000000" pitchFamily="2" charset="2"/>
              </a:rPr>
              <a:t>Programma’s installeren, bekijken, 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3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SMB NULL Session Authentication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Programma met ‘System’-user </a:t>
            </a:r>
            <a:r>
              <a:rPr lang="nl-BE" dirty="0">
                <a:sym typeface="Wingdings" panose="05000000000000000000" pitchFamily="2" charset="2"/>
              </a:rPr>
              <a:t> niet-geverifieerde aanmeldingen gebeuren</a:t>
            </a:r>
          </a:p>
          <a:p>
            <a:r>
              <a:rPr lang="nl-BE" dirty="0">
                <a:sym typeface="Wingdings" panose="05000000000000000000" pitchFamily="2" charset="2"/>
              </a:rPr>
              <a:t>Toegang tot gevoelige gegevens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501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SMB Signing Disabled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Medium</a:t>
            </a:r>
          </a:p>
          <a:p>
            <a:r>
              <a:rPr lang="nl-BE" dirty="0"/>
              <a:t>Ontvanger </a:t>
            </a:r>
            <a:r>
              <a:rPr lang="nl-BE" dirty="0">
                <a:sym typeface="Wingdings" panose="05000000000000000000" pitchFamily="2" charset="2"/>
              </a:rPr>
              <a:t> authenticiteit niet bevestigen  man-in-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-</a:t>
            </a:r>
            <a:r>
              <a:rPr lang="nl-BE" dirty="0" err="1">
                <a:sym typeface="Wingdings" panose="05000000000000000000" pitchFamily="2" charset="2"/>
              </a:rPr>
              <a:t>middle</a:t>
            </a:r>
            <a:r>
              <a:rPr lang="nl-BE" dirty="0">
                <a:sym typeface="Wingdings" panose="05000000000000000000" pitchFamily="2" charset="2"/>
              </a:rPr>
              <a:t>-aanval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922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Firewall aanzetten en/of besturingssysteem updaten</a:t>
            </a:r>
          </a:p>
        </p:txBody>
      </p:sp>
    </p:spTree>
    <p:extLst>
      <p:ext uri="{BB962C8B-B14F-4D97-AF65-F5344CB8AC3E}">
        <p14:creationId xmlns:p14="http://schemas.microsoft.com/office/powerpoint/2010/main" val="143395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schermafbeelding&#10;&#10;Beschrijving is gegenereerd met zeer hoge betrouwbaarheid"/>
          <p:cNvPicPr/>
          <p:nvPr/>
        </p:nvPicPr>
        <p:blipFill>
          <a:blip r:embed="rId2"/>
          <a:stretch>
            <a:fillRect/>
          </a:stretch>
        </p:blipFill>
        <p:spPr>
          <a:xfrm>
            <a:off x="4630994" y="1462009"/>
            <a:ext cx="6916633" cy="36139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7684" y="0"/>
            <a:ext cx="3643674" cy="1905000"/>
          </a:xfrm>
        </p:spPr>
        <p:txBody>
          <a:bodyPr>
            <a:normAutofit/>
          </a:bodyPr>
          <a:lstStyle/>
          <a:p>
            <a:r>
              <a:rPr lang="nl-BE" sz="2800" dirty="0" err="1"/>
              <a:t>Metasploitable</a:t>
            </a:r>
            <a:r>
              <a:rPr lang="nl-BE" sz="2800" dirty="0"/>
              <a:t> OS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46577" y="2674814"/>
            <a:ext cx="3643674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BE" sz="1800" dirty="0"/>
              <a:t>Oneindig </a:t>
            </a:r>
            <a:r>
              <a:rPr lang="nl-BE" sz="1800" dirty="0" err="1"/>
              <a:t>vulnerabilities</a:t>
            </a:r>
            <a:endParaRPr lang="nl-BE" sz="1800" dirty="0"/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59229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</a:t>
            </a:r>
            <a:r>
              <a:rPr lang="nl-BE" dirty="0" err="1">
                <a:effectLst/>
              </a:rPr>
              <a:t>rexecd</a:t>
            </a:r>
            <a:r>
              <a:rPr lang="nl-BE" dirty="0">
                <a:effectLst/>
              </a:rPr>
              <a:t>-service loopt op de externe host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nl-BE" dirty="0">
                <a:effectLst/>
              </a:rPr>
              <a:t>externe opdrachten uitvoeren. </a:t>
            </a:r>
            <a:br>
              <a:rPr lang="nl-BE" dirty="0">
                <a:effectLst/>
              </a:rPr>
            </a:br>
            <a:r>
              <a:rPr lang="nl-BE" dirty="0">
                <a:effectLst/>
              </a:rPr>
              <a:t>Misbruikt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​​host van een derde te scannen.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en-GB" dirty="0">
                <a:effectLst/>
              </a:rPr>
              <a:t>Comment out de 'exec' </a:t>
            </a:r>
            <a:r>
              <a:rPr lang="nl-BE" dirty="0">
                <a:sym typeface="Wingdings" panose="05000000000000000000" pitchFamily="2" charset="2"/>
              </a:rPr>
              <a:t>  </a:t>
            </a:r>
            <a:r>
              <a:rPr lang="en-GB" dirty="0">
                <a:effectLst/>
              </a:rPr>
              <a:t>restart </a:t>
            </a:r>
            <a:r>
              <a:rPr lang="en-GB" dirty="0" err="1">
                <a:effectLst/>
              </a:rPr>
              <a:t>inetd</a:t>
            </a:r>
            <a:r>
              <a:rPr lang="en-GB" dirty="0">
                <a:effectLst/>
              </a:rPr>
              <a:t> process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875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Rogue</a:t>
            </a:r>
            <a:r>
              <a:rPr lang="nl-BE" dirty="0">
                <a:effectLst/>
              </a:rPr>
              <a:t> Shell Backdoor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Een shell luistert op externe poort zonder authenticatie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afstand verbinden en direct commando’s te verzenden.</a:t>
            </a:r>
          </a:p>
          <a:p>
            <a:pPr lvl="0"/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Het systeem opnieuw installeren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600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>
                <a:effectLst/>
              </a:rPr>
              <a:t>VNC Server 'password' Password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40668" y="2853209"/>
            <a:ext cx="9905998" cy="3124201"/>
          </a:xfrm>
        </p:spPr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pPr lvl="0"/>
            <a:r>
              <a:rPr lang="nl-BE" dirty="0">
                <a:effectLst/>
              </a:rPr>
              <a:t>De VNC-server had als wachtwoord ‘password’ </a:t>
            </a:r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>
                <a:effectLst/>
              </a:rPr>
              <a:t> controle van het systeem te nemen.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Beveilig de VNC-service met een sterk wachtwoord.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441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BE" dirty="0" err="1">
                <a:effectLst/>
              </a:rPr>
              <a:t>rlogin</a:t>
            </a:r>
            <a:r>
              <a:rPr lang="nl-BE" dirty="0">
                <a:effectLst/>
              </a:rPr>
              <a:t> Service </a:t>
            </a:r>
            <a:r>
              <a:rPr lang="nl-BE" dirty="0" err="1">
                <a:effectLst/>
              </a:rPr>
              <a:t>Detection</a:t>
            </a:r>
            <a:endParaRPr lang="nl-BE" dirty="0">
              <a:effectLst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Critical</a:t>
            </a:r>
          </a:p>
          <a:p>
            <a:r>
              <a:rPr lang="nl-BE" dirty="0">
                <a:effectLst/>
              </a:rPr>
              <a:t>gegevens overgedragen In </a:t>
            </a:r>
            <a:r>
              <a:rPr lang="nl-BE" dirty="0" err="1">
                <a:effectLst/>
              </a:rPr>
              <a:t>cleartext</a:t>
            </a:r>
            <a:r>
              <a:rPr lang="nl-BE" dirty="0">
                <a:effectLst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man-in-</a:t>
            </a:r>
            <a:r>
              <a:rPr lang="nl-BE" dirty="0" err="1">
                <a:effectLst/>
              </a:rPr>
              <a:t>the</a:t>
            </a:r>
            <a:r>
              <a:rPr lang="nl-BE" dirty="0">
                <a:effectLst/>
              </a:rPr>
              <a:t>-</a:t>
            </a:r>
            <a:r>
              <a:rPr lang="nl-BE" dirty="0" err="1">
                <a:effectLst/>
              </a:rPr>
              <a:t>middle</a:t>
            </a:r>
            <a:r>
              <a:rPr lang="nl-BE" dirty="0">
                <a:effectLst/>
              </a:rPr>
              <a:t> attack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>
                <a:effectLst/>
              </a:rPr>
              <a:t>SSH gebruiken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612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Patchen van deze vulnerabilities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 </a:t>
            </a:r>
            <a:r>
              <a:rPr lang="nl-BE" dirty="0" err="1"/>
              <a:t>Metasploitable</a:t>
            </a:r>
            <a:r>
              <a:rPr lang="nl-BE" dirty="0"/>
              <a:t> gebruiken</a:t>
            </a:r>
          </a:p>
        </p:txBody>
      </p:sp>
    </p:spTree>
    <p:extLst>
      <p:ext uri="{BB962C8B-B14F-4D97-AF65-F5344CB8AC3E}">
        <p14:creationId xmlns:p14="http://schemas.microsoft.com/office/powerpoint/2010/main" val="15226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nl-BE" sz="440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521569" y="2074985"/>
            <a:ext cx="6277708" cy="45983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nl-BE" sz="2400" b="1" dirty="0"/>
              <a:t>Nessus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windows</a:t>
            </a:r>
            <a:r>
              <a:rPr lang="nl-BE" sz="2400" b="1" dirty="0"/>
              <a:t> </a:t>
            </a:r>
            <a:r>
              <a:rPr lang="nl-BE" sz="2400" b="1" dirty="0" err="1"/>
              <a:t>xp</a:t>
            </a:r>
            <a:r>
              <a:rPr lang="nl-BE" sz="2400" b="1" dirty="0"/>
              <a:t> met firewall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windows</a:t>
            </a:r>
            <a:r>
              <a:rPr lang="nl-BE" sz="2400" b="1" dirty="0"/>
              <a:t> </a:t>
            </a:r>
            <a:r>
              <a:rPr lang="nl-BE" sz="2400" b="1" dirty="0" err="1"/>
              <a:t>xp</a:t>
            </a:r>
            <a:r>
              <a:rPr lang="nl-BE" sz="2400" b="1" dirty="0"/>
              <a:t> zonder firewall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  <a:p>
            <a:pPr>
              <a:lnSpc>
                <a:spcPct val="90000"/>
              </a:lnSpc>
            </a:pPr>
            <a:r>
              <a:rPr lang="nl-BE" sz="2400" b="1" dirty="0"/>
              <a:t>Nessus scan op </a:t>
            </a:r>
            <a:r>
              <a:rPr lang="nl-BE" sz="2400" b="1" dirty="0" err="1"/>
              <a:t>metasploitable</a:t>
            </a:r>
            <a:r>
              <a:rPr lang="nl-BE" sz="2400" b="1" dirty="0"/>
              <a:t> os</a:t>
            </a:r>
          </a:p>
          <a:p>
            <a:pPr lvl="1">
              <a:lnSpc>
                <a:spcPct val="90000"/>
              </a:lnSpc>
            </a:pPr>
            <a:r>
              <a:rPr lang="nl-BE" sz="2000" b="1" dirty="0" err="1"/>
              <a:t>Vulnerability</a:t>
            </a:r>
            <a:endParaRPr lang="nl-BE" sz="2000" b="1" dirty="0"/>
          </a:p>
          <a:p>
            <a:pPr lvl="1">
              <a:lnSpc>
                <a:spcPct val="90000"/>
              </a:lnSpc>
            </a:pPr>
            <a:r>
              <a:rPr lang="nl-BE" sz="2000" b="1" dirty="0"/>
              <a:t>Omschrijving</a:t>
            </a:r>
          </a:p>
          <a:p>
            <a:pPr lvl="1">
              <a:lnSpc>
                <a:spcPct val="90000"/>
              </a:lnSpc>
            </a:pPr>
            <a:r>
              <a:rPr lang="nl-BE" sz="2000" b="1" dirty="0"/>
              <a:t>oplossing</a:t>
            </a:r>
          </a:p>
        </p:txBody>
      </p:sp>
    </p:spTree>
    <p:extLst>
      <p:ext uri="{BB962C8B-B14F-4D97-AF65-F5344CB8AC3E}">
        <p14:creationId xmlns:p14="http://schemas.microsoft.com/office/powerpoint/2010/main" val="50558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tatic.tenable.com/press/logos/products/Nessus-FullColor-RGB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0839" y="2488002"/>
            <a:ext cx="3976788" cy="156195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nl-BE" dirty="0"/>
              <a:t>Nessus?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84054" y="2745153"/>
            <a:ext cx="6573684" cy="3216276"/>
          </a:xfrm>
        </p:spPr>
        <p:txBody>
          <a:bodyPr anchor="t">
            <a:normAutofit/>
          </a:bodyPr>
          <a:lstStyle/>
          <a:p>
            <a:r>
              <a:rPr lang="nl-BE" dirty="0"/>
              <a:t>Web </a:t>
            </a:r>
            <a:r>
              <a:rPr lang="nl-BE" dirty="0" err="1"/>
              <a:t>Vulnerability</a:t>
            </a:r>
            <a:r>
              <a:rPr lang="nl-BE" dirty="0"/>
              <a:t> scanner</a:t>
            </a:r>
          </a:p>
          <a:p>
            <a:r>
              <a:rPr lang="nl-BE" dirty="0"/>
              <a:t>Doel </a:t>
            </a:r>
            <a:r>
              <a:rPr lang="nl-BE" dirty="0">
                <a:sym typeface="Wingdings" panose="05000000000000000000" pitchFamily="2" charset="2"/>
              </a:rPr>
              <a:t> controle op beveiliging van computers/computernetwerken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401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2309541"/>
            <a:ext cx="6916633" cy="19188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6976" y="117231"/>
            <a:ext cx="5570039" cy="1905000"/>
          </a:xfrm>
        </p:spPr>
        <p:txBody>
          <a:bodyPr>
            <a:normAutofit/>
          </a:bodyPr>
          <a:lstStyle/>
          <a:p>
            <a:r>
              <a:rPr lang="nl-BE" sz="2800" dirty="0"/>
              <a:t>Windows </a:t>
            </a:r>
            <a:r>
              <a:rPr lang="nl-BE" sz="2800" dirty="0" err="1"/>
              <a:t>xp</a:t>
            </a:r>
            <a:r>
              <a:rPr lang="nl-BE" sz="2800" dirty="0"/>
              <a:t> met firewall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54392" y="2620280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 dirty="0"/>
              <a:t>Geen </a:t>
            </a:r>
            <a:r>
              <a:rPr lang="nl-BE" sz="1800" dirty="0" err="1"/>
              <a:t>vulnerabilities</a:t>
            </a:r>
            <a:endParaRPr lang="nl-BE" sz="1800" dirty="0"/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9651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4" descr="Afbeelding met schermafbeelding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479301"/>
            <a:ext cx="6916633" cy="35793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78575" y="0"/>
            <a:ext cx="5515331" cy="1905000"/>
          </a:xfrm>
        </p:spPr>
        <p:txBody>
          <a:bodyPr>
            <a:normAutofit/>
          </a:bodyPr>
          <a:lstStyle/>
          <a:p>
            <a:r>
              <a:rPr lang="nl-BE" sz="2800" dirty="0"/>
              <a:t>Windows </a:t>
            </a:r>
            <a:r>
              <a:rPr lang="nl-BE" sz="2800" dirty="0" err="1"/>
              <a:t>xp</a:t>
            </a:r>
            <a:r>
              <a:rPr lang="nl-BE" sz="2800" dirty="0"/>
              <a:t> zonder firewall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315315" y="2635737"/>
            <a:ext cx="3643674" cy="3216276"/>
          </a:xfrm>
        </p:spPr>
        <p:txBody>
          <a:bodyPr anchor="t">
            <a:normAutofit/>
          </a:bodyPr>
          <a:lstStyle/>
          <a:p>
            <a:r>
              <a:rPr lang="nl-BE" sz="1800" dirty="0"/>
              <a:t>7 </a:t>
            </a:r>
            <a:r>
              <a:rPr lang="nl-BE" sz="1800" dirty="0" err="1"/>
              <a:t>vulnerabilities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47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MS06-040: Vulnerability in Server Service Could Allow Remote Code Execution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Code uitvoeren op afstand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494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MS08-067: Microsoft Windows Server Service Crafted RPC Request Handling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 </a:t>
            </a:r>
          </a:p>
          <a:p>
            <a:r>
              <a:rPr lang="nl-BE" dirty="0">
                <a:sym typeface="Wingdings" panose="05000000000000000000" pitchFamily="2" charset="2"/>
              </a:rPr>
              <a:t>Zonder verificatie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14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MS09-001: Microsoft Windows SMB Vulnerabilities Remote Code Execution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programma’s installeren, bekijken,…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02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MS17-010: Security Update for Microsoft Windows SMB Server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Critical</a:t>
            </a:r>
          </a:p>
          <a:p>
            <a:r>
              <a:rPr lang="nl-BE" dirty="0"/>
              <a:t>Aanvaller </a:t>
            </a:r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Externe code uitvoeren </a:t>
            </a:r>
            <a:r>
              <a:rPr lang="nl-BE" dirty="0">
                <a:sym typeface="Wingdings" panose="05000000000000000000" pitchFamily="2" charset="2"/>
              </a:rPr>
              <a:t> RPC-verzoek ontvangt</a:t>
            </a:r>
          </a:p>
          <a:p>
            <a:r>
              <a:rPr lang="nl-BE" dirty="0"/>
              <a:t>Oplossing </a:t>
            </a:r>
            <a:r>
              <a:rPr lang="nl-BE" dirty="0">
                <a:sym typeface="Wingdings" panose="05000000000000000000" pitchFamily="2" charset="2"/>
              </a:rPr>
              <a:t> besturingssysteem updaten / firewall aanzetten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949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350</Words>
  <Application>Microsoft Office PowerPoint</Application>
  <PresentationFormat>Breedbeeld</PresentationFormat>
  <Paragraphs>76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Parallax</vt:lpstr>
      <vt:lpstr>Systems&amp;Networks aspect Vulnerability Analysis</vt:lpstr>
      <vt:lpstr>Inhoudstafel</vt:lpstr>
      <vt:lpstr>Nessus?</vt:lpstr>
      <vt:lpstr>Windows xp met firewall</vt:lpstr>
      <vt:lpstr>Windows xp zonder firewall</vt:lpstr>
      <vt:lpstr>MS06-040: Vulnerability in Server Service Could Allow Remote Code Execution </vt:lpstr>
      <vt:lpstr>MS08-067: Microsoft Windows Server Service Crafted RPC Request Handling Remote Code Execution</vt:lpstr>
      <vt:lpstr>MS09-001: Microsoft Windows SMB Vulnerabilities Remote Code Execution</vt:lpstr>
      <vt:lpstr>MS17-010: Security Update for Microsoft Windows SMB Server </vt:lpstr>
      <vt:lpstr>MS06-035: Vulnerability in Server Service Could Allow Remote Code Execution</vt:lpstr>
      <vt:lpstr>Microsoft Windows SMB NULL Session Authentication</vt:lpstr>
      <vt:lpstr>SMB Signing Disabled</vt:lpstr>
      <vt:lpstr>Patchen van deze vulnerabilities</vt:lpstr>
      <vt:lpstr>Metasploitable OS</vt:lpstr>
      <vt:lpstr>rexecd Service Detection</vt:lpstr>
      <vt:lpstr>Rogue Shell Backdoor Detection</vt:lpstr>
      <vt:lpstr>VNC Server 'password' Password</vt:lpstr>
      <vt:lpstr>rlogin Service Detection</vt:lpstr>
      <vt:lpstr>Patchen van deze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Systems&amp;Networks aspect Vulnerability Analysis</dc:title>
  <dc:creator>Hakan Pinar</dc:creator>
  <cp:lastModifiedBy>Branco Dortangs</cp:lastModifiedBy>
  <cp:revision>12</cp:revision>
  <dcterms:created xsi:type="dcterms:W3CDTF">2017-05-16T14:38:39Z</dcterms:created>
  <dcterms:modified xsi:type="dcterms:W3CDTF">2017-05-31T09:03:09Z</dcterms:modified>
</cp:coreProperties>
</file>