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56CB-02A1-41F0-AD84-1268512A8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4097" y="561321"/>
            <a:ext cx="4561367" cy="842873"/>
          </a:xfrm>
        </p:spPr>
        <p:txBody>
          <a:bodyPr>
            <a:normAutofit fontScale="90000"/>
          </a:bodyPr>
          <a:lstStyle/>
          <a:p>
            <a:r>
              <a:rPr lang="en-US" dirty="0"/>
              <a:t>Dispensary</a:t>
            </a:r>
          </a:p>
        </p:txBody>
      </p:sp>
      <p:pic>
        <p:nvPicPr>
          <p:cNvPr id="1026" name="Picture 2" descr="Image result for dispensary store">
            <a:extLst>
              <a:ext uri="{FF2B5EF4-FFF2-40B4-BE49-F238E27FC236}">
                <a16:creationId xmlns:a16="http://schemas.microsoft.com/office/drawing/2014/main" id="{06244780-D4D3-4642-B69A-DB1962689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3" y="561321"/>
            <a:ext cx="5172912" cy="516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dispensary store">
            <a:extLst>
              <a:ext uri="{FF2B5EF4-FFF2-40B4-BE49-F238E27FC236}">
                <a16:creationId xmlns:a16="http://schemas.microsoft.com/office/drawing/2014/main" id="{C169698E-C7CD-4D19-9274-3CEA9D42A5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dispensary store">
            <a:extLst>
              <a:ext uri="{FF2B5EF4-FFF2-40B4-BE49-F238E27FC236}">
                <a16:creationId xmlns:a16="http://schemas.microsoft.com/office/drawing/2014/main" id="{39ABA8EA-DC94-4637-98A4-004DF33E5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04" y="1862497"/>
            <a:ext cx="6178226" cy="386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1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DD5294-2242-4742-BC11-1B8363F4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96" y="1142475"/>
            <a:ext cx="6694904" cy="1565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1320F-1F80-4D7E-923F-BB756C5C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142475"/>
            <a:ext cx="4916904" cy="1796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F3DE1-F282-4D39-A979-AA1489FD9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96" y="3429000"/>
            <a:ext cx="4591050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D8FFA-2242-4BDF-89CD-993E11323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243" y="3429000"/>
            <a:ext cx="3552825" cy="2124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7DFD93-388D-4B33-A17D-D9532398151E}"/>
              </a:ext>
            </a:extLst>
          </p:cNvPr>
          <p:cNvSpPr txBox="1"/>
          <p:nvPr/>
        </p:nvSpPr>
        <p:spPr>
          <a:xfrm>
            <a:off x="1482527" y="344720"/>
            <a:ext cx="1667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327037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BF0174-5E23-4F93-ACA7-5DD5BBC7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98" y="865573"/>
            <a:ext cx="4348070" cy="2374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FF185-2CC2-4069-8F24-89A0331A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" y="3906076"/>
            <a:ext cx="6067937" cy="2086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3CA818-EB4F-40A2-BECC-B0005003F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141" y="865573"/>
            <a:ext cx="44958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E7F13-DEB1-4718-AB49-6FDD2A300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147" y="4207343"/>
            <a:ext cx="5665788" cy="919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5899A-7BE0-4EF6-9BC6-A24ED6A7AD7C}"/>
              </a:ext>
            </a:extLst>
          </p:cNvPr>
          <p:cNvSpPr txBox="1"/>
          <p:nvPr/>
        </p:nvSpPr>
        <p:spPr>
          <a:xfrm>
            <a:off x="4125157" y="31197"/>
            <a:ext cx="394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38540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FC783-4C48-4A50-ACDC-C156FDC0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" y="3148647"/>
            <a:ext cx="8763000" cy="2714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2239A-40EE-4F61-9C6C-BF4660EF6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" y="567259"/>
            <a:ext cx="7572375" cy="236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189EF-7717-4D1A-81CF-FD75E61E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" y="64825"/>
            <a:ext cx="2449334" cy="566492"/>
          </a:xfrm>
        </p:spPr>
        <p:txBody>
          <a:bodyPr/>
          <a:lstStyle/>
          <a:p>
            <a:r>
              <a:rPr lang="en-US" b="1" dirty="0"/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38180-EA67-4972-8064-601F228F2FB5}"/>
              </a:ext>
            </a:extLst>
          </p:cNvPr>
          <p:cNvSpPr txBox="1"/>
          <p:nvPr/>
        </p:nvSpPr>
        <p:spPr>
          <a:xfrm>
            <a:off x="7901126" y="905522"/>
            <a:ext cx="3195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function returns the column where the product name starts with a 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7230F-6063-4B30-B6F0-E9133F3972F1}"/>
              </a:ext>
            </a:extLst>
          </p:cNvPr>
          <p:cNvSpPr txBox="1"/>
          <p:nvPr/>
        </p:nvSpPr>
        <p:spPr>
          <a:xfrm>
            <a:off x="9064102" y="3494929"/>
            <a:ext cx="26455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function returns the column where the package type is crate. </a:t>
            </a:r>
          </a:p>
        </p:txBody>
      </p:sp>
    </p:spTree>
    <p:extLst>
      <p:ext uri="{BB962C8B-B14F-4D97-AF65-F5344CB8AC3E}">
        <p14:creationId xmlns:p14="http://schemas.microsoft.com/office/powerpoint/2010/main" val="125031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CD63B1-70AE-4855-97EA-802EB9E3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177039"/>
            <a:ext cx="8727440" cy="2118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7113B-81B9-4533-8BA3-DC60E256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040" y="2474535"/>
            <a:ext cx="2714625" cy="488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337340-1872-4385-BE66-C952C32E2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3562015"/>
            <a:ext cx="8727440" cy="2422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B8ACB-FBE5-4380-8443-5C9C995D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2478010" cy="735065"/>
          </a:xfrm>
        </p:spPr>
        <p:txBody>
          <a:bodyPr>
            <a:normAutofit/>
          </a:bodyPr>
          <a:lstStyle/>
          <a:p>
            <a:r>
              <a:rPr lang="en-US" sz="4000" b="1" dirty="0"/>
              <a:t>Triggers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7E84D-97A0-45ED-9689-F8FCF172A2EE}"/>
              </a:ext>
            </a:extLst>
          </p:cNvPr>
          <p:cNvSpPr txBox="1"/>
          <p:nvPr/>
        </p:nvSpPr>
        <p:spPr>
          <a:xfrm>
            <a:off x="8939813" y="22877"/>
            <a:ext cx="31505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Trigger Makes it so whenever you insert a row into the employees table it’ll update the table in the background and when the table is called it’ll show which row was added by adding a inserted in a separate column.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4FCB3-2D18-4D53-AFAB-4D37C8FE3FAB}"/>
              </a:ext>
            </a:extLst>
          </p:cNvPr>
          <p:cNvSpPr txBox="1"/>
          <p:nvPr/>
        </p:nvSpPr>
        <p:spPr>
          <a:xfrm>
            <a:off x="8939813" y="3562929"/>
            <a:ext cx="2937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Trigger Makes it so whenever you delete a row from the employees table It’ll automatically update the table and when the table is called it’ll add a deleted in a separate column of the row that was deleted. </a:t>
            </a:r>
          </a:p>
        </p:txBody>
      </p:sp>
    </p:spTree>
    <p:extLst>
      <p:ext uri="{BB962C8B-B14F-4D97-AF65-F5344CB8AC3E}">
        <p14:creationId xmlns:p14="http://schemas.microsoft.com/office/powerpoint/2010/main" val="27888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95524-3B6D-44F3-845A-29A2B94B74A0}"/>
              </a:ext>
            </a:extLst>
          </p:cNvPr>
          <p:cNvSpPr txBox="1"/>
          <p:nvPr/>
        </p:nvSpPr>
        <p:spPr>
          <a:xfrm>
            <a:off x="3599218" y="210419"/>
            <a:ext cx="499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Database Diagram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71B0A8-9F56-4877-8EAC-60FC79861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213" y="944399"/>
            <a:ext cx="9412319" cy="52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0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06AFBF-AEE5-4EE4-A115-5ABD44FDD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4019" y="1769003"/>
            <a:ext cx="5506541" cy="277495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B939A0-7C59-4D79-BB76-E253893030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87415" y="2115659"/>
            <a:ext cx="5878444" cy="2081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69D0D4-CE42-4A80-B387-FD5274B46F58}"/>
              </a:ext>
            </a:extLst>
          </p:cNvPr>
          <p:cNvSpPr txBox="1"/>
          <p:nvPr/>
        </p:nvSpPr>
        <p:spPr>
          <a:xfrm>
            <a:off x="3886804" y="595423"/>
            <a:ext cx="5039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Customers Table</a:t>
            </a:r>
          </a:p>
        </p:txBody>
      </p:sp>
    </p:spTree>
    <p:extLst>
      <p:ext uri="{BB962C8B-B14F-4D97-AF65-F5344CB8AC3E}">
        <p14:creationId xmlns:p14="http://schemas.microsoft.com/office/powerpoint/2010/main" val="2204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CD231A-FB8D-416D-AE52-531893239F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6498" y="169098"/>
            <a:ext cx="5259003" cy="299735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0651F1-7EC5-424A-8F47-BF75DBBDF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66269" y="3429000"/>
            <a:ext cx="7659461" cy="2021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00391-97CF-4613-B5E8-02CE18AFD97A}"/>
              </a:ext>
            </a:extLst>
          </p:cNvPr>
          <p:cNvSpPr txBox="1"/>
          <p:nvPr/>
        </p:nvSpPr>
        <p:spPr>
          <a:xfrm>
            <a:off x="95693" y="172760"/>
            <a:ext cx="2856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Employees Table</a:t>
            </a:r>
          </a:p>
        </p:txBody>
      </p:sp>
    </p:spTree>
    <p:extLst>
      <p:ext uri="{BB962C8B-B14F-4D97-AF65-F5344CB8AC3E}">
        <p14:creationId xmlns:p14="http://schemas.microsoft.com/office/powerpoint/2010/main" val="67247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DBFC6-C5B1-4A63-B635-0E729C4513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921" y="2017713"/>
            <a:ext cx="5484138" cy="239387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0E5F5E-2D6A-40BC-9C61-D71DCE331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8942" y="1268253"/>
            <a:ext cx="5165794" cy="4321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121AF7-7693-4C96-9653-75818A1592A1}"/>
              </a:ext>
            </a:extLst>
          </p:cNvPr>
          <p:cNvSpPr txBox="1"/>
          <p:nvPr/>
        </p:nvSpPr>
        <p:spPr>
          <a:xfrm>
            <a:off x="1573620" y="382772"/>
            <a:ext cx="44125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Order Items Table</a:t>
            </a:r>
          </a:p>
        </p:txBody>
      </p:sp>
    </p:spTree>
    <p:extLst>
      <p:ext uri="{BB962C8B-B14F-4D97-AF65-F5344CB8AC3E}">
        <p14:creationId xmlns:p14="http://schemas.microsoft.com/office/powerpoint/2010/main" val="91499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373CE-FEB4-4B06-84A9-05920021B7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16212" y="383143"/>
            <a:ext cx="5446985" cy="275923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82E6A2-F96C-4890-A747-57A5677C8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64900" y="3429000"/>
            <a:ext cx="7311759" cy="2459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809F1A-EB28-4831-8361-C59AA5A023CE}"/>
              </a:ext>
            </a:extLst>
          </p:cNvPr>
          <p:cNvSpPr txBox="1"/>
          <p:nvPr/>
        </p:nvSpPr>
        <p:spPr>
          <a:xfrm>
            <a:off x="85060" y="85061"/>
            <a:ext cx="2658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Orders Table </a:t>
            </a:r>
          </a:p>
        </p:txBody>
      </p:sp>
    </p:spTree>
    <p:extLst>
      <p:ext uri="{BB962C8B-B14F-4D97-AF65-F5344CB8AC3E}">
        <p14:creationId xmlns:p14="http://schemas.microsoft.com/office/powerpoint/2010/main" val="55687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C89EA-F6F2-4830-9666-E0DEF8E5E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625" y="2177468"/>
            <a:ext cx="6242579" cy="250306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7B1A5D-B098-472B-A211-D82727656F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5144" y="2360322"/>
            <a:ext cx="5550231" cy="2137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90372-5B64-44CD-B1BB-3B056F0724B4}"/>
              </a:ext>
            </a:extLst>
          </p:cNvPr>
          <p:cNvSpPr txBox="1"/>
          <p:nvPr/>
        </p:nvSpPr>
        <p:spPr>
          <a:xfrm>
            <a:off x="4125433" y="725356"/>
            <a:ext cx="6751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Products Table</a:t>
            </a:r>
          </a:p>
        </p:txBody>
      </p:sp>
    </p:spTree>
    <p:extLst>
      <p:ext uri="{BB962C8B-B14F-4D97-AF65-F5344CB8AC3E}">
        <p14:creationId xmlns:p14="http://schemas.microsoft.com/office/powerpoint/2010/main" val="111762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6E569-B8EA-428C-A293-3EA0F07BE1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31844" y="386159"/>
            <a:ext cx="5765905" cy="222496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E0C42-D291-4B30-941E-BB03BB43B4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75920" y="3342718"/>
            <a:ext cx="6877755" cy="2448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6541E-706E-4F78-94CA-48A8D1BB4C03}"/>
              </a:ext>
            </a:extLst>
          </p:cNvPr>
          <p:cNvSpPr txBox="1"/>
          <p:nvPr/>
        </p:nvSpPr>
        <p:spPr>
          <a:xfrm>
            <a:off x="138223" y="191386"/>
            <a:ext cx="242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Supplier Table </a:t>
            </a:r>
          </a:p>
        </p:txBody>
      </p:sp>
    </p:spTree>
    <p:extLst>
      <p:ext uri="{BB962C8B-B14F-4D97-AF65-F5344CB8AC3E}">
        <p14:creationId xmlns:p14="http://schemas.microsoft.com/office/powerpoint/2010/main" val="350105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F9D883-9E9E-4DF6-934E-AE061F7E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33420"/>
            <a:ext cx="88392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310FA-9648-4B92-868D-10721916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749020"/>
            <a:ext cx="3590925" cy="1238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B62B12-854B-44AC-AA4E-DA23C68BA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630845"/>
            <a:ext cx="627697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633CB-58DD-47E9-8092-3874A77F7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822595"/>
            <a:ext cx="2828925" cy="103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7E6760-D02F-4D25-9DB3-B822A78A8149}"/>
              </a:ext>
            </a:extLst>
          </p:cNvPr>
          <p:cNvSpPr txBox="1"/>
          <p:nvPr/>
        </p:nvSpPr>
        <p:spPr>
          <a:xfrm>
            <a:off x="121920" y="307679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Queries</a:t>
            </a:r>
          </a:p>
        </p:txBody>
      </p:sp>
    </p:spTree>
    <p:extLst>
      <p:ext uri="{BB962C8B-B14F-4D97-AF65-F5344CB8AC3E}">
        <p14:creationId xmlns:p14="http://schemas.microsoft.com/office/powerpoint/2010/main" val="31363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1752</TotalTime>
  <Words>131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Palatino Linotype</vt:lpstr>
      <vt:lpstr>Gallery</vt:lpstr>
      <vt:lpstr>Dispensary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Business</dc:title>
  <dc:creator>payton bramer</dc:creator>
  <cp:lastModifiedBy>payton bramer</cp:lastModifiedBy>
  <cp:revision>15</cp:revision>
  <dcterms:created xsi:type="dcterms:W3CDTF">2019-03-02T02:09:05Z</dcterms:created>
  <dcterms:modified xsi:type="dcterms:W3CDTF">2019-04-18T21:24:46Z</dcterms:modified>
</cp:coreProperties>
</file>