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C5499-D514-0C5E-2887-C2BA22B8B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956DAF5-9A95-781D-9A0D-6DE949F81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09E8CB-46A3-0006-46EA-F9CD13D1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02/02/2023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F5D40BC-B63B-5465-BFA1-6B1CD2BE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89C7AC-0511-6BF3-075C-099437EB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6D0AA-0DB3-E4C9-31ED-160ABB6C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5DAEBBB-12BE-24A8-16E5-5E559140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8DA397-C7BC-35DC-9F92-1BAD4F3F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02/02/2023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37C3C6-BFE9-C71E-7FE7-50BF668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7D65E0-FD0C-4D3C-90EB-F6867A99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814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93B2020-D319-5F4A-7DFC-4CF781C8A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C74408-3D3F-8867-895D-A2B2343E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938B32-4E15-6A35-AF33-A1384D6C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02/02/2023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D3FAEA-A2FC-4C7A-F173-A95A07E9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BBA40F-DD9B-5722-74EF-210A6139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92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3AC79-FAF5-2F23-69A7-0E34AF9A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269C00-006F-2225-C25E-BB5EE260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251B26-BBE8-6460-134C-151E1AFF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02/02/2023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82A3DC-F974-46A4-2E05-F90277E1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5B8715-E182-544F-BBDD-68105F25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023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804EE-096F-0B3A-F6E4-EF925CD0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EBE8DA-F58B-561A-8E86-AE02E0C1C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75F424-DC4F-226A-8992-59433D29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02/02/2023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7F3259-F846-1098-BAD7-29FFC1FE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EF82E5-8CD5-1D00-7B8C-4A47A105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794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A276D-379B-F3E2-CAB0-3FA7A90C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7CBB92-EF10-5560-E637-717779D6F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4C0073B-3CEE-740D-BA67-5F15D2305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84DABB-F7AA-4F72-160B-9B8129D9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02/02/2023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5A62F34-007A-C250-174B-6E3D5B3D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9D8FBFC-DA41-AB30-618B-9CCF7876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121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2DF1D-970F-C3B5-632A-EDB6C3BB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674059-9BDE-586C-632E-D28149BEE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977BE98-2620-EC65-06EF-2377998DF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14D2557-826F-4174-885D-743EB8291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618DA2-ECF0-0FC2-3C40-72188A938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0DF51D2-7993-8FF4-7F5C-1B548B4E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02/02/2023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9BFD554-6974-3E57-AFEE-7B49045A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F76F57-B76C-09DA-4E7B-819D6046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775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1503D-4045-8C75-6393-47C1C936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5C1ADC5-BF95-663A-11AF-8151DA86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02/02/2023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24837DE-B8F2-509D-9E77-DDDFBB68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23B16A4-3E88-07BA-8553-588C7D59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044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CC68FAB-D68A-59D1-DE97-0EA324C5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02/02/2023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6A5A8A0-5995-5B2D-C4EC-D9BB9F49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21DA7A-7EC5-204F-1C92-A8CD38AA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903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45ACF-453E-D209-24D2-C2927304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3701CF-E2B9-5CCC-594C-C640EAE02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2EBAED4-96F4-834B-BDFE-F43075973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85A245C-E435-3211-D0D3-242032DD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02/02/2023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2F0E9D-0E2C-89A2-B04B-91CAF3D4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1FAED7-FCAE-1C83-E24C-D77508C9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334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809A2-2825-3C27-BECC-D25CB67E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4535D40-9705-50BD-B386-21D37240F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8F6CA4-63F9-ABBA-4C8D-4DA93F489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6B0677-E87A-0F4A-A975-EAFE95D4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AA52-0A5B-48B8-8738-4572E96B87D4}" type="datetimeFigureOut">
              <a:rPr lang="en-NL" smtClean="0"/>
              <a:t>02/02/2023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912492E-4ACB-6B66-9A8E-FCF62CCF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ADEC1DF-AB9F-9F2B-A303-2935FA06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968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027FEA-46A6-F58F-8CBE-863DBB92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69FF9A-33C5-D950-AD47-61A87533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7A0D1E7-EA98-DD5B-145C-1D1FACF0E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7AA52-0A5B-48B8-8738-4572E96B87D4}" type="datetimeFigureOut">
              <a:rPr lang="en-NL" smtClean="0"/>
              <a:t>02/02/2023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13B6F6-0E39-31B1-5539-AFC0D94FD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DE4E4E-2511-FBE7-651D-D7D61A61E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18DE2-9BB4-4B82-9431-7CA5EDEA6B4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559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41C74-ED42-7572-8BC4-1FCE1E78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844730"/>
            <a:ext cx="3932237" cy="550817"/>
          </a:xfrm>
        </p:spPr>
        <p:txBody>
          <a:bodyPr/>
          <a:lstStyle/>
          <a:p>
            <a:r>
              <a:rPr lang="en-US" dirty="0"/>
              <a:t>Wat is Data Science</a:t>
            </a:r>
            <a:endParaRPr lang="en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3A9535-CDC5-1B93-E6F6-0E1861AD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nl-NL" sz="16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nl-NL" sz="1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een interdisciplinair gebied waarbij de focus ligt op het halen van kennis uit voornamelijk grote data sets. Gebruikt onderdelen van wiskunde, statistieken en programmeervaardigheden.</a:t>
            </a:r>
          </a:p>
          <a:p>
            <a:pPr marL="0" indent="0">
              <a:buNone/>
            </a:pPr>
            <a:r>
              <a:rPr lang="nl-N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nl-NL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nl-N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beperkt zich niet alleen tot het verleden en heden, het kijkt ook naar de toekomst aan de hand van voorspellende modellen.</a:t>
            </a:r>
            <a:endParaRPr lang="en-N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NL" dirty="0"/>
          </a:p>
        </p:txBody>
      </p:sp>
      <p:pic>
        <p:nvPicPr>
          <p:cNvPr id="2050" name="Picture 2" descr="Data Science Opleiding | R For Data Science - Tridata">
            <a:extLst>
              <a:ext uri="{FF2B5EF4-FFF2-40B4-BE49-F238E27FC236}">
                <a16:creationId xmlns:a16="http://schemas.microsoft.com/office/drawing/2014/main" id="{07C2EC05-494F-B972-6FC4-73F66049E2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965" y="992187"/>
            <a:ext cx="485309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63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19F4C-E413-AD9B-2B9E-CEC60777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40674"/>
          </a:xfrm>
        </p:spPr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data scientist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5D239C-94F2-52B9-FAC9-AD29F4B3A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0105EE-89AB-0C17-F34C-57ABC154F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l-NL" b="0" i="0" dirty="0">
                <a:effectLst/>
              </a:rPr>
              <a:t>Data </a:t>
            </a:r>
            <a:r>
              <a:rPr lang="nl-NL" b="0" i="0" dirty="0" err="1">
                <a:effectLst/>
              </a:rPr>
              <a:t>scientists</a:t>
            </a:r>
            <a:r>
              <a:rPr lang="nl-NL" b="0" i="0" dirty="0">
                <a:effectLst/>
              </a:rPr>
              <a:t> achterhalen de vragen die hun team zich moet afvragen en zoeken uit hoe deze vragen kunnen worden beantwoord door data te gebruiken. Als data </a:t>
            </a:r>
            <a:r>
              <a:rPr lang="nl-NL" b="0" i="0" dirty="0" err="1">
                <a:effectLst/>
              </a:rPr>
              <a:t>scientist</a:t>
            </a:r>
            <a:r>
              <a:rPr lang="nl-NL" b="0" i="0" dirty="0">
                <a:effectLst/>
              </a:rPr>
              <a:t> zul je op </a:t>
            </a:r>
            <a:r>
              <a:rPr lang="nl-NL" b="0" i="0" dirty="0" err="1">
                <a:effectLst/>
              </a:rPr>
              <a:t>dagelijke</a:t>
            </a:r>
            <a:r>
              <a:rPr lang="nl-NL" b="0" i="0" dirty="0">
                <a:effectLst/>
              </a:rPr>
              <a:t> basis taken doen als: patronen en trends zoeken in datasets voor meer inzicht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0875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49CCD-4213-A147-A22B-ED90706A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populairste</a:t>
            </a:r>
            <a:r>
              <a:rPr lang="en-US" dirty="0"/>
              <a:t> data science tools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97F0BB-D168-E66C-B316-AAF8D8C1AD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Management</a:t>
            </a:r>
          </a:p>
          <a:p>
            <a:pPr marL="0" indent="0">
              <a:buNone/>
            </a:pPr>
            <a:r>
              <a:rPr lang="en-US" dirty="0"/>
              <a:t>	- Apache Spark</a:t>
            </a:r>
          </a:p>
          <a:p>
            <a:pPr marL="0" indent="0">
              <a:buNone/>
            </a:pPr>
            <a:r>
              <a:rPr lang="en-US" dirty="0"/>
              <a:t>	- RapidMiner</a:t>
            </a:r>
          </a:p>
          <a:p>
            <a:pPr marL="0" indent="0">
              <a:buNone/>
            </a:pPr>
            <a:r>
              <a:rPr lang="en-US" dirty="0"/>
              <a:t>	- Apache Hadoop</a:t>
            </a:r>
          </a:p>
          <a:p>
            <a:r>
              <a:rPr lang="en-US" dirty="0"/>
              <a:t>Data Visualization</a:t>
            </a:r>
          </a:p>
          <a:p>
            <a:pPr marL="0" indent="0">
              <a:buNone/>
            </a:pPr>
            <a:r>
              <a:rPr lang="en-US" dirty="0"/>
              <a:t>	- Tableau</a:t>
            </a:r>
          </a:p>
          <a:p>
            <a:r>
              <a:rPr lang="en-US" dirty="0"/>
              <a:t>Data Analytics</a:t>
            </a:r>
          </a:p>
          <a:p>
            <a:pPr marL="0" indent="0">
              <a:buNone/>
            </a:pPr>
            <a:r>
              <a:rPr lang="en-US" dirty="0"/>
              <a:t>	- MATLAB</a:t>
            </a:r>
          </a:p>
          <a:p>
            <a:pPr marL="0" indent="0">
              <a:buNone/>
            </a:pPr>
            <a:r>
              <a:rPr lang="en-US" dirty="0"/>
              <a:t>	- SAS</a:t>
            </a:r>
          </a:p>
        </p:txBody>
      </p:sp>
      <p:pic>
        <p:nvPicPr>
          <p:cNvPr id="3074" name="Picture 2" descr="upload.wikimedia.org/wikipedia/commons/thumb/f/...">
            <a:extLst>
              <a:ext uri="{FF2B5EF4-FFF2-40B4-BE49-F238E27FC236}">
                <a16:creationId xmlns:a16="http://schemas.microsoft.com/office/drawing/2014/main" id="{956C7BE3-57A8-2D23-EBAF-1F83BCD510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34021"/>
            <a:ext cx="3842657" cy="19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12C4986-11D9-4183-DAF2-1B1526F21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59" y="3429000"/>
            <a:ext cx="6019798" cy="156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34258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143</Words>
  <Application>Microsoft Office PowerPoint</Application>
  <PresentationFormat>Breedbeeld</PresentationFormat>
  <Paragraphs>15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Wat is Data Science</vt:lpstr>
      <vt:lpstr>Wat doet een data scientist</vt:lpstr>
      <vt:lpstr>Wat zijn de populairste data science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 is Data Science</dc:title>
  <dc:creator>Bram Gelten</dc:creator>
  <cp:lastModifiedBy>Bram Gelten</cp:lastModifiedBy>
  <cp:revision>3</cp:revision>
  <dcterms:created xsi:type="dcterms:W3CDTF">2023-02-01T08:13:12Z</dcterms:created>
  <dcterms:modified xsi:type="dcterms:W3CDTF">2023-02-02T12:27:58Z</dcterms:modified>
</cp:coreProperties>
</file>