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98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amhatejareddy/my_project01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7520" y="4592429"/>
            <a:ext cx="970717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By:Gangireddygari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Bramha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Teja Reddy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GANGIREDDDY GARI BRAMHA TEJA REDDY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Name:KSRM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81192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5062FA-42F7-2755-2BC2-3E906C9C0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185212"/>
            <a:ext cx="11029616" cy="29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DLaM Display" panose="02010000000000000000" pitchFamily="2" charset="0"/>
                <a:cs typeface="Arial" panose="020B0604020202020204" pitchFamily="34" charset="0"/>
              </a:rPr>
              <a:t>User Authentication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multi-factor authentication (e.g., OTP, biometrics) for enhanced security during encryption and decryption.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Techniques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Integrate AES encryption before embedding text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Audio &amp; Video 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beyond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Prevention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Ensuring messages stay undetectable from modern forensic tools.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&amp; Web Version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accessibility beyond desktops.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772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DC36CA-B2B7-210D-9D6C-212EF8EDB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8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are easily detectable and can raise suspicion.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secure way to hide confidential messages within images.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data security while maintaining the integrity of the cover image.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encryption and decryption accessible to non-technical users through a simple interface.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8013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Library: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OpenCV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 User Interface (GUI):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Handling &amp; Security: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Basic encryption logic for password protection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Libraries: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Pillow (for image handling)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Platform: 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11</a:t>
            </a:r>
            <a:endParaRPr lang="en-IN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32665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7D4E85-7BB5-FC05-EECC-DA3C26D10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67170"/>
            <a:ext cx="1102961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embed a message into an image without noticeable changes.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GUI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easy encryption and decryption.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Lossless data hiding using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 value manipulation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instead of traditional cryptographic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 standard image file format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(PNG recommended for best results).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281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B1A530-307D-E171-1FD2-278696DC4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Exploring secure communication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Defense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message transmission without raising suspicion.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Concealing sensitive information in images to avoid surveillance.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Developers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Learning steganography concepts and their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A99AD-84BE-423A-6A48-51FFF5B4489F}"/>
              </a:ext>
            </a:extLst>
          </p:cNvPr>
          <p:cNvSpPr txBox="1"/>
          <p:nvPr/>
        </p:nvSpPr>
        <p:spPr>
          <a:xfrm>
            <a:off x="153563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B34FB3-BC3B-48AF-EF6C-B6C2F00306D9}"/>
              </a:ext>
            </a:extLst>
          </p:cNvPr>
          <p:cNvSpPr txBox="1"/>
          <p:nvPr/>
        </p:nvSpPr>
        <p:spPr>
          <a:xfrm>
            <a:off x="4158565" y="532671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8E6268-1E2D-B6CC-0898-81A62AEB7B34}"/>
              </a:ext>
            </a:extLst>
          </p:cNvPr>
          <p:cNvSpPr txBox="1"/>
          <p:nvPr/>
        </p:nvSpPr>
        <p:spPr>
          <a:xfrm>
            <a:off x="8473065" y="791237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GUI: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3B7FC8-901E-E6B0-5CC2-6020A46CA9A7}"/>
              </a:ext>
            </a:extLst>
          </p:cNvPr>
          <p:cNvSpPr txBox="1"/>
          <p:nvPr/>
        </p:nvSpPr>
        <p:spPr>
          <a:xfrm>
            <a:off x="0" y="5172927"/>
            <a:ext cx="181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7041AB-CAC1-1786-FB59-6A830F82D376}"/>
              </a:ext>
            </a:extLst>
          </p:cNvPr>
          <p:cNvSpPr txBox="1"/>
          <p:nvPr/>
        </p:nvSpPr>
        <p:spPr>
          <a:xfrm>
            <a:off x="3917714" y="5530202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2B27F6-4EEF-0725-F2CE-A1C3733F7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276" y="1475464"/>
            <a:ext cx="3249343" cy="368391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1FA987-EA88-EA11-9921-FF47399DB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483" y="871225"/>
            <a:ext cx="4210718" cy="45442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6254A7-3026-61D8-9C37-442F36A3D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041" y="1168129"/>
            <a:ext cx="3487794" cy="47121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24D369-7DC9-D746-0D5E-2F955CF72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863" y="5533701"/>
            <a:ext cx="2160037" cy="11609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DA07989-E243-B4D9-49F1-AA746B7963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9003" y="5533701"/>
            <a:ext cx="1615865" cy="116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9365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E3E07E-F751-338F-C486-0F1647EA25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provides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way of communicating sensitive information.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showcases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yet effective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implementation of message hiding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GUI makes encryption and decryption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even to non-technical users.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 can make it more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robust, secure, and scalable.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hlinkClick r:id="rId2"/>
              </a:rPr>
              <a:t>https://github.com/Bramhatejareddy/my_project01.git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216</TotalTime>
  <Words>394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MANYAM</cp:lastModifiedBy>
  <cp:revision>28</cp:revision>
  <dcterms:created xsi:type="dcterms:W3CDTF">2021-05-26T16:50:10Z</dcterms:created>
  <dcterms:modified xsi:type="dcterms:W3CDTF">2025-02-21T17:51:27Z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