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lstStyle/>
          <a:p>
            <a:r>
              <a:t>Strategic Market Gaps for Cloud Kitchen Implementation</a:t>
            </a:r>
          </a:p>
        </p:txBody>
      </p:sp>
      <p:sp>
        <p:nvSpPr>
          <p:cNvPr id="3" name="Subtitle 2"/>
          <p:cNvSpPr>
            <a:spLocks noGrp="1"/>
          </p:cNvSpPr>
          <p:nvPr>
            <p:ph type="subTitle" idx="1"/>
          </p:nvPr>
        </p:nvSpPr>
        <p:spPr/>
        <p:txBody>
          <a:bodyPr/>
          <a:lstStyle/>
          <a:p>
            <a:r>
              <a:t>An Analysis for O.S.Y.M Kitchen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Pune and Surat</a:t>
            </a:r>
          </a:p>
        </p:txBody>
      </p:sp>
      <p:sp>
        <p:nvSpPr>
          <p:cNvPr id="3" name="Content Placeholder 2"/>
          <p:cNvSpPr>
            <a:spLocks noGrp="1"/>
          </p:cNvSpPr>
          <p:nvPr>
            <p:ph idx="1"/>
          </p:nvPr>
        </p:nvSpPr>
        <p:spPr/>
        <p:txBody>
          <a:bodyPr/>
          <a:lstStyle/>
          <a:p>
            <a:r>
              <a:t>Pune: North Indian (8.9%) and Chinese (6.02%) are most ordered. Cloud kitchens can efficiently meet these demands.</a:t>
            </a:r>
          </a:p>
          <a:p>
            <a:r>
              <a:t>Surat: Indian (10.74%) and North Indian (9.83%) lead in popularity, suggesting a strategic opportunity.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Phase 1: Implementation Plan</a:t>
            </a:r>
          </a:p>
        </p:txBody>
      </p:sp>
      <p:sp>
        <p:nvSpPr>
          <p:cNvPr id="3" name="Content Placeholder 2"/>
          <p:cNvSpPr>
            <a:spLocks noGrp="1"/>
          </p:cNvSpPr>
          <p:nvPr>
            <p:ph idx="1"/>
          </p:nvPr>
        </p:nvSpPr>
        <p:spPr/>
        <p:txBody>
          <a:bodyPr/>
          <a:lstStyle/>
          <a:p>
            <a:r>
              <a:t>Budget: 1,61,000 INR</a:t>
            </a:r>
          </a:p>
          <a:p>
            <a:r>
              <a:t>Share: 40,000 INR</a:t>
            </a:r>
          </a:p>
          <a:p>
            <a:r>
              <a:t>Profit Upside: 8.6% (subject to pilot run results)</a:t>
            </a:r>
          </a:p>
          <a:p>
            <a:r>
              <a:t>Share Return: 18% profit from cumulative sales over three months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Selling Points and Menu</a:t>
            </a:r>
          </a:p>
        </p:txBody>
      </p:sp>
      <p:sp>
        <p:nvSpPr>
          <p:cNvPr id="3" name="Content Placeholder 2"/>
          <p:cNvSpPr>
            <a:spLocks noGrp="1"/>
          </p:cNvSpPr>
          <p:nvPr>
            <p:ph idx="1"/>
          </p:nvPr>
        </p:nvSpPr>
        <p:spPr/>
        <p:txBody>
          <a:bodyPr/>
          <a:lstStyle/>
          <a:p>
            <a:r>
              <a:t>Selling Points:</a:t>
            </a:r>
          </a:p>
          <a:p>
            <a:r>
              <a:t>1. No trans fat</a:t>
            </a:r>
          </a:p>
          <a:p>
            <a:r>
              <a:t>2. Zero waste cooking</a:t>
            </a:r>
          </a:p>
          <a:p>
            <a:r>
              <a:t>3. No frozen food</a:t>
            </a:r>
          </a:p>
          <a:p/>
          <a:p>
            <a:r>
              <a:t>Menu and Pricing:</a:t>
            </a:r>
          </a:p>
          <a:p>
            <a:r>
              <a:t>Sandwiches, Burgers, Fries, Soups, Combos, Specials, Summer Specials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Cloud kitchens offer a viable solution for expanding restaurant operations without high costs of traditional dine-in spaces. By leveraging delivery platforms like Swiggy, cloud kitchens can reach a wider audience, gather individual feedback, and continuously improve food quality while minimizing overhead costs.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O.S.Y.M Kitchen is an innovative cloud kitchen concept originating in Chennai. This document outlines the core business model, advantages of the cloud kitchen setup, establishment plans, budget allocation, and business development phases.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Advantages of Cloud Kitchens</a:t>
            </a:r>
          </a:p>
        </p:txBody>
      </p:sp>
      <p:sp>
        <p:nvSpPr>
          <p:cNvPr id="3" name="Content Placeholder 2"/>
          <p:cNvSpPr>
            <a:spLocks noGrp="1"/>
          </p:cNvSpPr>
          <p:nvPr>
            <p:ph idx="1"/>
          </p:nvPr>
        </p:nvSpPr>
        <p:spPr/>
        <p:txBody>
          <a:bodyPr/>
          <a:lstStyle/>
          <a:p>
            <a:r>
              <a:t>Cloud kitchens offer a cost-effective alternative to traditional restaurant models by centralizing kitchen operations and eliminating the need for dine-in facilities. This approach supports a 'many-to-one' supply model, where multiple delivery services can efficiently serve customers.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Swiggy Sales Force Analysis</a:t>
            </a:r>
          </a:p>
        </p:txBody>
      </p:sp>
      <p:sp>
        <p:nvSpPr>
          <p:cNvPr id="3" name="Content Placeholder 2"/>
          <p:cNvSpPr>
            <a:spLocks noGrp="1"/>
          </p:cNvSpPr>
          <p:nvPr>
            <p:ph idx="1"/>
          </p:nvPr>
        </p:nvSpPr>
        <p:spPr/>
        <p:txBody>
          <a:bodyPr/>
          <a:lstStyle/>
          <a:p>
            <a:r>
              <a:t>Analysis of Swiggy's delivery data emphasizes customer satisfaction and delivery time optimization. The focus is on leveraging this data to support the expansion of cloud kitchens and improve takeaway service efficiency.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Ahmedabad</a:t>
            </a:r>
          </a:p>
        </p:txBody>
      </p:sp>
      <p:sp>
        <p:nvSpPr>
          <p:cNvPr id="3" name="Content Placeholder 2"/>
          <p:cNvSpPr>
            <a:spLocks noGrp="1"/>
          </p:cNvSpPr>
          <p:nvPr>
            <p:ph idx="1"/>
          </p:nvPr>
        </p:nvSpPr>
        <p:spPr/>
        <p:txBody>
          <a:bodyPr/>
          <a:lstStyle/>
          <a:p>
            <a:r>
              <a:t>High demand for Fast Food (8.79%) and North Indian (7.91%). Cloud kitchens specializing in these cuisines could boost delivery efficiency and customer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Bangalore</a:t>
            </a:r>
          </a:p>
        </p:txBody>
      </p:sp>
      <p:sp>
        <p:nvSpPr>
          <p:cNvPr id="3" name="Content Placeholder 2"/>
          <p:cNvSpPr>
            <a:spLocks noGrp="1"/>
          </p:cNvSpPr>
          <p:nvPr>
            <p:ph idx="1"/>
          </p:nvPr>
        </p:nvSpPr>
        <p:spPr/>
        <p:txBody>
          <a:bodyPr/>
          <a:lstStyle/>
          <a:p>
            <a:r>
              <a:t>Dominance of North Indian (11.1%) and Chinese (11.1%) cuisines suggests an opportunity for cloud kitchens to cater to these popular tastes.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Chennai</a:t>
            </a:r>
          </a:p>
        </p:txBody>
      </p:sp>
      <p:sp>
        <p:nvSpPr>
          <p:cNvPr id="3" name="Content Placeholder 2"/>
          <p:cNvSpPr>
            <a:spLocks noGrp="1"/>
          </p:cNvSpPr>
          <p:nvPr>
            <p:ph idx="1"/>
          </p:nvPr>
        </p:nvSpPr>
        <p:spPr/>
        <p:txBody>
          <a:bodyPr/>
          <a:lstStyle/>
          <a:p>
            <a:r>
              <a:t>Chinese (6.3%) and Indian (6.3%) are top preferences. Cloud kitchens can meet these demands and improve service speed.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Hyderabad</a:t>
            </a:r>
          </a:p>
        </p:txBody>
      </p:sp>
      <p:sp>
        <p:nvSpPr>
          <p:cNvPr id="3" name="Content Placeholder 2"/>
          <p:cNvSpPr>
            <a:spLocks noGrp="1"/>
          </p:cNvSpPr>
          <p:nvPr>
            <p:ph idx="1"/>
          </p:nvPr>
        </p:nvSpPr>
        <p:spPr/>
        <p:txBody>
          <a:bodyPr/>
          <a:lstStyle/>
          <a:p>
            <a:r>
              <a:t>South Indian (6.87%) and North Indian (6.53%) are popular. Cloud kitchens can improve service efficiency for these cuisines.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Kolkata and Mumbai</a:t>
            </a:r>
          </a:p>
        </p:txBody>
      </p:sp>
      <p:sp>
        <p:nvSpPr>
          <p:cNvPr id="3" name="Content Placeholder 2"/>
          <p:cNvSpPr>
            <a:spLocks noGrp="1"/>
          </p:cNvSpPr>
          <p:nvPr>
            <p:ph idx="1"/>
          </p:nvPr>
        </p:nvSpPr>
        <p:spPr/>
        <p:txBody>
          <a:bodyPr/>
          <a:lstStyle/>
          <a:p>
            <a:r>
              <a:t>Kolkata: South Indian (5.65%) and North Indian (5.65%) cuisines indicate potential for cloud kitchens.</a:t>
            </a:r>
          </a:p>
          <a:p>
            <a:r>
              <a:t>Mumbai: Indian (9.83%) and North Indian (9.83%) preferences highlight the potential for optimized delivery.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2609</Words>
  <Application>WPS Presentation</Application>
  <PresentationFormat>On-screen Show (4:3)</PresentationFormat>
  <Paragraphs>63</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Arial</vt:lpstr>
      <vt:lpstr>Calibri</vt:lpstr>
      <vt:lpstr>Microsoft YaHei</vt:lpstr>
      <vt:lpstr>Arial Unicode MS</vt:lpstr>
      <vt:lpstr>Office Theme</vt:lpstr>
      <vt:lpstr>Strategic Market Gaps for Cloud Kitchen Implementation</vt:lpstr>
      <vt:lpstr>Introduction</vt:lpstr>
      <vt:lpstr>Advantages of Cloud Kitchens</vt:lpstr>
      <vt:lpstr>Swiggy Sales Force Analysis</vt:lpstr>
      <vt:lpstr>Ahmedabad</vt:lpstr>
      <vt:lpstr>Bangalore</vt:lpstr>
      <vt:lpstr>Chennai</vt:lpstr>
      <vt:lpstr>Hyderabad</vt:lpstr>
      <vt:lpstr>Kolkata and Mumbai</vt:lpstr>
      <vt:lpstr>Pune and Surat</vt:lpstr>
      <vt:lpstr>Phase 1: Implementation Plan</vt:lpstr>
      <vt:lpstr>Selling Points and Menu</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generated using python-pptx</dc:description>
  <cp:lastModifiedBy>Admin</cp:lastModifiedBy>
  <cp:revision>2</cp:revision>
  <dcterms:created xsi:type="dcterms:W3CDTF">2013-01-27T09:14:00Z</dcterms:created>
  <dcterms:modified xsi:type="dcterms:W3CDTF">2024-07-30T15:34:33Z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6EFD93C9F10041D0AF7B824CFAE73380_12</vt:lpwstr>
  </property>
  <property fmtid="{D5CDD505-2E9C-101B-9397-08002B2CF9AE}" pid="3" name="KSOProductBuildVer">
    <vt:lpwstr>1033-12.2.0.17153</vt:lpwstr>
  </property>
</Properties>
</file>