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312" r:id="rId10"/>
    <p:sldId id="313" r:id="rId11"/>
    <p:sldId id="314" r:id="rId12"/>
    <p:sldId id="266" r:id="rId13"/>
    <p:sldId id="315" r:id="rId14"/>
    <p:sldId id="271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Caveat Brush" pitchFamily="2" charset="77"/>
      <p:regular r:id="rId18"/>
    </p:embeddedFont>
    <p:embeddedFont>
      <p:font typeface="Raleway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E8FD63-F68D-4879-9801-53CAEF54FE83}">
  <a:tblStyle styleId="{61E8FD63-F68D-4879-9801-53CAEF54FE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 varScale="1">
        <p:scale>
          <a:sx n="159" d="100"/>
          <a:sy n="159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9" name="Google Shape;7149;g9eef0a043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0" name="Google Shape;7150;g9eef0a043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7" name="Google Shape;7487;g9eef0a043f_0_3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8" name="Google Shape;7488;g9eef0a043f_0_3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44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7" name="Google Shape;7487;g9eef0a043f_0_3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8" name="Google Shape;7488;g9eef0a043f_0_3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57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2" name="Google Shape;7552;g9eef0a043f_0_3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3" name="Google Shape;7553;g9eef0a043f_0_3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2" name="Google Shape;7552;g9eef0a043f_0_3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3" name="Google Shape;7553;g9eef0a043f_0_3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424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5" name="Google Shape;8055;g9eef0a043f_0_4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6" name="Google Shape;8056;g9eef0a043f_0_4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5" name="Google Shape;7245;g9fe55af37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6" name="Google Shape;7246;g9fe55af37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9" name="Google Shape;7299;g9eef0a043f_0_1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0" name="Google Shape;7300;g9eef0a043f_0_1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7" name="Google Shape;7317;g9eef0a043f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8" name="Google Shape;7318;g9eef0a043f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6" name="Google Shape;7356;g9eef0a043f_0_2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7" name="Google Shape;7357;g9eef0a043f_0_2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6" name="Google Shape;7306;g9eef0a043f_0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7" name="Google Shape;7307;g9eef0a043f_0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7" name="Google Shape;7407;g9eef0a043f_0_2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8" name="Google Shape;7408;g9eef0a043f_0_2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7" name="Google Shape;7487;g9eef0a043f_0_3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8" name="Google Shape;7488;g9eef0a043f_0_3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7" name="Google Shape;7487;g9eef0a043f_0_3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8" name="Google Shape;7488;g9eef0a043f_0_3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51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625100" y="1153123"/>
            <a:ext cx="5893800" cy="23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1925850" y="3369725"/>
            <a:ext cx="5292300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24459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788711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346382" y="790541"/>
            <a:ext cx="2258379" cy="640553"/>
            <a:chOff x="-2810250" y="3572525"/>
            <a:chExt cx="2106500" cy="597475"/>
          </a:xfrm>
        </p:grpSpPr>
        <p:sp>
          <p:nvSpPr>
            <p:cNvPr id="16" name="Google Shape;16;p2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7629873" y="4385269"/>
            <a:ext cx="1773362" cy="564914"/>
            <a:chOff x="-4380075" y="3780200"/>
            <a:chExt cx="1637000" cy="521475"/>
          </a:xfrm>
        </p:grpSpPr>
        <p:sp>
          <p:nvSpPr>
            <p:cNvPr id="127" name="Google Shape;127;p2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1" name="Google Shape;231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2" name="Google Shape;2312;p16"/>
          <p:cNvSpPr txBox="1">
            <a:spLocks noGrp="1"/>
          </p:cNvSpPr>
          <p:nvPr>
            <p:ph type="subTitle" idx="1"/>
          </p:nvPr>
        </p:nvSpPr>
        <p:spPr>
          <a:xfrm>
            <a:off x="1299261" y="1727887"/>
            <a:ext cx="6536700" cy="12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13" name="Google Shape;2313;p16"/>
          <p:cNvSpPr txBox="1">
            <a:spLocks noGrp="1"/>
          </p:cNvSpPr>
          <p:nvPr>
            <p:ph type="ctrTitle"/>
          </p:nvPr>
        </p:nvSpPr>
        <p:spPr>
          <a:xfrm>
            <a:off x="5010925" y="3107337"/>
            <a:ext cx="28251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2314" name="Google Shape;2314;p16"/>
          <p:cNvGrpSpPr/>
          <p:nvPr/>
        </p:nvGrpSpPr>
        <p:grpSpPr>
          <a:xfrm>
            <a:off x="0" y="4603500"/>
            <a:ext cx="2106500" cy="597475"/>
            <a:chOff x="-2810250" y="3572525"/>
            <a:chExt cx="2106500" cy="597475"/>
          </a:xfrm>
        </p:grpSpPr>
        <p:sp>
          <p:nvSpPr>
            <p:cNvPr id="2315" name="Google Shape;2315;p1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5" name="Google Shape;2425;p16"/>
          <p:cNvGrpSpPr/>
          <p:nvPr/>
        </p:nvGrpSpPr>
        <p:grpSpPr>
          <a:xfrm flipH="1">
            <a:off x="7696200" y="550600"/>
            <a:ext cx="2106500" cy="597475"/>
            <a:chOff x="-2810250" y="3572525"/>
            <a:chExt cx="2106500" cy="597475"/>
          </a:xfrm>
        </p:grpSpPr>
        <p:sp>
          <p:nvSpPr>
            <p:cNvPr id="2426" name="Google Shape;2426;p1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36" name="Google Shape;2536;p16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rot="-2976215">
            <a:off x="6883871" y="3813840"/>
            <a:ext cx="2763900" cy="181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7" name="Google Shape;2537;p16"/>
          <p:cNvPicPr preferRelativeResize="0"/>
          <p:nvPr/>
        </p:nvPicPr>
        <p:blipFill>
          <a:blip r:embed="rId4">
            <a:alphaModFix amt="66000"/>
          </a:blip>
          <a:stretch>
            <a:fillRect/>
          </a:stretch>
        </p:blipFill>
        <p:spPr>
          <a:xfrm rot="3667399">
            <a:off x="-161568" y="-1450279"/>
            <a:ext cx="1962538" cy="3718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6_1"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9" name="Google Shape;253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0" name="Google Shape;2540;p17"/>
          <p:cNvSpPr txBox="1">
            <a:spLocks noGrp="1"/>
          </p:cNvSpPr>
          <p:nvPr>
            <p:ph type="subTitle" idx="1"/>
          </p:nvPr>
        </p:nvSpPr>
        <p:spPr>
          <a:xfrm>
            <a:off x="3194600" y="2218834"/>
            <a:ext cx="27594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41" name="Google Shape;2541;p17"/>
          <p:cNvSpPr txBox="1">
            <a:spLocks noGrp="1"/>
          </p:cNvSpPr>
          <p:nvPr>
            <p:ph type="subTitle" idx="2"/>
          </p:nvPr>
        </p:nvSpPr>
        <p:spPr>
          <a:xfrm>
            <a:off x="5666006" y="2218834"/>
            <a:ext cx="27594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42" name="Google Shape;2542;p17"/>
          <p:cNvSpPr txBox="1">
            <a:spLocks noGrp="1"/>
          </p:cNvSpPr>
          <p:nvPr>
            <p:ph type="subTitle" idx="3"/>
          </p:nvPr>
        </p:nvSpPr>
        <p:spPr>
          <a:xfrm>
            <a:off x="714875" y="2218834"/>
            <a:ext cx="27594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43" name="Google Shape;2543;p17"/>
          <p:cNvSpPr txBox="1">
            <a:spLocks noGrp="1"/>
          </p:cNvSpPr>
          <p:nvPr>
            <p:ph type="subTitle" idx="4"/>
          </p:nvPr>
        </p:nvSpPr>
        <p:spPr>
          <a:xfrm>
            <a:off x="3321200" y="2665418"/>
            <a:ext cx="2506200" cy="10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44" name="Google Shape;2544;p17"/>
          <p:cNvSpPr txBox="1">
            <a:spLocks noGrp="1"/>
          </p:cNvSpPr>
          <p:nvPr>
            <p:ph type="subTitle" idx="5"/>
          </p:nvPr>
        </p:nvSpPr>
        <p:spPr>
          <a:xfrm>
            <a:off x="5792606" y="2665418"/>
            <a:ext cx="2506200" cy="10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45" name="Google Shape;2545;p17"/>
          <p:cNvSpPr txBox="1">
            <a:spLocks noGrp="1"/>
          </p:cNvSpPr>
          <p:nvPr>
            <p:ph type="subTitle" idx="6"/>
          </p:nvPr>
        </p:nvSpPr>
        <p:spPr>
          <a:xfrm>
            <a:off x="841475" y="2665418"/>
            <a:ext cx="2506200" cy="10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546" name="Google Shape;2546;p17"/>
          <p:cNvGrpSpPr/>
          <p:nvPr/>
        </p:nvGrpSpPr>
        <p:grpSpPr>
          <a:xfrm>
            <a:off x="8020525" y="4467113"/>
            <a:ext cx="2106500" cy="597475"/>
            <a:chOff x="-2810250" y="3572525"/>
            <a:chExt cx="2106500" cy="597475"/>
          </a:xfrm>
        </p:grpSpPr>
        <p:sp>
          <p:nvSpPr>
            <p:cNvPr id="2547" name="Google Shape;2547;p17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7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7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7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7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7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7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7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7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7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7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7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7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7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7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7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7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7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7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7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7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7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7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7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7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7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7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7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7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7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7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7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7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7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7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7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7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7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7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7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7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7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7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7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7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7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7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7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7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7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7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7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7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7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7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7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7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7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7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7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7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7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7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7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7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7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7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7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7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7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7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7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7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7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7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7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7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7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7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7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7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7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7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7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7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7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7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7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7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7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7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7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7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7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7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7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7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7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7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7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7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7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7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7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7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7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7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7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7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7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57" name="Google Shape;2657;p17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7120776" y="649069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8" name="Google Shape;2658;p17"/>
          <p:cNvPicPr preferRelativeResize="0"/>
          <p:nvPr/>
        </p:nvPicPr>
        <p:blipFill>
          <a:blip r:embed="rId4">
            <a:alphaModFix amt="81000"/>
          </a:blip>
          <a:stretch>
            <a:fillRect/>
          </a:stretch>
        </p:blipFill>
        <p:spPr>
          <a:xfrm>
            <a:off x="-1043674" y="4533144"/>
            <a:ext cx="2619999" cy="46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9" name="Google Shape;2659;p17"/>
          <p:cNvGrpSpPr/>
          <p:nvPr/>
        </p:nvGrpSpPr>
        <p:grpSpPr>
          <a:xfrm>
            <a:off x="-530175" y="538288"/>
            <a:ext cx="2106500" cy="597475"/>
            <a:chOff x="-2810250" y="3572525"/>
            <a:chExt cx="2106500" cy="597475"/>
          </a:xfrm>
        </p:grpSpPr>
        <p:sp>
          <p:nvSpPr>
            <p:cNvPr id="2660" name="Google Shape;2660;p17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7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7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7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7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7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7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7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7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7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7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7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7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7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7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7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7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7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7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7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7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7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7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7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7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7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7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7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7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7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7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7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7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7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7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7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7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7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7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7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7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7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7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7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7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7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7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7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7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7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7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7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7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7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7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7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7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7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7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7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7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7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7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7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7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7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7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7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7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7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7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7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7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7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7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7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7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7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7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7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7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7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7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7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7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7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7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7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7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7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7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7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7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7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7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7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7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7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7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7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7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7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7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7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7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7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7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7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7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7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0" name="Google Shape;2770;p17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6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5" name="Google Shape;632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26" name="Google Shape;6326;p35"/>
          <p:cNvGrpSpPr/>
          <p:nvPr/>
        </p:nvGrpSpPr>
        <p:grpSpPr>
          <a:xfrm>
            <a:off x="8020525" y="4467113"/>
            <a:ext cx="2106500" cy="597475"/>
            <a:chOff x="-2810250" y="3572525"/>
            <a:chExt cx="2106500" cy="597475"/>
          </a:xfrm>
        </p:grpSpPr>
        <p:sp>
          <p:nvSpPr>
            <p:cNvPr id="6327" name="Google Shape;6327;p3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3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3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3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3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3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3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3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3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3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3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3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3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3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3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3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3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3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3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3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3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3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3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3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3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3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3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3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3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3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3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3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3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3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3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3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3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3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3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3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3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3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3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3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3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3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3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3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3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3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3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3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3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3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3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3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3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3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3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3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3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3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3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3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3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3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3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3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3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3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3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3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3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3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3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3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3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3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3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3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3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3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3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3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3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3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3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3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3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3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3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3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3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3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3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3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3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3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3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3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3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3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3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3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3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3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3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3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3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3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437" name="Google Shape;6437;p35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7120776" y="649069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8" name="Google Shape;6438;p35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-1043674" y="4533144"/>
            <a:ext cx="2619999" cy="46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39" name="Google Shape;6439;p35"/>
          <p:cNvGrpSpPr/>
          <p:nvPr/>
        </p:nvGrpSpPr>
        <p:grpSpPr>
          <a:xfrm>
            <a:off x="-530175" y="538288"/>
            <a:ext cx="2106500" cy="597475"/>
            <a:chOff x="-2810250" y="3572525"/>
            <a:chExt cx="2106500" cy="597475"/>
          </a:xfrm>
        </p:grpSpPr>
        <p:sp>
          <p:nvSpPr>
            <p:cNvPr id="6440" name="Google Shape;6440;p3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3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3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3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3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3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3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3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3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3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3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3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3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3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3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3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3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3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3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3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3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3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3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3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3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3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3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3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3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3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3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3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3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3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3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3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3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3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3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3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3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3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3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3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3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3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3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3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3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3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3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3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3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3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3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3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3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3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3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3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3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3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3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3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3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3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3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3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3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3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3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3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3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3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3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3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3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3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3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3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3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3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3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3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3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3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3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3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3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3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3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3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3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3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3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3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3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3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3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3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3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3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3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3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3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3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3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3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3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3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81C7C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6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1" name="Google Shape;655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2" name="Google Shape;6552;p36"/>
          <p:cNvGrpSpPr/>
          <p:nvPr/>
        </p:nvGrpSpPr>
        <p:grpSpPr>
          <a:xfrm>
            <a:off x="0" y="4603500"/>
            <a:ext cx="2106500" cy="597475"/>
            <a:chOff x="-2810250" y="3572525"/>
            <a:chExt cx="2106500" cy="597475"/>
          </a:xfrm>
        </p:grpSpPr>
        <p:sp>
          <p:nvSpPr>
            <p:cNvPr id="6553" name="Google Shape;6553;p3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3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3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3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3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3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3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3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3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3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3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3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3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3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3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3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3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3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3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3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3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3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3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3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3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3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3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3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3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3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3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3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3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3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3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3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3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3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3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3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3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3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3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3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3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3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3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3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3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3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3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3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3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3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3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3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3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3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3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3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3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3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3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3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3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3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3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3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3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3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3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3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3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3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3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3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3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3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3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3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3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3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3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3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3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3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3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3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3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3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3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3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3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3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3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3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3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3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3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3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3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3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3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3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3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3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3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3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3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3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3" name="Google Shape;6663;p36"/>
          <p:cNvGrpSpPr/>
          <p:nvPr/>
        </p:nvGrpSpPr>
        <p:grpSpPr>
          <a:xfrm flipH="1">
            <a:off x="7696200" y="550600"/>
            <a:ext cx="2106500" cy="597475"/>
            <a:chOff x="-2810250" y="3572525"/>
            <a:chExt cx="2106500" cy="597475"/>
          </a:xfrm>
        </p:grpSpPr>
        <p:sp>
          <p:nvSpPr>
            <p:cNvPr id="6664" name="Google Shape;6664;p3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3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3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3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3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3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3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3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3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3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3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3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3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3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3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3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3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3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3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3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3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3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3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3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3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3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3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3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3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3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3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3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3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3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3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3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3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3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3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3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3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3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3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3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3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3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3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3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3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3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3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3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3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3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3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3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3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3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3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3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3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3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3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3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3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3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3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3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3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3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3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3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3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3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3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3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3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3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3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3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3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3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3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3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3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3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3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3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3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3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3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3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3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3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3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3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3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3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3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3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3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3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3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3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3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3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3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3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3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3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00426E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74" name="Google Shape;6774;p36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 rot="3318291">
            <a:off x="-431438" y="-1270594"/>
            <a:ext cx="1956100" cy="296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5" name="Google Shape;6775;p36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 rot="-2700011">
            <a:off x="6742811" y="3651283"/>
            <a:ext cx="3372624" cy="221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_1_1">
    <p:spTree>
      <p:nvGrpSpPr>
        <p:cNvPr id="1" name="Shape 6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7" name="Google Shape;677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78" name="Google Shape;6778;p37"/>
          <p:cNvGrpSpPr/>
          <p:nvPr/>
        </p:nvGrpSpPr>
        <p:grpSpPr>
          <a:xfrm>
            <a:off x="-1185137" y="840925"/>
            <a:ext cx="2106500" cy="597475"/>
            <a:chOff x="-2810250" y="3572525"/>
            <a:chExt cx="2106500" cy="597475"/>
          </a:xfrm>
        </p:grpSpPr>
        <p:sp>
          <p:nvSpPr>
            <p:cNvPr id="6779" name="Google Shape;6779;p37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37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37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37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37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37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37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37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37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37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37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37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37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37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37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37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37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37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37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37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37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37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37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37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37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37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37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37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37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37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37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37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37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37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37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37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37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37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37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37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37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37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37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37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37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37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37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37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37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37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37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37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37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37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37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37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37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37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37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37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37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37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37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37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37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37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37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37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37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37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37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37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37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37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37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37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37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37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37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37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37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37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37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37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37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37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37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37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37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37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37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37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37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37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37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37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37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37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37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37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37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37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37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37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37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37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37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37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37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37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9" name="Google Shape;6889;p37"/>
          <p:cNvGrpSpPr/>
          <p:nvPr/>
        </p:nvGrpSpPr>
        <p:grpSpPr>
          <a:xfrm>
            <a:off x="7738988" y="4488250"/>
            <a:ext cx="1637000" cy="521475"/>
            <a:chOff x="-4380075" y="3780200"/>
            <a:chExt cx="1637000" cy="521475"/>
          </a:xfrm>
        </p:grpSpPr>
        <p:sp>
          <p:nvSpPr>
            <p:cNvPr id="6890" name="Google Shape;6890;p37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37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37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37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37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37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37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37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37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37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37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37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37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37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37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37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37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37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37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37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37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37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37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37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37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37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37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37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37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37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37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37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37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37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37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37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37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37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37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37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37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37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37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37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37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37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37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37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37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37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37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37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37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37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37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37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37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37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37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37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37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37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37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37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37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37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37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37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58" name="Google Shape;6958;p37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6785838" y="562625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9" name="Google Shape;6959;p37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>
            <a:off x="-731575" y="4507037"/>
            <a:ext cx="3793026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8_1_1_1">
    <p:spTree>
      <p:nvGrpSpPr>
        <p:cNvPr id="1" name="Shape 6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1" name="Google Shape;696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62" name="Google Shape;6962;p38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6963" name="Google Shape;6963;p38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38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38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38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38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38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38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38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38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38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38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38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38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38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38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38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38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38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38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38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38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38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38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38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38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38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38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38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38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38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38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38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38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38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38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38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38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38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38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38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38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38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38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38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38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38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38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38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38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38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38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38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38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38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38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38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38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38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38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38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38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38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38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38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38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38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38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38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38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38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38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38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38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38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38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38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38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38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38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38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38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38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38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38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38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38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38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38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38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38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38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38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38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38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38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38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38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38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38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38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38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38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38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38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38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38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38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38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38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38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3" name="Google Shape;7073;p38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7074" name="Google Shape;7074;p38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38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38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38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38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38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38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38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38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38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38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38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38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38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38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38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38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38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38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38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38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38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38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38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38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38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38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38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38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38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38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38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38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38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38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38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38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38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38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38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38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38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38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38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38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38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38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38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38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38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38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38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38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38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38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38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38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38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38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38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38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38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38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38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38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38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38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38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42" name="Google Shape;7142;p38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 rot="4087981">
            <a:off x="-1035713" y="2978796"/>
            <a:ext cx="2995599" cy="1964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3" name="Google Shape;7143;p38"/>
          <p:cNvPicPr preferRelativeResize="0"/>
          <p:nvPr/>
        </p:nvPicPr>
        <p:blipFill>
          <a:blip r:embed="rId4">
            <a:alphaModFix amt="72000"/>
          </a:blip>
          <a:stretch>
            <a:fillRect/>
          </a:stretch>
        </p:blipFill>
        <p:spPr>
          <a:xfrm rot="-7867873">
            <a:off x="6954277" y="-481791"/>
            <a:ext cx="3426521" cy="2246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 txBox="1">
            <a:spLocks noGrp="1"/>
          </p:cNvSpPr>
          <p:nvPr>
            <p:ph type="subTitle" idx="1"/>
          </p:nvPr>
        </p:nvSpPr>
        <p:spPr>
          <a:xfrm>
            <a:off x="3140316" y="3410225"/>
            <a:ext cx="2864100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8" name="Google Shape;198;p3"/>
          <p:cNvSpPr txBox="1">
            <a:spLocks noGrp="1"/>
          </p:cNvSpPr>
          <p:nvPr>
            <p:ph type="title"/>
          </p:nvPr>
        </p:nvSpPr>
        <p:spPr>
          <a:xfrm>
            <a:off x="3104616" y="2197022"/>
            <a:ext cx="29355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9" name="Google Shape;199;p3"/>
          <p:cNvSpPr txBox="1">
            <a:spLocks noGrp="1"/>
          </p:cNvSpPr>
          <p:nvPr>
            <p:ph type="title" idx="2" hasCustomPrompt="1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00" name="Google Shape;200;p3"/>
          <p:cNvGrpSpPr/>
          <p:nvPr/>
        </p:nvGrpSpPr>
        <p:grpSpPr>
          <a:xfrm>
            <a:off x="-1185137" y="840925"/>
            <a:ext cx="2106500" cy="597475"/>
            <a:chOff x="-2810250" y="3572525"/>
            <a:chExt cx="2106500" cy="597475"/>
          </a:xfrm>
        </p:grpSpPr>
        <p:sp>
          <p:nvSpPr>
            <p:cNvPr id="201" name="Google Shape;201;p3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"/>
          <p:cNvGrpSpPr/>
          <p:nvPr/>
        </p:nvGrpSpPr>
        <p:grpSpPr>
          <a:xfrm>
            <a:off x="7738988" y="4488250"/>
            <a:ext cx="1637000" cy="521475"/>
            <a:chOff x="-4380075" y="3780200"/>
            <a:chExt cx="1637000" cy="521475"/>
          </a:xfrm>
        </p:grpSpPr>
        <p:sp>
          <p:nvSpPr>
            <p:cNvPr id="312" name="Google Shape;312;p3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0" name="Google Shape;380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6785838" y="562625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>
            <a:off x="-731575" y="4507037"/>
            <a:ext cx="3793026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"/>
          <p:cNvSpPr txBox="1">
            <a:spLocks noGrp="1"/>
          </p:cNvSpPr>
          <p:nvPr>
            <p:ph type="subTitle" idx="1"/>
          </p:nvPr>
        </p:nvSpPr>
        <p:spPr>
          <a:xfrm>
            <a:off x="5037383" y="3970251"/>
            <a:ext cx="29412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502" name="Google Shape;502;p5"/>
          <p:cNvSpPr txBox="1">
            <a:spLocks noGrp="1"/>
          </p:cNvSpPr>
          <p:nvPr>
            <p:ph type="subTitle" idx="2"/>
          </p:nvPr>
        </p:nvSpPr>
        <p:spPr>
          <a:xfrm>
            <a:off x="1199000" y="3970243"/>
            <a:ext cx="29076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03" name="Google Shape;503;p5"/>
          <p:cNvSpPr txBox="1">
            <a:spLocks noGrp="1"/>
          </p:cNvSpPr>
          <p:nvPr>
            <p:ph type="subTitle" idx="3"/>
          </p:nvPr>
        </p:nvSpPr>
        <p:spPr>
          <a:xfrm>
            <a:off x="1160011" y="3078253"/>
            <a:ext cx="29781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grpSp>
        <p:nvGrpSpPr>
          <p:cNvPr id="504" name="Google Shape;504;p5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505" name="Google Shape;505;p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5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616" name="Google Shape;616;p5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84" name="Google Shape;684;p5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7184650" y="562625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"/>
          <p:cNvPicPr preferRelativeResize="0"/>
          <p:nvPr/>
        </p:nvPicPr>
        <p:blipFill>
          <a:blip r:embed="rId4">
            <a:alphaModFix amt="66000"/>
          </a:blip>
          <a:stretch>
            <a:fillRect/>
          </a:stretch>
        </p:blipFill>
        <p:spPr>
          <a:xfrm>
            <a:off x="-332763" y="4507037"/>
            <a:ext cx="3793026" cy="6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5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7" name="Google Shape;687;p5"/>
          <p:cNvSpPr txBox="1">
            <a:spLocks noGrp="1"/>
          </p:cNvSpPr>
          <p:nvPr>
            <p:ph type="subTitle" idx="4"/>
          </p:nvPr>
        </p:nvSpPr>
        <p:spPr>
          <a:xfrm>
            <a:off x="5017413" y="3078253"/>
            <a:ext cx="29781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Google Shape;106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8"/>
          <p:cNvSpPr txBox="1">
            <a:spLocks noGrp="1"/>
          </p:cNvSpPr>
          <p:nvPr>
            <p:ph type="title"/>
          </p:nvPr>
        </p:nvSpPr>
        <p:spPr>
          <a:xfrm>
            <a:off x="907050" y="1516421"/>
            <a:ext cx="7329900" cy="16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062" name="Google Shape;1062;p8"/>
          <p:cNvGrpSpPr/>
          <p:nvPr/>
        </p:nvGrpSpPr>
        <p:grpSpPr>
          <a:xfrm>
            <a:off x="7037488" y="4160450"/>
            <a:ext cx="2106500" cy="597475"/>
            <a:chOff x="-2810250" y="3572525"/>
            <a:chExt cx="2106500" cy="597475"/>
          </a:xfrm>
        </p:grpSpPr>
        <p:sp>
          <p:nvSpPr>
            <p:cNvPr id="1063" name="Google Shape;1063;p8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8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3" name="Google Shape;1173;p8"/>
          <p:cNvGrpSpPr/>
          <p:nvPr/>
        </p:nvGrpSpPr>
        <p:grpSpPr>
          <a:xfrm flipH="1">
            <a:off x="-12" y="757134"/>
            <a:ext cx="2106500" cy="597475"/>
            <a:chOff x="-2810250" y="3572525"/>
            <a:chExt cx="2106500" cy="597475"/>
          </a:xfrm>
        </p:grpSpPr>
        <p:sp>
          <p:nvSpPr>
            <p:cNvPr id="1174" name="Google Shape;1174;p8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81C7C7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5" name="Google Shape;128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Google Shape;128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9"/>
          <p:cNvSpPr txBox="1">
            <a:spLocks noGrp="1"/>
          </p:cNvSpPr>
          <p:nvPr>
            <p:ph type="title"/>
          </p:nvPr>
        </p:nvSpPr>
        <p:spPr>
          <a:xfrm>
            <a:off x="1955250" y="1521421"/>
            <a:ext cx="5233500" cy="12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8" name="Google Shape;1288;p9"/>
          <p:cNvSpPr txBox="1">
            <a:spLocks noGrp="1"/>
          </p:cNvSpPr>
          <p:nvPr>
            <p:ph type="body" idx="1"/>
          </p:nvPr>
        </p:nvSpPr>
        <p:spPr>
          <a:xfrm>
            <a:off x="1931064" y="3012590"/>
            <a:ext cx="5292300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89" name="Google Shape;1289;p9"/>
          <p:cNvSpPr/>
          <p:nvPr/>
        </p:nvSpPr>
        <p:spPr>
          <a:xfrm>
            <a:off x="-28174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9"/>
          <p:cNvSpPr/>
          <p:nvPr/>
        </p:nvSpPr>
        <p:spPr>
          <a:xfrm flipH="1">
            <a:off x="792426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9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1292" name="Google Shape;1292;p9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9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9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9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9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9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9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9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9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9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9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9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9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9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9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9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9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9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9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9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9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9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9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9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9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9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9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9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9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9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9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1403" name="Google Shape;1403;p9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9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3" name="Google Shape;170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4" name="Google Shape;1704;p13"/>
          <p:cNvSpPr txBox="1">
            <a:spLocks noGrp="1"/>
          </p:cNvSpPr>
          <p:nvPr>
            <p:ph type="subTitle" idx="1"/>
          </p:nvPr>
        </p:nvSpPr>
        <p:spPr>
          <a:xfrm>
            <a:off x="3140316" y="3410225"/>
            <a:ext cx="2864100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5" name="Google Shape;1705;p13"/>
          <p:cNvSpPr txBox="1">
            <a:spLocks noGrp="1"/>
          </p:cNvSpPr>
          <p:nvPr>
            <p:ph type="title"/>
          </p:nvPr>
        </p:nvSpPr>
        <p:spPr>
          <a:xfrm>
            <a:off x="2643450" y="2197025"/>
            <a:ext cx="3857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06" name="Google Shape;1706;p13"/>
          <p:cNvSpPr txBox="1">
            <a:spLocks noGrp="1"/>
          </p:cNvSpPr>
          <p:nvPr>
            <p:ph type="title" idx="2" hasCustomPrompt="1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707" name="Google Shape;1707;p13"/>
          <p:cNvGrpSpPr/>
          <p:nvPr/>
        </p:nvGrpSpPr>
        <p:grpSpPr>
          <a:xfrm>
            <a:off x="-442137" y="686788"/>
            <a:ext cx="2106500" cy="597475"/>
            <a:chOff x="-2810250" y="3572525"/>
            <a:chExt cx="2106500" cy="597475"/>
          </a:xfrm>
        </p:grpSpPr>
        <p:sp>
          <p:nvSpPr>
            <p:cNvPr id="1708" name="Google Shape;1708;p13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3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3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3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3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3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3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3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3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3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3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3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3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3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3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3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3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3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3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3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3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3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3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3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3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3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3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3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3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3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3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3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3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3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3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3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3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3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3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3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3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3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3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3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3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3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3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3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3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3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3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3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3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3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3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3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3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3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3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3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3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3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3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3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3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3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3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3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3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3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3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3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3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3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3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3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3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3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3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3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3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3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3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3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3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3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3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3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3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3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3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3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3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3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3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3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3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3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3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3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3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3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3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3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3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3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3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3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3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18" name="Google Shape;1818;p13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-405738" y="-88850"/>
            <a:ext cx="3793026" cy="6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9" name="Google Shape;1819;p13"/>
          <p:cNvPicPr preferRelativeResize="0"/>
          <p:nvPr/>
        </p:nvPicPr>
        <p:blipFill>
          <a:blip r:embed="rId4">
            <a:alphaModFix amt="55000"/>
          </a:blip>
          <a:stretch>
            <a:fillRect/>
          </a:stretch>
        </p:blipFill>
        <p:spPr>
          <a:xfrm>
            <a:off x="5886125" y="4625975"/>
            <a:ext cx="3793026" cy="67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0" name="Google Shape;1820;p13"/>
          <p:cNvGrpSpPr/>
          <p:nvPr/>
        </p:nvGrpSpPr>
        <p:grpSpPr>
          <a:xfrm>
            <a:off x="7432698" y="4092426"/>
            <a:ext cx="2115168" cy="673798"/>
            <a:chOff x="-4380075" y="3780200"/>
            <a:chExt cx="1637000" cy="521475"/>
          </a:xfrm>
        </p:grpSpPr>
        <p:sp>
          <p:nvSpPr>
            <p:cNvPr id="1821" name="Google Shape;1821;p13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3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3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3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3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3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3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3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3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3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3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3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3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3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3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3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3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3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3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3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3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3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3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3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3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3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3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3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3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3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3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3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3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3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3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3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3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3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3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3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3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3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3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3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3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3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3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3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3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3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3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3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3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3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3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3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3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3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3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3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3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3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3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3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3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3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3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3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0" name="Google Shape;18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1" name="Google Shape;1891;p14"/>
          <p:cNvSpPr txBox="1">
            <a:spLocks noGrp="1"/>
          </p:cNvSpPr>
          <p:nvPr>
            <p:ph type="subTitle" idx="1"/>
          </p:nvPr>
        </p:nvSpPr>
        <p:spPr>
          <a:xfrm>
            <a:off x="1839913" y="3429700"/>
            <a:ext cx="227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2" name="Google Shape;1892;p14"/>
          <p:cNvSpPr txBox="1">
            <a:spLocks noGrp="1"/>
          </p:cNvSpPr>
          <p:nvPr>
            <p:ph type="subTitle" idx="2"/>
          </p:nvPr>
        </p:nvSpPr>
        <p:spPr>
          <a:xfrm>
            <a:off x="5562876" y="3462723"/>
            <a:ext cx="22446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3" name="Google Shape;1893;p14"/>
          <p:cNvSpPr txBox="1">
            <a:spLocks noGrp="1"/>
          </p:cNvSpPr>
          <p:nvPr>
            <p:ph type="subTitle" idx="3"/>
          </p:nvPr>
        </p:nvSpPr>
        <p:spPr>
          <a:xfrm>
            <a:off x="1839901" y="2041273"/>
            <a:ext cx="227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4" name="Google Shape;1894;p14"/>
          <p:cNvSpPr txBox="1">
            <a:spLocks noGrp="1"/>
          </p:cNvSpPr>
          <p:nvPr>
            <p:ph type="subTitle" idx="4"/>
          </p:nvPr>
        </p:nvSpPr>
        <p:spPr>
          <a:xfrm>
            <a:off x="5562876" y="2041273"/>
            <a:ext cx="2244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5" name="Google Shape;1895;p14"/>
          <p:cNvSpPr txBox="1">
            <a:spLocks noGrp="1"/>
          </p:cNvSpPr>
          <p:nvPr>
            <p:ph type="subTitle" idx="5"/>
          </p:nvPr>
        </p:nvSpPr>
        <p:spPr>
          <a:xfrm>
            <a:off x="1839901" y="2606177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6" name="Google Shape;1896;p14"/>
          <p:cNvSpPr txBox="1">
            <a:spLocks noGrp="1"/>
          </p:cNvSpPr>
          <p:nvPr>
            <p:ph type="subTitle" idx="6"/>
          </p:nvPr>
        </p:nvSpPr>
        <p:spPr>
          <a:xfrm>
            <a:off x="5562876" y="2606717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7" name="Google Shape;1897;p14"/>
          <p:cNvSpPr txBox="1">
            <a:spLocks noGrp="1"/>
          </p:cNvSpPr>
          <p:nvPr>
            <p:ph type="subTitle" idx="7"/>
          </p:nvPr>
        </p:nvSpPr>
        <p:spPr>
          <a:xfrm>
            <a:off x="1839901" y="3993854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8" name="Google Shape;1898;p14"/>
          <p:cNvSpPr txBox="1">
            <a:spLocks noGrp="1"/>
          </p:cNvSpPr>
          <p:nvPr>
            <p:ph type="subTitle" idx="8"/>
          </p:nvPr>
        </p:nvSpPr>
        <p:spPr>
          <a:xfrm>
            <a:off x="5562876" y="3993854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9" name="Google Shape;1899;p14"/>
          <p:cNvSpPr txBox="1">
            <a:spLocks noGrp="1"/>
          </p:cNvSpPr>
          <p:nvPr>
            <p:ph type="title" hasCustomPrompt="1"/>
          </p:nvPr>
        </p:nvSpPr>
        <p:spPr>
          <a:xfrm>
            <a:off x="4787600" y="3429712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0" name="Google Shape;1900;p14"/>
          <p:cNvSpPr txBox="1">
            <a:spLocks noGrp="1"/>
          </p:cNvSpPr>
          <p:nvPr>
            <p:ph type="title" idx="9" hasCustomPrompt="1"/>
          </p:nvPr>
        </p:nvSpPr>
        <p:spPr>
          <a:xfrm>
            <a:off x="4787600" y="2041273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1" name="Google Shape;1901;p14"/>
          <p:cNvSpPr txBox="1">
            <a:spLocks noGrp="1"/>
          </p:cNvSpPr>
          <p:nvPr>
            <p:ph type="title" idx="13" hasCustomPrompt="1"/>
          </p:nvPr>
        </p:nvSpPr>
        <p:spPr>
          <a:xfrm>
            <a:off x="1074924" y="3429712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2" name="Google Shape;1902;p14"/>
          <p:cNvSpPr txBox="1">
            <a:spLocks noGrp="1"/>
          </p:cNvSpPr>
          <p:nvPr>
            <p:ph type="title" idx="14" hasCustomPrompt="1"/>
          </p:nvPr>
        </p:nvSpPr>
        <p:spPr>
          <a:xfrm>
            <a:off x="1074924" y="2041273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3" name="Google Shape;1903;p1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904" name="Google Shape;1904;p14"/>
          <p:cNvGrpSpPr/>
          <p:nvPr/>
        </p:nvGrpSpPr>
        <p:grpSpPr>
          <a:xfrm>
            <a:off x="7037488" y="540000"/>
            <a:ext cx="2106500" cy="597475"/>
            <a:chOff x="-2810250" y="3572525"/>
            <a:chExt cx="2106500" cy="597475"/>
          </a:xfrm>
        </p:grpSpPr>
        <p:sp>
          <p:nvSpPr>
            <p:cNvPr id="1905" name="Google Shape;1905;p14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4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4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4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4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4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4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4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4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4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4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4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4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4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4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4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4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4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4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4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4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4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4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4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4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4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4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4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4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4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4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4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4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4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4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4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4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4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4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4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4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4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4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4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4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4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4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4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4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4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4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4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4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4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4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4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4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4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4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4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4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4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4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4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4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4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4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4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4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4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4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4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4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4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4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4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4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4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4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4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4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4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4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4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4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4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4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4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4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4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4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4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4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4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4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4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4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4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4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4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4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4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4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4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4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4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4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4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4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4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5" name="Google Shape;2015;p14"/>
          <p:cNvGrpSpPr/>
          <p:nvPr/>
        </p:nvGrpSpPr>
        <p:grpSpPr>
          <a:xfrm flipH="1">
            <a:off x="-430712" y="4537184"/>
            <a:ext cx="2106500" cy="597475"/>
            <a:chOff x="-2810250" y="3572525"/>
            <a:chExt cx="2106500" cy="597475"/>
          </a:xfrm>
        </p:grpSpPr>
        <p:sp>
          <p:nvSpPr>
            <p:cNvPr id="2016" name="Google Shape;2016;p14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4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4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4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4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4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4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4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4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4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4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4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4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4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4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4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4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4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4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4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4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4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4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4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4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4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4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4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4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4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4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4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4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4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4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4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4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4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4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4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4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4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4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4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4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4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4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4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4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4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4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4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4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4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4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4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4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4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4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4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4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4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4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4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4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4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4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4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4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4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4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4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4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4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4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4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4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4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4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4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4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4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4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4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4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4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4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4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4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4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4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4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4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4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4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4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4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4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4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4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4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4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4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4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4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4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4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4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4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4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ONE_COLUMN_TEXT_1_1"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7" name="Google Shape;212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8" name="Google Shape;2128;p15"/>
          <p:cNvSpPr txBox="1">
            <a:spLocks noGrp="1"/>
          </p:cNvSpPr>
          <p:nvPr>
            <p:ph type="title"/>
          </p:nvPr>
        </p:nvSpPr>
        <p:spPr>
          <a:xfrm>
            <a:off x="580914" y="1255513"/>
            <a:ext cx="4398300" cy="17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9" name="Google Shape;2129;p15"/>
          <p:cNvSpPr txBox="1">
            <a:spLocks noGrp="1"/>
          </p:cNvSpPr>
          <p:nvPr>
            <p:ph type="body" idx="1"/>
          </p:nvPr>
        </p:nvSpPr>
        <p:spPr>
          <a:xfrm>
            <a:off x="929664" y="3198588"/>
            <a:ext cx="3700800" cy="9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130" name="Google Shape;2130;p15"/>
          <p:cNvGrpSpPr/>
          <p:nvPr/>
        </p:nvGrpSpPr>
        <p:grpSpPr>
          <a:xfrm>
            <a:off x="-778350" y="601575"/>
            <a:ext cx="2106500" cy="597475"/>
            <a:chOff x="-2810250" y="3572525"/>
            <a:chExt cx="2106500" cy="597475"/>
          </a:xfrm>
        </p:grpSpPr>
        <p:sp>
          <p:nvSpPr>
            <p:cNvPr id="2131" name="Google Shape;2131;p1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rgbClr val="FFCF60">
                <a:alpha val="35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1" name="Google Shape;2241;p15"/>
          <p:cNvGrpSpPr/>
          <p:nvPr/>
        </p:nvGrpSpPr>
        <p:grpSpPr>
          <a:xfrm>
            <a:off x="7507000" y="4622025"/>
            <a:ext cx="1637000" cy="521475"/>
            <a:chOff x="-4380075" y="3780200"/>
            <a:chExt cx="1637000" cy="521475"/>
          </a:xfrm>
        </p:grpSpPr>
        <p:sp>
          <p:nvSpPr>
            <p:cNvPr id="2242" name="Google Shape;2242;p15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5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5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5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5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5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5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5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5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5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5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5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5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5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5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5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5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5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5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5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5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5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5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5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5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5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5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5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5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5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5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5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5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5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5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5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5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5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5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5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5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5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5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5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5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5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5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5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5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5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5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5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5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5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5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5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5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5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5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5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5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5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5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5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5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5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5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5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81" r:id="rId12"/>
    <p:sldLayoutId id="2147483682" r:id="rId13"/>
    <p:sldLayoutId id="2147483683" r:id="rId14"/>
    <p:sldLayoutId id="214748368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2" name="Google Shape;7152;p41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532100" y="915625"/>
            <a:ext cx="6261950" cy="33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153" name="Google Shape;7153;p41"/>
          <p:cNvSpPr txBox="1">
            <a:spLocks noGrp="1"/>
          </p:cNvSpPr>
          <p:nvPr>
            <p:ph type="body" idx="1"/>
          </p:nvPr>
        </p:nvSpPr>
        <p:spPr>
          <a:xfrm>
            <a:off x="1925849" y="2626581"/>
            <a:ext cx="5292300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This is an intro to my very own framework</a:t>
            </a:r>
            <a:endParaRPr dirty="0"/>
          </a:p>
        </p:txBody>
      </p:sp>
      <p:sp>
        <p:nvSpPr>
          <p:cNvPr id="7154" name="Google Shape;7154;p41"/>
          <p:cNvSpPr/>
          <p:nvPr/>
        </p:nvSpPr>
        <p:spPr>
          <a:xfrm>
            <a:off x="3122150" y="2991250"/>
            <a:ext cx="5775" cy="7725"/>
          </a:xfrm>
          <a:custGeom>
            <a:avLst/>
            <a:gdLst/>
            <a:ahLst/>
            <a:cxnLst/>
            <a:rect l="l" t="t" r="r" b="b"/>
            <a:pathLst>
              <a:path w="231" h="309" extrusionOk="0">
                <a:moveTo>
                  <a:pt x="231" y="0"/>
                </a:moveTo>
                <a:lnTo>
                  <a:pt x="0" y="103"/>
                </a:lnTo>
                <a:lnTo>
                  <a:pt x="77" y="308"/>
                </a:lnTo>
                <a:lnTo>
                  <a:pt x="2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5" name="Google Shape;7155;p41"/>
          <p:cNvSpPr/>
          <p:nvPr/>
        </p:nvSpPr>
        <p:spPr>
          <a:xfrm>
            <a:off x="3471525" y="2989975"/>
            <a:ext cx="2575" cy="25"/>
          </a:xfrm>
          <a:custGeom>
            <a:avLst/>
            <a:gdLst/>
            <a:ahLst/>
            <a:cxnLst/>
            <a:rect l="l" t="t" r="r" b="b"/>
            <a:pathLst>
              <a:path w="103" h="1" extrusionOk="0">
                <a:moveTo>
                  <a:pt x="103" y="0"/>
                </a:moveTo>
                <a:lnTo>
                  <a:pt x="0" y="0"/>
                </a:lnTo>
                <a:cubicBezTo>
                  <a:pt x="52" y="0"/>
                  <a:pt x="77" y="0"/>
                  <a:pt x="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6" name="Google Shape;7156;p41"/>
          <p:cNvSpPr/>
          <p:nvPr/>
        </p:nvSpPr>
        <p:spPr>
          <a:xfrm>
            <a:off x="3503575" y="3002800"/>
            <a:ext cx="1950" cy="650"/>
          </a:xfrm>
          <a:custGeom>
            <a:avLst/>
            <a:gdLst/>
            <a:ahLst/>
            <a:cxnLst/>
            <a:rect l="l" t="t" r="r" b="b"/>
            <a:pathLst>
              <a:path w="78" h="26" extrusionOk="0">
                <a:moveTo>
                  <a:pt x="77" y="0"/>
                </a:moveTo>
                <a:cubicBezTo>
                  <a:pt x="64" y="0"/>
                  <a:pt x="52" y="6"/>
                  <a:pt x="39" y="13"/>
                </a:cubicBezTo>
                <a:lnTo>
                  <a:pt x="77" y="0"/>
                </a:lnTo>
                <a:close/>
                <a:moveTo>
                  <a:pt x="39" y="13"/>
                </a:moveTo>
                <a:lnTo>
                  <a:pt x="0" y="26"/>
                </a:lnTo>
                <a:cubicBezTo>
                  <a:pt x="13" y="26"/>
                  <a:pt x="26" y="19"/>
                  <a:pt x="39" y="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7" name="Google Shape;7157;p41"/>
          <p:cNvSpPr/>
          <p:nvPr/>
        </p:nvSpPr>
        <p:spPr>
          <a:xfrm>
            <a:off x="3553575" y="2991900"/>
            <a:ext cx="675" cy="650"/>
          </a:xfrm>
          <a:custGeom>
            <a:avLst/>
            <a:gdLst/>
            <a:ahLst/>
            <a:cxnLst/>
            <a:rect l="l" t="t" r="r" b="b"/>
            <a:pathLst>
              <a:path w="27" h="26" extrusionOk="0">
                <a:moveTo>
                  <a:pt x="0" y="0"/>
                </a:moveTo>
                <a:lnTo>
                  <a:pt x="0" y="26"/>
                </a:lnTo>
                <a:cubicBezTo>
                  <a:pt x="26" y="0"/>
                  <a:pt x="26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8" name="Google Shape;7158;p41"/>
          <p:cNvSpPr/>
          <p:nvPr/>
        </p:nvSpPr>
        <p:spPr>
          <a:xfrm>
            <a:off x="3240750" y="2989975"/>
            <a:ext cx="5725" cy="2575"/>
          </a:xfrm>
          <a:custGeom>
            <a:avLst/>
            <a:gdLst/>
            <a:ahLst/>
            <a:cxnLst/>
            <a:rect l="l" t="t" r="r" b="b"/>
            <a:pathLst>
              <a:path w="229" h="103" extrusionOk="0">
                <a:moveTo>
                  <a:pt x="128" y="0"/>
                </a:moveTo>
                <a:lnTo>
                  <a:pt x="2" y="101"/>
                </a:lnTo>
                <a:lnTo>
                  <a:pt x="2" y="101"/>
                </a:lnTo>
                <a:cubicBezTo>
                  <a:pt x="37" y="78"/>
                  <a:pt x="228" y="100"/>
                  <a:pt x="128" y="0"/>
                </a:cubicBezTo>
                <a:close/>
                <a:moveTo>
                  <a:pt x="2" y="101"/>
                </a:moveTo>
                <a:cubicBezTo>
                  <a:pt x="2" y="101"/>
                  <a:pt x="1" y="102"/>
                  <a:pt x="0" y="103"/>
                </a:cubicBezTo>
                <a:lnTo>
                  <a:pt x="2" y="1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9" name="Google Shape;7159;p41"/>
          <p:cNvSpPr/>
          <p:nvPr/>
        </p:nvSpPr>
        <p:spPr>
          <a:xfrm>
            <a:off x="3465000" y="3001500"/>
            <a:ext cx="5250" cy="5475"/>
          </a:xfrm>
          <a:custGeom>
            <a:avLst/>
            <a:gdLst/>
            <a:ahLst/>
            <a:cxnLst/>
            <a:rect l="l" t="t" r="r" b="b"/>
            <a:pathLst>
              <a:path w="210" h="219" extrusionOk="0">
                <a:moveTo>
                  <a:pt x="82" y="1"/>
                </a:moveTo>
                <a:lnTo>
                  <a:pt x="82" y="1"/>
                </a:lnTo>
                <a:cubicBezTo>
                  <a:pt x="41" y="62"/>
                  <a:pt x="1" y="218"/>
                  <a:pt x="99" y="218"/>
                </a:cubicBezTo>
                <a:cubicBezTo>
                  <a:pt x="125" y="218"/>
                  <a:pt x="162" y="207"/>
                  <a:pt x="210" y="180"/>
                </a:cubicBezTo>
                <a:cubicBezTo>
                  <a:pt x="133" y="155"/>
                  <a:pt x="56" y="78"/>
                  <a:pt x="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0" name="Google Shape;7160;p41"/>
          <p:cNvSpPr/>
          <p:nvPr/>
        </p:nvSpPr>
        <p:spPr>
          <a:xfrm>
            <a:off x="3540125" y="2999700"/>
            <a:ext cx="4500" cy="3125"/>
          </a:xfrm>
          <a:custGeom>
            <a:avLst/>
            <a:gdLst/>
            <a:ahLst/>
            <a:cxnLst/>
            <a:rect l="l" t="t" r="r" b="b"/>
            <a:pathLst>
              <a:path w="180" h="125" extrusionOk="0">
                <a:moveTo>
                  <a:pt x="138" y="0"/>
                </a:moveTo>
                <a:lnTo>
                  <a:pt x="138" y="0"/>
                </a:lnTo>
                <a:cubicBezTo>
                  <a:pt x="136" y="0"/>
                  <a:pt x="133" y="6"/>
                  <a:pt x="128" y="21"/>
                </a:cubicBezTo>
                <a:lnTo>
                  <a:pt x="0" y="124"/>
                </a:lnTo>
                <a:lnTo>
                  <a:pt x="180" y="124"/>
                </a:lnTo>
                <a:cubicBezTo>
                  <a:pt x="138" y="103"/>
                  <a:pt x="147" y="0"/>
                  <a:pt x="1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1" name="Google Shape;7161;p41"/>
          <p:cNvSpPr/>
          <p:nvPr/>
        </p:nvSpPr>
        <p:spPr>
          <a:xfrm>
            <a:off x="3543950" y="3002800"/>
            <a:ext cx="675" cy="25"/>
          </a:xfrm>
          <a:custGeom>
            <a:avLst/>
            <a:gdLst/>
            <a:ahLst/>
            <a:cxnLst/>
            <a:rect l="l" t="t" r="r" b="b"/>
            <a:pathLst>
              <a:path w="27" h="1" extrusionOk="0">
                <a:moveTo>
                  <a:pt x="27" y="0"/>
                </a:moveTo>
                <a:lnTo>
                  <a:pt x="1" y="0"/>
                </a:lnTo>
                <a:cubicBezTo>
                  <a:pt x="27" y="0"/>
                  <a:pt x="27" y="0"/>
                  <a:pt x="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2" name="Google Shape;7162;p41"/>
          <p:cNvSpPr/>
          <p:nvPr/>
        </p:nvSpPr>
        <p:spPr>
          <a:xfrm>
            <a:off x="3320875" y="2995100"/>
            <a:ext cx="13175" cy="11750"/>
          </a:xfrm>
          <a:custGeom>
            <a:avLst/>
            <a:gdLst/>
            <a:ahLst/>
            <a:cxnLst/>
            <a:rect l="l" t="t" r="r" b="b"/>
            <a:pathLst>
              <a:path w="527" h="470" extrusionOk="0">
                <a:moveTo>
                  <a:pt x="129" y="0"/>
                </a:moveTo>
                <a:lnTo>
                  <a:pt x="129" y="0"/>
                </a:lnTo>
                <a:cubicBezTo>
                  <a:pt x="0" y="180"/>
                  <a:pt x="462" y="282"/>
                  <a:pt x="205" y="462"/>
                </a:cubicBezTo>
                <a:cubicBezTo>
                  <a:pt x="246" y="467"/>
                  <a:pt x="278" y="469"/>
                  <a:pt x="302" y="469"/>
                </a:cubicBezTo>
                <a:cubicBezTo>
                  <a:pt x="527" y="469"/>
                  <a:pt x="156" y="277"/>
                  <a:pt x="411" y="231"/>
                </a:cubicBezTo>
                <a:cubicBezTo>
                  <a:pt x="282" y="231"/>
                  <a:pt x="154" y="129"/>
                  <a:pt x="1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3" name="Google Shape;7163;p41"/>
          <p:cNvSpPr/>
          <p:nvPr/>
        </p:nvSpPr>
        <p:spPr>
          <a:xfrm>
            <a:off x="3331125" y="3000875"/>
            <a:ext cx="1950" cy="25"/>
          </a:xfrm>
          <a:custGeom>
            <a:avLst/>
            <a:gdLst/>
            <a:ahLst/>
            <a:cxnLst/>
            <a:rect l="l" t="t" r="r" b="b"/>
            <a:pathLst>
              <a:path w="78" h="1" extrusionOk="0">
                <a:moveTo>
                  <a:pt x="1" y="0"/>
                </a:moveTo>
                <a:cubicBezTo>
                  <a:pt x="26" y="0"/>
                  <a:pt x="52" y="0"/>
                  <a:pt x="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4" name="Google Shape;7164;p41"/>
          <p:cNvSpPr/>
          <p:nvPr/>
        </p:nvSpPr>
        <p:spPr>
          <a:xfrm>
            <a:off x="3719600" y="2993825"/>
            <a:ext cx="3875" cy="1300"/>
          </a:xfrm>
          <a:custGeom>
            <a:avLst/>
            <a:gdLst/>
            <a:ahLst/>
            <a:cxnLst/>
            <a:rect l="l" t="t" r="r" b="b"/>
            <a:pathLst>
              <a:path w="155" h="52" extrusionOk="0">
                <a:moveTo>
                  <a:pt x="155" y="0"/>
                </a:moveTo>
                <a:lnTo>
                  <a:pt x="78" y="26"/>
                </a:lnTo>
                <a:cubicBezTo>
                  <a:pt x="103" y="19"/>
                  <a:pt x="129" y="13"/>
                  <a:pt x="155" y="0"/>
                </a:cubicBezTo>
                <a:close/>
                <a:moveTo>
                  <a:pt x="78" y="26"/>
                </a:moveTo>
                <a:lnTo>
                  <a:pt x="78" y="26"/>
                </a:lnTo>
                <a:cubicBezTo>
                  <a:pt x="52" y="32"/>
                  <a:pt x="27" y="39"/>
                  <a:pt x="1" y="51"/>
                </a:cubicBezTo>
                <a:lnTo>
                  <a:pt x="78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5" name="Google Shape;7165;p41"/>
          <p:cNvSpPr/>
          <p:nvPr/>
        </p:nvSpPr>
        <p:spPr>
          <a:xfrm>
            <a:off x="4022200" y="3003425"/>
            <a:ext cx="650" cy="675"/>
          </a:xfrm>
          <a:custGeom>
            <a:avLst/>
            <a:gdLst/>
            <a:ahLst/>
            <a:cxnLst/>
            <a:rect l="l" t="t" r="r" b="b"/>
            <a:pathLst>
              <a:path w="26" h="27" extrusionOk="0">
                <a:moveTo>
                  <a:pt x="0" y="26"/>
                </a:moveTo>
                <a:cubicBezTo>
                  <a:pt x="0" y="26"/>
                  <a:pt x="26" y="1"/>
                  <a:pt x="26" y="1"/>
                </a:cubicBezTo>
                <a:cubicBezTo>
                  <a:pt x="26" y="1"/>
                  <a:pt x="0" y="26"/>
                  <a:pt x="0" y="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6" name="Google Shape;7166;p41"/>
          <p:cNvSpPr/>
          <p:nvPr/>
        </p:nvSpPr>
        <p:spPr>
          <a:xfrm>
            <a:off x="3742050" y="2993825"/>
            <a:ext cx="650" cy="2575"/>
          </a:xfrm>
          <a:custGeom>
            <a:avLst/>
            <a:gdLst/>
            <a:ahLst/>
            <a:cxnLst/>
            <a:rect l="l" t="t" r="r" b="b"/>
            <a:pathLst>
              <a:path w="26" h="103" extrusionOk="0">
                <a:moveTo>
                  <a:pt x="26" y="0"/>
                </a:moveTo>
                <a:lnTo>
                  <a:pt x="26" y="0"/>
                </a:lnTo>
                <a:cubicBezTo>
                  <a:pt x="0" y="51"/>
                  <a:pt x="0" y="77"/>
                  <a:pt x="0" y="103"/>
                </a:cubicBezTo>
                <a:cubicBezTo>
                  <a:pt x="26" y="77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7" name="Google Shape;7167;p41"/>
          <p:cNvSpPr/>
          <p:nvPr/>
        </p:nvSpPr>
        <p:spPr>
          <a:xfrm>
            <a:off x="3741400" y="2996375"/>
            <a:ext cx="675" cy="1950"/>
          </a:xfrm>
          <a:custGeom>
            <a:avLst/>
            <a:gdLst/>
            <a:ahLst/>
            <a:cxnLst/>
            <a:rect l="l" t="t" r="r" b="b"/>
            <a:pathLst>
              <a:path w="27" h="78" extrusionOk="0">
                <a:moveTo>
                  <a:pt x="26" y="1"/>
                </a:moveTo>
                <a:cubicBezTo>
                  <a:pt x="1" y="26"/>
                  <a:pt x="1" y="52"/>
                  <a:pt x="1" y="78"/>
                </a:cubicBezTo>
                <a:lnTo>
                  <a:pt x="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8" name="Google Shape;7168;p41"/>
          <p:cNvSpPr/>
          <p:nvPr/>
        </p:nvSpPr>
        <p:spPr>
          <a:xfrm>
            <a:off x="4052950" y="2995100"/>
            <a:ext cx="25" cy="650"/>
          </a:xfrm>
          <a:custGeom>
            <a:avLst/>
            <a:gdLst/>
            <a:ahLst/>
            <a:cxnLst/>
            <a:rect l="l" t="t" r="r" b="b"/>
            <a:pathLst>
              <a:path w="1" h="26" extrusionOk="0">
                <a:moveTo>
                  <a:pt x="1" y="0"/>
                </a:moveTo>
                <a:lnTo>
                  <a:pt x="1" y="26"/>
                </a:lnTo>
                <a:cubicBezTo>
                  <a:pt x="1" y="26"/>
                  <a:pt x="1" y="0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9" name="Google Shape;7169;p41"/>
          <p:cNvSpPr/>
          <p:nvPr/>
        </p:nvSpPr>
        <p:spPr>
          <a:xfrm>
            <a:off x="3820900" y="2997650"/>
            <a:ext cx="5150" cy="3250"/>
          </a:xfrm>
          <a:custGeom>
            <a:avLst/>
            <a:gdLst/>
            <a:ahLst/>
            <a:cxnLst/>
            <a:rect l="l" t="t" r="r" b="b"/>
            <a:pathLst>
              <a:path w="206" h="130" extrusionOk="0">
                <a:moveTo>
                  <a:pt x="103" y="1"/>
                </a:moveTo>
                <a:cubicBezTo>
                  <a:pt x="52" y="1"/>
                  <a:pt x="52" y="78"/>
                  <a:pt x="0" y="129"/>
                </a:cubicBezTo>
                <a:cubicBezTo>
                  <a:pt x="26" y="103"/>
                  <a:pt x="58" y="91"/>
                  <a:pt x="93" y="91"/>
                </a:cubicBezTo>
                <a:cubicBezTo>
                  <a:pt x="129" y="91"/>
                  <a:pt x="167" y="103"/>
                  <a:pt x="206" y="129"/>
                </a:cubicBezTo>
                <a:cubicBezTo>
                  <a:pt x="154" y="78"/>
                  <a:pt x="129" y="27"/>
                  <a:pt x="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0" name="Google Shape;7170;p41"/>
          <p:cNvSpPr/>
          <p:nvPr/>
        </p:nvSpPr>
        <p:spPr>
          <a:xfrm>
            <a:off x="3820900" y="30008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1" name="Google Shape;7171;p41"/>
          <p:cNvSpPr/>
          <p:nvPr/>
        </p:nvSpPr>
        <p:spPr>
          <a:xfrm>
            <a:off x="3724750" y="3003425"/>
            <a:ext cx="2575" cy="2600"/>
          </a:xfrm>
          <a:custGeom>
            <a:avLst/>
            <a:gdLst/>
            <a:ahLst/>
            <a:cxnLst/>
            <a:rect l="l" t="t" r="r" b="b"/>
            <a:pathLst>
              <a:path w="103" h="104" extrusionOk="0">
                <a:moveTo>
                  <a:pt x="103" y="1"/>
                </a:moveTo>
                <a:lnTo>
                  <a:pt x="0" y="103"/>
                </a:lnTo>
                <a:lnTo>
                  <a:pt x="26" y="103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2" name="Google Shape;7172;p41"/>
          <p:cNvSpPr/>
          <p:nvPr/>
        </p:nvSpPr>
        <p:spPr>
          <a:xfrm>
            <a:off x="3997450" y="3000875"/>
            <a:ext cx="3600" cy="4825"/>
          </a:xfrm>
          <a:custGeom>
            <a:avLst/>
            <a:gdLst/>
            <a:ahLst/>
            <a:cxnLst/>
            <a:rect l="l" t="t" r="r" b="b"/>
            <a:pathLst>
              <a:path w="144" h="193" extrusionOk="0">
                <a:moveTo>
                  <a:pt x="41" y="0"/>
                </a:moveTo>
                <a:lnTo>
                  <a:pt x="41" y="0"/>
                </a:lnTo>
                <a:cubicBezTo>
                  <a:pt x="21" y="41"/>
                  <a:pt x="1" y="192"/>
                  <a:pt x="68" y="192"/>
                </a:cubicBezTo>
                <a:cubicBezTo>
                  <a:pt x="87" y="192"/>
                  <a:pt x="111" y="181"/>
                  <a:pt x="144" y="154"/>
                </a:cubicBezTo>
                <a:cubicBezTo>
                  <a:pt x="93" y="154"/>
                  <a:pt x="41" y="77"/>
                  <a:pt x="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3" name="Google Shape;7173;p41"/>
          <p:cNvSpPr/>
          <p:nvPr/>
        </p:nvSpPr>
        <p:spPr>
          <a:xfrm>
            <a:off x="4045275" y="3002250"/>
            <a:ext cx="2575" cy="3125"/>
          </a:xfrm>
          <a:custGeom>
            <a:avLst/>
            <a:gdLst/>
            <a:ahLst/>
            <a:cxnLst/>
            <a:rect l="l" t="t" r="r" b="b"/>
            <a:pathLst>
              <a:path w="103" h="125" extrusionOk="0">
                <a:moveTo>
                  <a:pt x="64" y="1"/>
                </a:moveTo>
                <a:cubicBezTo>
                  <a:pt x="61" y="1"/>
                  <a:pt x="57" y="7"/>
                  <a:pt x="51" y="22"/>
                </a:cubicBezTo>
                <a:lnTo>
                  <a:pt x="0" y="125"/>
                </a:lnTo>
                <a:lnTo>
                  <a:pt x="103" y="125"/>
                </a:lnTo>
                <a:cubicBezTo>
                  <a:pt x="82" y="104"/>
                  <a:pt x="78" y="1"/>
                  <a:pt x="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4" name="Google Shape;7174;p41"/>
          <p:cNvSpPr/>
          <p:nvPr/>
        </p:nvSpPr>
        <p:spPr>
          <a:xfrm>
            <a:off x="4047825" y="3005350"/>
            <a:ext cx="675" cy="25"/>
          </a:xfrm>
          <a:custGeom>
            <a:avLst/>
            <a:gdLst/>
            <a:ahLst/>
            <a:cxnLst/>
            <a:rect l="l" t="t" r="r" b="b"/>
            <a:pathLst>
              <a:path w="27" h="1" extrusionOk="0">
                <a:moveTo>
                  <a:pt x="26" y="1"/>
                </a:moveTo>
                <a:lnTo>
                  <a:pt x="1" y="1"/>
                </a:lnTo>
                <a:cubicBezTo>
                  <a:pt x="1" y="1"/>
                  <a:pt x="26" y="1"/>
                  <a:pt x="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5" name="Google Shape;7175;p41"/>
          <p:cNvSpPr/>
          <p:nvPr/>
        </p:nvSpPr>
        <p:spPr>
          <a:xfrm>
            <a:off x="4055525" y="2991900"/>
            <a:ext cx="3225" cy="1950"/>
          </a:xfrm>
          <a:custGeom>
            <a:avLst/>
            <a:gdLst/>
            <a:ahLst/>
            <a:cxnLst/>
            <a:rect l="l" t="t" r="r" b="b"/>
            <a:pathLst>
              <a:path w="129" h="78" extrusionOk="0">
                <a:moveTo>
                  <a:pt x="129" y="0"/>
                </a:moveTo>
                <a:lnTo>
                  <a:pt x="0" y="77"/>
                </a:lnTo>
                <a:lnTo>
                  <a:pt x="1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6" name="Google Shape;7176;p41"/>
          <p:cNvSpPr/>
          <p:nvPr/>
        </p:nvSpPr>
        <p:spPr>
          <a:xfrm>
            <a:off x="4076050" y="2993825"/>
            <a:ext cx="3225" cy="3225"/>
          </a:xfrm>
          <a:custGeom>
            <a:avLst/>
            <a:gdLst/>
            <a:ahLst/>
            <a:cxnLst/>
            <a:rect l="l" t="t" r="r" b="b"/>
            <a:pathLst>
              <a:path w="129" h="129" extrusionOk="0">
                <a:moveTo>
                  <a:pt x="77" y="0"/>
                </a:moveTo>
                <a:lnTo>
                  <a:pt x="0" y="103"/>
                </a:lnTo>
                <a:lnTo>
                  <a:pt x="26" y="128"/>
                </a:lnTo>
                <a:lnTo>
                  <a:pt x="128" y="26"/>
                </a:lnTo>
                <a:lnTo>
                  <a:pt x="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7" name="Google Shape;7177;p41"/>
          <p:cNvSpPr/>
          <p:nvPr/>
        </p:nvSpPr>
        <p:spPr>
          <a:xfrm>
            <a:off x="3828600" y="3004700"/>
            <a:ext cx="15400" cy="14150"/>
          </a:xfrm>
          <a:custGeom>
            <a:avLst/>
            <a:gdLst/>
            <a:ahLst/>
            <a:cxnLst/>
            <a:rect l="l" t="t" r="r" b="b"/>
            <a:pathLst>
              <a:path w="616" h="566" extrusionOk="0">
                <a:moveTo>
                  <a:pt x="359" y="1"/>
                </a:moveTo>
                <a:cubicBezTo>
                  <a:pt x="308" y="129"/>
                  <a:pt x="257" y="1"/>
                  <a:pt x="308" y="232"/>
                </a:cubicBezTo>
                <a:cubicBezTo>
                  <a:pt x="300" y="270"/>
                  <a:pt x="286" y="286"/>
                  <a:pt x="270" y="286"/>
                </a:cubicBezTo>
                <a:cubicBezTo>
                  <a:pt x="235" y="286"/>
                  <a:pt x="195" y="201"/>
                  <a:pt x="231" y="129"/>
                </a:cubicBezTo>
                <a:lnTo>
                  <a:pt x="231" y="129"/>
                </a:lnTo>
                <a:lnTo>
                  <a:pt x="77" y="309"/>
                </a:lnTo>
                <a:lnTo>
                  <a:pt x="205" y="309"/>
                </a:lnTo>
                <a:cubicBezTo>
                  <a:pt x="231" y="514"/>
                  <a:pt x="0" y="309"/>
                  <a:pt x="51" y="539"/>
                </a:cubicBezTo>
                <a:lnTo>
                  <a:pt x="231" y="463"/>
                </a:lnTo>
                <a:lnTo>
                  <a:pt x="231" y="514"/>
                </a:lnTo>
                <a:cubicBezTo>
                  <a:pt x="250" y="476"/>
                  <a:pt x="296" y="452"/>
                  <a:pt x="339" y="452"/>
                </a:cubicBezTo>
                <a:cubicBezTo>
                  <a:pt x="355" y="452"/>
                  <a:pt x="371" y="456"/>
                  <a:pt x="385" y="463"/>
                </a:cubicBezTo>
                <a:cubicBezTo>
                  <a:pt x="385" y="488"/>
                  <a:pt x="410" y="539"/>
                  <a:pt x="385" y="565"/>
                </a:cubicBezTo>
                <a:cubicBezTo>
                  <a:pt x="615" y="514"/>
                  <a:pt x="359" y="206"/>
                  <a:pt x="539" y="104"/>
                </a:cubicBezTo>
                <a:lnTo>
                  <a:pt x="462" y="104"/>
                </a:lnTo>
                <a:cubicBezTo>
                  <a:pt x="458" y="107"/>
                  <a:pt x="454" y="109"/>
                  <a:pt x="449" y="109"/>
                </a:cubicBezTo>
                <a:cubicBezTo>
                  <a:pt x="416" y="109"/>
                  <a:pt x="359" y="45"/>
                  <a:pt x="3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8" name="Google Shape;7178;p41"/>
          <p:cNvSpPr/>
          <p:nvPr/>
        </p:nvSpPr>
        <p:spPr>
          <a:xfrm>
            <a:off x="3842050" y="2998950"/>
            <a:ext cx="12850" cy="25025"/>
          </a:xfrm>
          <a:custGeom>
            <a:avLst/>
            <a:gdLst/>
            <a:ahLst/>
            <a:cxnLst/>
            <a:rect l="l" t="t" r="r" b="b"/>
            <a:pathLst>
              <a:path w="514" h="1001" extrusionOk="0">
                <a:moveTo>
                  <a:pt x="411" y="0"/>
                </a:moveTo>
                <a:cubicBezTo>
                  <a:pt x="334" y="77"/>
                  <a:pt x="308" y="51"/>
                  <a:pt x="283" y="205"/>
                </a:cubicBezTo>
                <a:cubicBezTo>
                  <a:pt x="255" y="212"/>
                  <a:pt x="228" y="215"/>
                  <a:pt x="201" y="215"/>
                </a:cubicBezTo>
                <a:cubicBezTo>
                  <a:pt x="129" y="215"/>
                  <a:pt x="64" y="192"/>
                  <a:pt x="26" y="154"/>
                </a:cubicBezTo>
                <a:cubicBezTo>
                  <a:pt x="1" y="180"/>
                  <a:pt x="26" y="308"/>
                  <a:pt x="1" y="334"/>
                </a:cubicBezTo>
                <a:lnTo>
                  <a:pt x="26" y="334"/>
                </a:lnTo>
                <a:lnTo>
                  <a:pt x="103" y="590"/>
                </a:lnTo>
                <a:cubicBezTo>
                  <a:pt x="103" y="539"/>
                  <a:pt x="154" y="539"/>
                  <a:pt x="180" y="539"/>
                </a:cubicBezTo>
                <a:lnTo>
                  <a:pt x="103" y="872"/>
                </a:lnTo>
                <a:cubicBezTo>
                  <a:pt x="159" y="972"/>
                  <a:pt x="210" y="995"/>
                  <a:pt x="258" y="995"/>
                </a:cubicBezTo>
                <a:cubicBezTo>
                  <a:pt x="298" y="995"/>
                  <a:pt x="336" y="980"/>
                  <a:pt x="373" y="980"/>
                </a:cubicBezTo>
                <a:cubicBezTo>
                  <a:pt x="395" y="980"/>
                  <a:pt x="416" y="985"/>
                  <a:pt x="436" y="1000"/>
                </a:cubicBezTo>
                <a:cubicBezTo>
                  <a:pt x="308" y="795"/>
                  <a:pt x="462" y="872"/>
                  <a:pt x="257" y="718"/>
                </a:cubicBezTo>
                <a:lnTo>
                  <a:pt x="283" y="462"/>
                </a:lnTo>
                <a:lnTo>
                  <a:pt x="436" y="487"/>
                </a:lnTo>
                <a:cubicBezTo>
                  <a:pt x="411" y="410"/>
                  <a:pt x="488" y="308"/>
                  <a:pt x="411" y="257"/>
                </a:cubicBezTo>
                <a:cubicBezTo>
                  <a:pt x="411" y="257"/>
                  <a:pt x="385" y="308"/>
                  <a:pt x="360" y="308"/>
                </a:cubicBezTo>
                <a:cubicBezTo>
                  <a:pt x="308" y="128"/>
                  <a:pt x="513" y="180"/>
                  <a:pt x="4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9" name="Google Shape;7179;p41"/>
          <p:cNvSpPr/>
          <p:nvPr/>
        </p:nvSpPr>
        <p:spPr>
          <a:xfrm>
            <a:off x="4030525" y="2991250"/>
            <a:ext cx="1300" cy="1950"/>
          </a:xfrm>
          <a:custGeom>
            <a:avLst/>
            <a:gdLst/>
            <a:ahLst/>
            <a:cxnLst/>
            <a:rect l="l" t="t" r="r" b="b"/>
            <a:pathLst>
              <a:path w="52" h="78" extrusionOk="0">
                <a:moveTo>
                  <a:pt x="52" y="0"/>
                </a:moveTo>
                <a:lnTo>
                  <a:pt x="0" y="77"/>
                </a:lnTo>
                <a:cubicBezTo>
                  <a:pt x="26" y="52"/>
                  <a:pt x="52" y="26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0" name="Google Shape;7180;p41"/>
          <p:cNvSpPr/>
          <p:nvPr/>
        </p:nvSpPr>
        <p:spPr>
          <a:xfrm>
            <a:off x="3889500" y="3004700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27"/>
                </a:moveTo>
                <a:lnTo>
                  <a:pt x="0" y="27"/>
                </a:ln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1" name="Google Shape;7181;p41"/>
          <p:cNvSpPr/>
          <p:nvPr/>
        </p:nvSpPr>
        <p:spPr>
          <a:xfrm>
            <a:off x="4032450" y="2990600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1"/>
                </a:moveTo>
                <a:lnTo>
                  <a:pt x="0" y="1"/>
                </a:lnTo>
                <a:lnTo>
                  <a:pt x="0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2" name="Google Shape;7182;p41"/>
          <p:cNvSpPr/>
          <p:nvPr/>
        </p:nvSpPr>
        <p:spPr>
          <a:xfrm>
            <a:off x="3860650" y="2991250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26"/>
                </a:moveTo>
                <a:lnTo>
                  <a:pt x="0" y="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3" name="Google Shape;7183;p41"/>
          <p:cNvSpPr/>
          <p:nvPr/>
        </p:nvSpPr>
        <p:spPr>
          <a:xfrm>
            <a:off x="3858725" y="3002150"/>
            <a:ext cx="650" cy="1300"/>
          </a:xfrm>
          <a:custGeom>
            <a:avLst/>
            <a:gdLst/>
            <a:ahLst/>
            <a:cxnLst/>
            <a:rect l="l" t="t" r="r" b="b"/>
            <a:pathLst>
              <a:path w="26" h="52" extrusionOk="0">
                <a:moveTo>
                  <a:pt x="26" y="0"/>
                </a:moveTo>
                <a:lnTo>
                  <a:pt x="0" y="52"/>
                </a:lnTo>
                <a:cubicBezTo>
                  <a:pt x="0" y="52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4" name="Google Shape;7184;p41"/>
          <p:cNvSpPr/>
          <p:nvPr/>
        </p:nvSpPr>
        <p:spPr>
          <a:xfrm>
            <a:off x="3852825" y="3002800"/>
            <a:ext cx="12975" cy="22450"/>
          </a:xfrm>
          <a:custGeom>
            <a:avLst/>
            <a:gdLst/>
            <a:ahLst/>
            <a:cxnLst/>
            <a:rect l="l" t="t" r="r" b="b"/>
            <a:pathLst>
              <a:path w="519" h="898" extrusionOk="0">
                <a:moveTo>
                  <a:pt x="159" y="0"/>
                </a:moveTo>
                <a:cubicBezTo>
                  <a:pt x="159" y="48"/>
                  <a:pt x="0" y="233"/>
                  <a:pt x="153" y="233"/>
                </a:cubicBezTo>
                <a:cubicBezTo>
                  <a:pt x="162" y="233"/>
                  <a:pt x="173" y="232"/>
                  <a:pt x="185" y="231"/>
                </a:cubicBezTo>
                <a:lnTo>
                  <a:pt x="185" y="231"/>
                </a:lnTo>
                <a:cubicBezTo>
                  <a:pt x="236" y="436"/>
                  <a:pt x="82" y="359"/>
                  <a:pt x="57" y="410"/>
                </a:cubicBezTo>
                <a:cubicBezTo>
                  <a:pt x="108" y="462"/>
                  <a:pt x="57" y="564"/>
                  <a:pt x="108" y="615"/>
                </a:cubicBezTo>
                <a:cubicBezTo>
                  <a:pt x="108" y="590"/>
                  <a:pt x="134" y="513"/>
                  <a:pt x="185" y="513"/>
                </a:cubicBezTo>
                <a:cubicBezTo>
                  <a:pt x="207" y="602"/>
                  <a:pt x="191" y="672"/>
                  <a:pt x="136" y="672"/>
                </a:cubicBezTo>
                <a:cubicBezTo>
                  <a:pt x="127" y="672"/>
                  <a:pt x="118" y="670"/>
                  <a:pt x="108" y="667"/>
                </a:cubicBezTo>
                <a:lnTo>
                  <a:pt x="108" y="667"/>
                </a:lnTo>
                <a:cubicBezTo>
                  <a:pt x="211" y="744"/>
                  <a:pt x="82" y="846"/>
                  <a:pt x="185" y="898"/>
                </a:cubicBezTo>
                <a:cubicBezTo>
                  <a:pt x="390" y="769"/>
                  <a:pt x="518" y="564"/>
                  <a:pt x="518" y="333"/>
                </a:cubicBezTo>
                <a:lnTo>
                  <a:pt x="518" y="333"/>
                </a:lnTo>
                <a:cubicBezTo>
                  <a:pt x="456" y="396"/>
                  <a:pt x="376" y="475"/>
                  <a:pt x="280" y="475"/>
                </a:cubicBezTo>
                <a:cubicBezTo>
                  <a:pt x="258" y="475"/>
                  <a:pt x="235" y="471"/>
                  <a:pt x="211" y="462"/>
                </a:cubicBezTo>
                <a:lnTo>
                  <a:pt x="211" y="282"/>
                </a:lnTo>
                <a:cubicBezTo>
                  <a:pt x="260" y="324"/>
                  <a:pt x="297" y="338"/>
                  <a:pt x="327" y="338"/>
                </a:cubicBezTo>
                <a:cubicBezTo>
                  <a:pt x="389" y="338"/>
                  <a:pt x="423" y="274"/>
                  <a:pt x="493" y="256"/>
                </a:cubicBezTo>
                <a:lnTo>
                  <a:pt x="236" y="231"/>
                </a:lnTo>
                <a:cubicBezTo>
                  <a:pt x="82" y="128"/>
                  <a:pt x="159" y="77"/>
                  <a:pt x="236" y="26"/>
                </a:cubicBezTo>
                <a:cubicBezTo>
                  <a:pt x="211" y="26"/>
                  <a:pt x="185" y="26"/>
                  <a:pt x="1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5" name="Google Shape;7185;p41"/>
          <p:cNvSpPr/>
          <p:nvPr/>
        </p:nvSpPr>
        <p:spPr>
          <a:xfrm>
            <a:off x="3959375" y="3002800"/>
            <a:ext cx="1300" cy="650"/>
          </a:xfrm>
          <a:custGeom>
            <a:avLst/>
            <a:gdLst/>
            <a:ahLst/>
            <a:cxnLst/>
            <a:rect l="l" t="t" r="r" b="b"/>
            <a:pathLst>
              <a:path w="52" h="26" extrusionOk="0">
                <a:moveTo>
                  <a:pt x="51" y="0"/>
                </a:moveTo>
                <a:cubicBezTo>
                  <a:pt x="26" y="0"/>
                  <a:pt x="0" y="26"/>
                  <a:pt x="0" y="26"/>
                </a:cubicBezTo>
                <a:cubicBezTo>
                  <a:pt x="0" y="26"/>
                  <a:pt x="26" y="26"/>
                  <a:pt x="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6" name="Google Shape;7186;p41"/>
          <p:cNvSpPr/>
          <p:nvPr/>
        </p:nvSpPr>
        <p:spPr>
          <a:xfrm>
            <a:off x="3856150" y="2991900"/>
            <a:ext cx="5150" cy="5150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103" y="77"/>
                  <a:pt x="1" y="77"/>
                  <a:pt x="78" y="205"/>
                </a:cubicBezTo>
                <a:cubicBezTo>
                  <a:pt x="26" y="51"/>
                  <a:pt x="206" y="128"/>
                  <a:pt x="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7" name="Google Shape;7187;p41"/>
          <p:cNvSpPr/>
          <p:nvPr/>
        </p:nvSpPr>
        <p:spPr>
          <a:xfrm>
            <a:off x="3954875" y="2994450"/>
            <a:ext cx="4525" cy="10275"/>
          </a:xfrm>
          <a:custGeom>
            <a:avLst/>
            <a:gdLst/>
            <a:ahLst/>
            <a:cxnLst/>
            <a:rect l="l" t="t" r="r" b="b"/>
            <a:pathLst>
              <a:path w="181" h="411" extrusionOk="0">
                <a:moveTo>
                  <a:pt x="103" y="1"/>
                </a:moveTo>
                <a:lnTo>
                  <a:pt x="103" y="1"/>
                </a:lnTo>
                <a:cubicBezTo>
                  <a:pt x="1" y="78"/>
                  <a:pt x="103" y="206"/>
                  <a:pt x="1" y="206"/>
                </a:cubicBezTo>
                <a:lnTo>
                  <a:pt x="103" y="411"/>
                </a:lnTo>
                <a:cubicBezTo>
                  <a:pt x="26" y="206"/>
                  <a:pt x="180" y="155"/>
                  <a:pt x="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8" name="Google Shape;7188;p41"/>
          <p:cNvSpPr/>
          <p:nvPr/>
        </p:nvSpPr>
        <p:spPr>
          <a:xfrm>
            <a:off x="3974750" y="2995100"/>
            <a:ext cx="2600" cy="1950"/>
          </a:xfrm>
          <a:custGeom>
            <a:avLst/>
            <a:gdLst/>
            <a:ahLst/>
            <a:cxnLst/>
            <a:rect l="l" t="t" r="r" b="b"/>
            <a:pathLst>
              <a:path w="104" h="78" extrusionOk="0">
                <a:moveTo>
                  <a:pt x="1" y="0"/>
                </a:moveTo>
                <a:lnTo>
                  <a:pt x="1" y="52"/>
                </a:lnTo>
                <a:lnTo>
                  <a:pt x="103" y="7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9" name="Google Shape;7189;p41"/>
          <p:cNvSpPr/>
          <p:nvPr/>
        </p:nvSpPr>
        <p:spPr>
          <a:xfrm>
            <a:off x="3974100" y="2996375"/>
            <a:ext cx="25" cy="1300"/>
          </a:xfrm>
          <a:custGeom>
            <a:avLst/>
            <a:gdLst/>
            <a:ahLst/>
            <a:cxnLst/>
            <a:rect l="l" t="t" r="r" b="b"/>
            <a:pathLst>
              <a:path w="1" h="52" extrusionOk="0">
                <a:moveTo>
                  <a:pt x="1" y="52"/>
                </a:move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0" name="Google Shape;7190;p41"/>
          <p:cNvSpPr/>
          <p:nvPr/>
        </p:nvSpPr>
        <p:spPr>
          <a:xfrm>
            <a:off x="3987575" y="2991250"/>
            <a:ext cx="1300" cy="2600"/>
          </a:xfrm>
          <a:custGeom>
            <a:avLst/>
            <a:gdLst/>
            <a:ahLst/>
            <a:cxnLst/>
            <a:rect l="l" t="t" r="r" b="b"/>
            <a:pathLst>
              <a:path w="52" h="104" extrusionOk="0">
                <a:moveTo>
                  <a:pt x="52" y="0"/>
                </a:moveTo>
                <a:lnTo>
                  <a:pt x="0" y="77"/>
                </a:lnTo>
                <a:lnTo>
                  <a:pt x="0" y="103"/>
                </a:lnTo>
                <a:lnTo>
                  <a:pt x="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1" name="Google Shape;7191;p41"/>
          <p:cNvSpPr/>
          <p:nvPr/>
        </p:nvSpPr>
        <p:spPr>
          <a:xfrm>
            <a:off x="4034375" y="2993175"/>
            <a:ext cx="650" cy="675"/>
          </a:xfrm>
          <a:custGeom>
            <a:avLst/>
            <a:gdLst/>
            <a:ahLst/>
            <a:cxnLst/>
            <a:rect l="l" t="t" r="r" b="b"/>
            <a:pathLst>
              <a:path w="26" h="27" extrusionOk="0">
                <a:moveTo>
                  <a:pt x="26" y="0"/>
                </a:moveTo>
                <a:lnTo>
                  <a:pt x="0" y="26"/>
                </a:lnTo>
                <a:cubicBezTo>
                  <a:pt x="0" y="26"/>
                  <a:pt x="26" y="0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2" name="Google Shape;7192;p41"/>
          <p:cNvSpPr/>
          <p:nvPr/>
        </p:nvSpPr>
        <p:spPr>
          <a:xfrm>
            <a:off x="4045275" y="2990600"/>
            <a:ext cx="2325" cy="1375"/>
          </a:xfrm>
          <a:custGeom>
            <a:avLst/>
            <a:gdLst/>
            <a:ahLst/>
            <a:cxnLst/>
            <a:rect l="l" t="t" r="r" b="b"/>
            <a:pathLst>
              <a:path w="93" h="55" extrusionOk="0">
                <a:moveTo>
                  <a:pt x="0" y="1"/>
                </a:moveTo>
                <a:lnTo>
                  <a:pt x="0" y="1"/>
                </a:lnTo>
                <a:cubicBezTo>
                  <a:pt x="10" y="42"/>
                  <a:pt x="29" y="54"/>
                  <a:pt x="46" y="54"/>
                </a:cubicBezTo>
                <a:cubicBezTo>
                  <a:pt x="71" y="54"/>
                  <a:pt x="93" y="26"/>
                  <a:pt x="77" y="26"/>
                </a:cubicBezTo>
                <a:cubicBezTo>
                  <a:pt x="51" y="26"/>
                  <a:pt x="26" y="26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3" name="Google Shape;7193;p41"/>
          <p:cNvSpPr/>
          <p:nvPr/>
        </p:nvSpPr>
        <p:spPr>
          <a:xfrm>
            <a:off x="3827950" y="2993175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26"/>
                </a:moveTo>
                <a:lnTo>
                  <a:pt x="0" y="0"/>
                </a:lnTo>
                <a:cubicBezTo>
                  <a:pt x="0" y="26"/>
                  <a:pt x="0" y="26"/>
                  <a:pt x="0" y="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4" name="Google Shape;7194;p41"/>
          <p:cNvSpPr/>
          <p:nvPr/>
        </p:nvSpPr>
        <p:spPr>
          <a:xfrm>
            <a:off x="3827300" y="2991725"/>
            <a:ext cx="1075" cy="2125"/>
          </a:xfrm>
          <a:custGeom>
            <a:avLst/>
            <a:gdLst/>
            <a:ahLst/>
            <a:cxnLst/>
            <a:rect l="l" t="t" r="r" b="b"/>
            <a:pathLst>
              <a:path w="43" h="85" extrusionOk="0">
                <a:moveTo>
                  <a:pt x="22" y="0"/>
                </a:moveTo>
                <a:cubicBezTo>
                  <a:pt x="17" y="0"/>
                  <a:pt x="10" y="2"/>
                  <a:pt x="1" y="7"/>
                </a:cubicBezTo>
                <a:lnTo>
                  <a:pt x="1" y="84"/>
                </a:lnTo>
                <a:cubicBezTo>
                  <a:pt x="22" y="42"/>
                  <a:pt x="43" y="0"/>
                  <a:pt x="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5" name="Google Shape;7195;p41"/>
          <p:cNvSpPr/>
          <p:nvPr/>
        </p:nvSpPr>
        <p:spPr>
          <a:xfrm>
            <a:off x="3990775" y="2993825"/>
            <a:ext cx="1300" cy="25"/>
          </a:xfrm>
          <a:custGeom>
            <a:avLst/>
            <a:gdLst/>
            <a:ahLst/>
            <a:cxnLst/>
            <a:rect l="l" t="t" r="r" b="b"/>
            <a:pathLst>
              <a:path w="52" h="1" extrusionOk="0">
                <a:moveTo>
                  <a:pt x="52" y="0"/>
                </a:moveTo>
                <a:cubicBezTo>
                  <a:pt x="26" y="0"/>
                  <a:pt x="1" y="0"/>
                  <a:pt x="1" y="0"/>
                </a:cubicBezTo>
                <a:cubicBezTo>
                  <a:pt x="1" y="0"/>
                  <a:pt x="26" y="0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6" name="Google Shape;7196;p41"/>
          <p:cNvSpPr/>
          <p:nvPr/>
        </p:nvSpPr>
        <p:spPr>
          <a:xfrm>
            <a:off x="3978600" y="3004075"/>
            <a:ext cx="675" cy="650"/>
          </a:xfrm>
          <a:custGeom>
            <a:avLst/>
            <a:gdLst/>
            <a:ahLst/>
            <a:cxnLst/>
            <a:rect l="l" t="t" r="r" b="b"/>
            <a:pathLst>
              <a:path w="27" h="26" extrusionOk="0">
                <a:moveTo>
                  <a:pt x="26" y="0"/>
                </a:moveTo>
                <a:lnTo>
                  <a:pt x="26" y="0"/>
                </a:lnTo>
                <a:lnTo>
                  <a:pt x="0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7" name="Google Shape;7197;p41"/>
          <p:cNvSpPr/>
          <p:nvPr/>
        </p:nvSpPr>
        <p:spPr>
          <a:xfrm>
            <a:off x="3923475" y="2993175"/>
            <a:ext cx="650" cy="1300"/>
          </a:xfrm>
          <a:custGeom>
            <a:avLst/>
            <a:gdLst/>
            <a:ahLst/>
            <a:cxnLst/>
            <a:rect l="l" t="t" r="r" b="b"/>
            <a:pathLst>
              <a:path w="26" h="52" extrusionOk="0">
                <a:moveTo>
                  <a:pt x="26" y="0"/>
                </a:moveTo>
                <a:lnTo>
                  <a:pt x="0" y="52"/>
                </a:lnTo>
                <a:cubicBezTo>
                  <a:pt x="26" y="52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8" name="Google Shape;7198;p41"/>
          <p:cNvSpPr/>
          <p:nvPr/>
        </p:nvSpPr>
        <p:spPr>
          <a:xfrm>
            <a:off x="3899100" y="2997650"/>
            <a:ext cx="4525" cy="5175"/>
          </a:xfrm>
          <a:custGeom>
            <a:avLst/>
            <a:gdLst/>
            <a:ahLst/>
            <a:cxnLst/>
            <a:rect l="l" t="t" r="r" b="b"/>
            <a:pathLst>
              <a:path w="181" h="207" extrusionOk="0">
                <a:moveTo>
                  <a:pt x="78" y="1"/>
                </a:moveTo>
                <a:cubicBezTo>
                  <a:pt x="78" y="52"/>
                  <a:pt x="1" y="129"/>
                  <a:pt x="52" y="206"/>
                </a:cubicBezTo>
                <a:lnTo>
                  <a:pt x="180" y="103"/>
                </a:lnTo>
                <a:cubicBezTo>
                  <a:pt x="129" y="103"/>
                  <a:pt x="103" y="52"/>
                  <a:pt x="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9" name="Google Shape;7199;p41"/>
          <p:cNvSpPr/>
          <p:nvPr/>
        </p:nvSpPr>
        <p:spPr>
          <a:xfrm>
            <a:off x="3903600" y="2998950"/>
            <a:ext cx="1300" cy="1300"/>
          </a:xfrm>
          <a:custGeom>
            <a:avLst/>
            <a:gdLst/>
            <a:ahLst/>
            <a:cxnLst/>
            <a:rect l="l" t="t" r="r" b="b"/>
            <a:pathLst>
              <a:path w="52" h="52" extrusionOk="0">
                <a:moveTo>
                  <a:pt x="52" y="0"/>
                </a:moveTo>
                <a:lnTo>
                  <a:pt x="0" y="51"/>
                </a:lnTo>
                <a:cubicBezTo>
                  <a:pt x="26" y="26"/>
                  <a:pt x="52" y="26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0" name="Google Shape;7200;p41"/>
          <p:cNvSpPr/>
          <p:nvPr/>
        </p:nvSpPr>
        <p:spPr>
          <a:xfrm>
            <a:off x="3900400" y="2997025"/>
            <a:ext cx="650" cy="650"/>
          </a:xfrm>
          <a:custGeom>
            <a:avLst/>
            <a:gdLst/>
            <a:ahLst/>
            <a:cxnLst/>
            <a:rect l="l" t="t" r="r" b="b"/>
            <a:pathLst>
              <a:path w="26" h="26" extrusionOk="0">
                <a:moveTo>
                  <a:pt x="0" y="0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6" y="2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1" name="Google Shape;7201;p41"/>
          <p:cNvSpPr/>
          <p:nvPr/>
        </p:nvSpPr>
        <p:spPr>
          <a:xfrm>
            <a:off x="3760000" y="2989975"/>
            <a:ext cx="1950" cy="1300"/>
          </a:xfrm>
          <a:custGeom>
            <a:avLst/>
            <a:gdLst/>
            <a:ahLst/>
            <a:cxnLst/>
            <a:rect l="l" t="t" r="r" b="b"/>
            <a:pathLst>
              <a:path w="78" h="52" extrusionOk="0">
                <a:moveTo>
                  <a:pt x="0" y="0"/>
                </a:moveTo>
                <a:lnTo>
                  <a:pt x="0" y="0"/>
                </a:lnTo>
                <a:cubicBezTo>
                  <a:pt x="26" y="26"/>
                  <a:pt x="52" y="51"/>
                  <a:pt x="77" y="5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2" name="Google Shape;7202;p41"/>
          <p:cNvSpPr/>
          <p:nvPr/>
        </p:nvSpPr>
        <p:spPr>
          <a:xfrm>
            <a:off x="3924750" y="3001500"/>
            <a:ext cx="1300" cy="2600"/>
          </a:xfrm>
          <a:custGeom>
            <a:avLst/>
            <a:gdLst/>
            <a:ahLst/>
            <a:cxnLst/>
            <a:rect l="l" t="t" r="r" b="b"/>
            <a:pathLst>
              <a:path w="52" h="104" extrusionOk="0">
                <a:moveTo>
                  <a:pt x="52" y="1"/>
                </a:moveTo>
                <a:lnTo>
                  <a:pt x="52" y="1"/>
                </a:lnTo>
                <a:cubicBezTo>
                  <a:pt x="26" y="26"/>
                  <a:pt x="0" y="78"/>
                  <a:pt x="0" y="103"/>
                </a:cubicBezTo>
                <a:cubicBezTo>
                  <a:pt x="52" y="52"/>
                  <a:pt x="52" y="26"/>
                  <a:pt x="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3" name="Google Shape;7203;p41"/>
          <p:cNvSpPr/>
          <p:nvPr/>
        </p:nvSpPr>
        <p:spPr>
          <a:xfrm>
            <a:off x="4125400" y="3002450"/>
            <a:ext cx="2600" cy="2275"/>
          </a:xfrm>
          <a:custGeom>
            <a:avLst/>
            <a:gdLst/>
            <a:ahLst/>
            <a:cxnLst/>
            <a:rect l="l" t="t" r="r" b="b"/>
            <a:pathLst>
              <a:path w="104" h="91" extrusionOk="0">
                <a:moveTo>
                  <a:pt x="81" y="0"/>
                </a:moveTo>
                <a:cubicBezTo>
                  <a:pt x="61" y="0"/>
                  <a:pt x="38" y="72"/>
                  <a:pt x="1" y="91"/>
                </a:cubicBezTo>
                <a:cubicBezTo>
                  <a:pt x="52" y="91"/>
                  <a:pt x="77" y="65"/>
                  <a:pt x="103" y="40"/>
                </a:cubicBezTo>
                <a:cubicBezTo>
                  <a:pt x="96" y="11"/>
                  <a:pt x="89" y="0"/>
                  <a:pt x="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4" name="Google Shape;7204;p41"/>
          <p:cNvSpPr txBox="1">
            <a:spLocks noGrp="1"/>
          </p:cNvSpPr>
          <p:nvPr>
            <p:ph type="title"/>
          </p:nvPr>
        </p:nvSpPr>
        <p:spPr>
          <a:xfrm>
            <a:off x="1233655" y="1137081"/>
            <a:ext cx="6676689" cy="23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3D6A"/>
                </a:solidFill>
                <a:latin typeface="Caveat Brush" pitchFamily="2" charset="77"/>
                <a:cs typeface="Calibri" panose="020F0502020204030204" pitchFamily="34" charset="0"/>
              </a:rPr>
              <a:t>Not-Torch</a:t>
            </a:r>
            <a:endParaRPr dirty="0">
              <a:solidFill>
                <a:srgbClr val="003D6A"/>
              </a:solidFill>
              <a:latin typeface="Caveat Brush" pitchFamily="2" charset="77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1" name="Google Shape;7491;p49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Softmax</a:t>
            </a:r>
            <a:endParaRPr dirty="0"/>
          </a:p>
        </p:txBody>
      </p:sp>
      <p:sp>
        <p:nvSpPr>
          <p:cNvPr id="7497" name="Google Shape;7497;p49"/>
          <p:cNvSpPr txBox="1">
            <a:spLocks noGrp="1"/>
          </p:cNvSpPr>
          <p:nvPr>
            <p:ph type="subTitle" idx="1"/>
          </p:nvPr>
        </p:nvSpPr>
        <p:spPr>
          <a:xfrm>
            <a:off x="1163719" y="2915525"/>
            <a:ext cx="2992993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GB" sz="1400" dirty="0"/>
              <a:t>https://</a:t>
            </a:r>
            <a:r>
              <a:rPr lang="en-GB" sz="1400" dirty="0" err="1"/>
              <a:t>eli.thegreenplace.net</a:t>
            </a:r>
            <a:r>
              <a:rPr lang="en-GB" sz="1400" dirty="0"/>
              <a:t>/2016/the-</a:t>
            </a:r>
            <a:r>
              <a:rPr lang="en-GB" sz="1400" dirty="0" err="1"/>
              <a:t>softmax</a:t>
            </a:r>
            <a:r>
              <a:rPr lang="en-GB" sz="1400" dirty="0"/>
              <a:t>-function-and-its-derivative/</a:t>
            </a:r>
            <a:endParaRPr sz="1400" dirty="0"/>
          </a:p>
        </p:txBody>
      </p:sp>
      <p:grpSp>
        <p:nvGrpSpPr>
          <p:cNvPr id="7499" name="Google Shape;7499;p49"/>
          <p:cNvGrpSpPr/>
          <p:nvPr/>
        </p:nvGrpSpPr>
        <p:grpSpPr>
          <a:xfrm>
            <a:off x="2999899" y="1211707"/>
            <a:ext cx="3149887" cy="174750"/>
            <a:chOff x="3962000" y="4060525"/>
            <a:chExt cx="2324125" cy="174750"/>
          </a:xfrm>
        </p:grpSpPr>
        <p:sp>
          <p:nvSpPr>
            <p:cNvPr id="7500" name="Google Shape;7500;p49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49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49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49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49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49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49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49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49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49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49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49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49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49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49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49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49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49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49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49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49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49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49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49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49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49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49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49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49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49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49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49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0B08664E-3E69-1147-BEFD-F774F20E098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29303" y="1784407"/>
            <a:ext cx="3757792" cy="937686"/>
          </a:xfrm>
        </p:spPr>
        <p:txBody>
          <a:bodyPr/>
          <a:lstStyle/>
          <a:p>
            <a:pPr marL="133350" indent="0" algn="l">
              <a:buNone/>
            </a:pPr>
            <a:r>
              <a:rPr lang="en-GB" dirty="0"/>
              <a:t>The </a:t>
            </a:r>
            <a:r>
              <a:rPr lang="en-GB" dirty="0" err="1"/>
              <a:t>softmax</a:t>
            </a:r>
            <a:r>
              <a:rPr lang="en-GB" dirty="0"/>
              <a:t> function takes an N-dimensional vector of arbitrary real values and produces another N-dimensional vector with real values in the range (0, 1) that add up to 1.0.</a:t>
            </a:r>
          </a:p>
        </p:txBody>
      </p:sp>
      <p:sp>
        <p:nvSpPr>
          <p:cNvPr id="53" name="Google Shape;7495;p49">
            <a:extLst>
              <a:ext uri="{FF2B5EF4-FFF2-40B4-BE49-F238E27FC236}">
                <a16:creationId xmlns:a16="http://schemas.microsoft.com/office/drawing/2014/main" id="{1C5BE316-37BE-2D47-AECB-80BD845BFEA6}"/>
              </a:ext>
            </a:extLst>
          </p:cNvPr>
          <p:cNvSpPr/>
          <p:nvPr/>
        </p:nvSpPr>
        <p:spPr>
          <a:xfrm>
            <a:off x="8743260" y="938858"/>
            <a:ext cx="688061" cy="895198"/>
          </a:xfrm>
          <a:custGeom>
            <a:avLst/>
            <a:gdLst/>
            <a:ahLst/>
            <a:cxnLst/>
            <a:rect l="l" t="t" r="r" b="b"/>
            <a:pathLst>
              <a:path w="10633" h="13834" extrusionOk="0">
                <a:moveTo>
                  <a:pt x="3698" y="0"/>
                </a:moveTo>
                <a:cubicBezTo>
                  <a:pt x="3698" y="0"/>
                  <a:pt x="3650" y="579"/>
                  <a:pt x="3343" y="768"/>
                </a:cubicBezTo>
                <a:cubicBezTo>
                  <a:pt x="3253" y="820"/>
                  <a:pt x="3153" y="839"/>
                  <a:pt x="3058" y="839"/>
                </a:cubicBezTo>
                <a:cubicBezTo>
                  <a:pt x="2829" y="839"/>
                  <a:pt x="2623" y="733"/>
                  <a:pt x="2623" y="733"/>
                </a:cubicBezTo>
                <a:cubicBezTo>
                  <a:pt x="2623" y="733"/>
                  <a:pt x="2564" y="1312"/>
                  <a:pt x="2233" y="1501"/>
                </a:cubicBezTo>
                <a:cubicBezTo>
                  <a:pt x="2142" y="1555"/>
                  <a:pt x="2021" y="1574"/>
                  <a:pt x="1894" y="1574"/>
                </a:cubicBezTo>
                <a:cubicBezTo>
                  <a:pt x="1578" y="1574"/>
                  <a:pt x="1229" y="1453"/>
                  <a:pt x="1229" y="1453"/>
                </a:cubicBezTo>
                <a:cubicBezTo>
                  <a:pt x="1229" y="1453"/>
                  <a:pt x="1099" y="2056"/>
                  <a:pt x="886" y="2198"/>
                </a:cubicBezTo>
                <a:cubicBezTo>
                  <a:pt x="819" y="2238"/>
                  <a:pt x="707" y="2252"/>
                  <a:pt x="584" y="2252"/>
                </a:cubicBezTo>
                <a:cubicBezTo>
                  <a:pt x="317" y="2252"/>
                  <a:pt x="0" y="2186"/>
                  <a:pt x="0" y="2186"/>
                </a:cubicBezTo>
                <a:lnTo>
                  <a:pt x="0" y="2186"/>
                </a:lnTo>
                <a:lnTo>
                  <a:pt x="6864" y="13834"/>
                </a:lnTo>
                <a:cubicBezTo>
                  <a:pt x="6993" y="13192"/>
                  <a:pt x="7473" y="13079"/>
                  <a:pt x="7797" y="13079"/>
                </a:cubicBezTo>
                <a:cubicBezTo>
                  <a:pt x="7974" y="13079"/>
                  <a:pt x="8104" y="13113"/>
                  <a:pt x="8104" y="13113"/>
                </a:cubicBezTo>
                <a:cubicBezTo>
                  <a:pt x="8210" y="12865"/>
                  <a:pt x="8364" y="12640"/>
                  <a:pt x="8541" y="12451"/>
                </a:cubicBezTo>
                <a:cubicBezTo>
                  <a:pt x="8617" y="12383"/>
                  <a:pt x="8736" y="12360"/>
                  <a:pt x="8862" y="12360"/>
                </a:cubicBezTo>
                <a:cubicBezTo>
                  <a:pt x="9128" y="12360"/>
                  <a:pt x="9427" y="12463"/>
                  <a:pt x="9427" y="12463"/>
                </a:cubicBezTo>
                <a:cubicBezTo>
                  <a:pt x="9427" y="12463"/>
                  <a:pt x="9510" y="11837"/>
                  <a:pt x="9770" y="11684"/>
                </a:cubicBezTo>
                <a:cubicBezTo>
                  <a:pt x="9838" y="11642"/>
                  <a:pt x="9926" y="11627"/>
                  <a:pt x="10019" y="11627"/>
                </a:cubicBezTo>
                <a:cubicBezTo>
                  <a:pt x="10300" y="11627"/>
                  <a:pt x="10632" y="11766"/>
                  <a:pt x="10632" y="11766"/>
                </a:cubicBezTo>
                <a:lnTo>
                  <a:pt x="36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13CC8C-C587-0C4E-A2FA-C719B2BDDBC4}"/>
                  </a:ext>
                </a:extLst>
              </p:cNvPr>
              <p:cNvSpPr/>
              <p:nvPr/>
            </p:nvSpPr>
            <p:spPr>
              <a:xfrm>
                <a:off x="5350430" y="1834056"/>
                <a:ext cx="2181879" cy="568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RU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RU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RU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RU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RU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RU">
                          <a:latin typeface="Cambria Math" panose="02040503050406030204" pitchFamily="18" charset="0"/>
                        </a:rPr>
                        <m:t> ∈1..</m:t>
                      </m:r>
                      <m:r>
                        <a:rPr lang="en-RU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13CC8C-C587-0C4E-A2FA-C719B2BDD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430" y="1834056"/>
                <a:ext cx="2181879" cy="568361"/>
              </a:xfrm>
              <a:prstGeom prst="rect">
                <a:avLst/>
              </a:prstGeom>
              <a:blipFill>
                <a:blip r:embed="rId3"/>
                <a:stretch>
                  <a:fillRect t="-13043" b="-8695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Subtitle 4">
            <a:extLst>
              <a:ext uri="{FF2B5EF4-FFF2-40B4-BE49-F238E27FC236}">
                <a16:creationId xmlns:a16="http://schemas.microsoft.com/office/drawing/2014/main" id="{32D83F47-DE69-8048-8CB4-3B655962AE98}"/>
              </a:ext>
            </a:extLst>
          </p:cNvPr>
          <p:cNvSpPr txBox="1">
            <a:spLocks/>
          </p:cNvSpPr>
          <p:nvPr/>
        </p:nvSpPr>
        <p:spPr>
          <a:xfrm>
            <a:off x="5290066" y="2606876"/>
            <a:ext cx="1415959" cy="30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Char char="■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3350" indent="0" algn="l">
              <a:buFont typeface="Raleway"/>
              <a:buNone/>
            </a:pPr>
            <a:r>
              <a:rPr lang="en-GB" dirty="0"/>
              <a:t>Stable</a:t>
            </a:r>
          </a:p>
        </p:txBody>
      </p:sp>
      <p:sp>
        <p:nvSpPr>
          <p:cNvPr id="43" name="Subtitle 4">
            <a:extLst>
              <a:ext uri="{FF2B5EF4-FFF2-40B4-BE49-F238E27FC236}">
                <a16:creationId xmlns:a16="http://schemas.microsoft.com/office/drawing/2014/main" id="{D07591A3-E176-4340-8B1C-082C70A001EA}"/>
              </a:ext>
            </a:extLst>
          </p:cNvPr>
          <p:cNvSpPr txBox="1">
            <a:spLocks/>
          </p:cNvSpPr>
          <p:nvPr/>
        </p:nvSpPr>
        <p:spPr>
          <a:xfrm>
            <a:off x="5290066" y="1629597"/>
            <a:ext cx="1415959" cy="28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Char char="■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3350" indent="0" algn="l">
              <a:buFont typeface="Raleway"/>
              <a:buNone/>
            </a:pPr>
            <a:r>
              <a:rPr lang="en-GB" dirty="0"/>
              <a:t>Standard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D1B2FC8-91B3-504A-B73B-7547C41A7CE1}"/>
                  </a:ext>
                </a:extLst>
              </p:cNvPr>
              <p:cNvSpPr/>
              <p:nvPr/>
            </p:nvSpPr>
            <p:spPr>
              <a:xfrm>
                <a:off x="5374182" y="2994044"/>
                <a:ext cx="2411109" cy="5859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RU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RU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RU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RU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RU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RU">
                          <a:latin typeface="Cambria Math" panose="02040503050406030204" pitchFamily="18" charset="0"/>
                        </a:rPr>
                        <m:t> ∈1..</m:t>
                      </m:r>
                      <m:r>
                        <a:rPr lang="en-RU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D1B2FC8-91B3-504A-B73B-7547C41A7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182" y="2994044"/>
                <a:ext cx="2411109" cy="585994"/>
              </a:xfrm>
              <a:prstGeom prst="rect">
                <a:avLst/>
              </a:prstGeom>
              <a:blipFill>
                <a:blip r:embed="rId4"/>
                <a:stretch>
                  <a:fillRect t="-8511" b="-8936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044B6EF-BA23-4246-A428-ACD2E34135F6}"/>
                  </a:ext>
                </a:extLst>
              </p:cNvPr>
              <p:cNvSpPr/>
              <p:nvPr/>
            </p:nvSpPr>
            <p:spPr>
              <a:xfrm>
                <a:off x="5446842" y="3635263"/>
                <a:ext cx="2372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RU" dirty="0"/>
                  <a:t>,</a:t>
                </a:r>
                <a:r>
                  <a:rPr lang="en-RU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RU" dirty="0"/>
                  <a:t>,…,</a:t>
                </a:r>
                <a:r>
                  <a:rPr lang="en-RU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RU" dirty="0"/>
                  <a:t>)</a:t>
                </a: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044B6EF-BA23-4246-A428-ACD2E3413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842" y="3635263"/>
                <a:ext cx="2372060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0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1" name="Google Shape;7491;p49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LogLoss</a:t>
            </a:r>
            <a:endParaRPr dirty="0"/>
          </a:p>
        </p:txBody>
      </p:sp>
      <p:sp>
        <p:nvSpPr>
          <p:cNvPr id="7497" name="Google Shape;7497;p49"/>
          <p:cNvSpPr txBox="1">
            <a:spLocks noGrp="1"/>
          </p:cNvSpPr>
          <p:nvPr>
            <p:ph type="subTitle" idx="1"/>
          </p:nvPr>
        </p:nvSpPr>
        <p:spPr>
          <a:xfrm>
            <a:off x="1123613" y="3034031"/>
            <a:ext cx="2992993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GB" sz="1400" dirty="0"/>
              <a:t>https://</a:t>
            </a:r>
            <a:r>
              <a:rPr lang="en-GB" sz="1400" dirty="0" err="1"/>
              <a:t>deepnotes.io</a:t>
            </a:r>
            <a:r>
              <a:rPr lang="en-GB" sz="1400" dirty="0"/>
              <a:t>/</a:t>
            </a:r>
            <a:r>
              <a:rPr lang="en-GB" sz="1400" dirty="0" err="1"/>
              <a:t>softmax-crossentropy</a:t>
            </a:r>
            <a:endParaRPr sz="1400" dirty="0"/>
          </a:p>
        </p:txBody>
      </p:sp>
      <p:grpSp>
        <p:nvGrpSpPr>
          <p:cNvPr id="7499" name="Google Shape;7499;p49"/>
          <p:cNvGrpSpPr/>
          <p:nvPr/>
        </p:nvGrpSpPr>
        <p:grpSpPr>
          <a:xfrm>
            <a:off x="2999899" y="1211707"/>
            <a:ext cx="3149887" cy="174750"/>
            <a:chOff x="3962000" y="4060525"/>
            <a:chExt cx="2324125" cy="174750"/>
          </a:xfrm>
        </p:grpSpPr>
        <p:sp>
          <p:nvSpPr>
            <p:cNvPr id="7500" name="Google Shape;7500;p49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49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49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49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49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49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49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49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49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49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49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49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49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49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49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49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49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49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49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49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49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49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49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49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49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49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49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49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49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49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49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49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0B08664E-3E69-1147-BEFD-F774F20E098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40370" y="1969250"/>
            <a:ext cx="3757792" cy="937686"/>
          </a:xfrm>
        </p:spPr>
        <p:txBody>
          <a:bodyPr/>
          <a:lstStyle/>
          <a:p>
            <a:pPr marL="133350" indent="0" algn="l">
              <a:buNone/>
            </a:pPr>
            <a:r>
              <a:rPr lang="en-GB" dirty="0"/>
              <a:t>Cross entropy indicates the distance between what the model believes the output distribution should be, and what the original distribution really is. </a:t>
            </a:r>
          </a:p>
        </p:txBody>
      </p:sp>
      <p:sp>
        <p:nvSpPr>
          <p:cNvPr id="53" name="Google Shape;7495;p49">
            <a:extLst>
              <a:ext uri="{FF2B5EF4-FFF2-40B4-BE49-F238E27FC236}">
                <a16:creationId xmlns:a16="http://schemas.microsoft.com/office/drawing/2014/main" id="{1C5BE316-37BE-2D47-AECB-80BD845BFEA6}"/>
              </a:ext>
            </a:extLst>
          </p:cNvPr>
          <p:cNvSpPr/>
          <p:nvPr/>
        </p:nvSpPr>
        <p:spPr>
          <a:xfrm>
            <a:off x="8743260" y="938858"/>
            <a:ext cx="688061" cy="895198"/>
          </a:xfrm>
          <a:custGeom>
            <a:avLst/>
            <a:gdLst/>
            <a:ahLst/>
            <a:cxnLst/>
            <a:rect l="l" t="t" r="r" b="b"/>
            <a:pathLst>
              <a:path w="10633" h="13834" extrusionOk="0">
                <a:moveTo>
                  <a:pt x="3698" y="0"/>
                </a:moveTo>
                <a:cubicBezTo>
                  <a:pt x="3698" y="0"/>
                  <a:pt x="3650" y="579"/>
                  <a:pt x="3343" y="768"/>
                </a:cubicBezTo>
                <a:cubicBezTo>
                  <a:pt x="3253" y="820"/>
                  <a:pt x="3153" y="839"/>
                  <a:pt x="3058" y="839"/>
                </a:cubicBezTo>
                <a:cubicBezTo>
                  <a:pt x="2829" y="839"/>
                  <a:pt x="2623" y="733"/>
                  <a:pt x="2623" y="733"/>
                </a:cubicBezTo>
                <a:cubicBezTo>
                  <a:pt x="2623" y="733"/>
                  <a:pt x="2564" y="1312"/>
                  <a:pt x="2233" y="1501"/>
                </a:cubicBezTo>
                <a:cubicBezTo>
                  <a:pt x="2142" y="1555"/>
                  <a:pt x="2021" y="1574"/>
                  <a:pt x="1894" y="1574"/>
                </a:cubicBezTo>
                <a:cubicBezTo>
                  <a:pt x="1578" y="1574"/>
                  <a:pt x="1229" y="1453"/>
                  <a:pt x="1229" y="1453"/>
                </a:cubicBezTo>
                <a:cubicBezTo>
                  <a:pt x="1229" y="1453"/>
                  <a:pt x="1099" y="2056"/>
                  <a:pt x="886" y="2198"/>
                </a:cubicBezTo>
                <a:cubicBezTo>
                  <a:pt x="819" y="2238"/>
                  <a:pt x="707" y="2252"/>
                  <a:pt x="584" y="2252"/>
                </a:cubicBezTo>
                <a:cubicBezTo>
                  <a:pt x="317" y="2252"/>
                  <a:pt x="0" y="2186"/>
                  <a:pt x="0" y="2186"/>
                </a:cubicBezTo>
                <a:lnTo>
                  <a:pt x="0" y="2186"/>
                </a:lnTo>
                <a:lnTo>
                  <a:pt x="6864" y="13834"/>
                </a:lnTo>
                <a:cubicBezTo>
                  <a:pt x="6993" y="13192"/>
                  <a:pt x="7473" y="13079"/>
                  <a:pt x="7797" y="13079"/>
                </a:cubicBezTo>
                <a:cubicBezTo>
                  <a:pt x="7974" y="13079"/>
                  <a:pt x="8104" y="13113"/>
                  <a:pt x="8104" y="13113"/>
                </a:cubicBezTo>
                <a:cubicBezTo>
                  <a:pt x="8210" y="12865"/>
                  <a:pt x="8364" y="12640"/>
                  <a:pt x="8541" y="12451"/>
                </a:cubicBezTo>
                <a:cubicBezTo>
                  <a:pt x="8617" y="12383"/>
                  <a:pt x="8736" y="12360"/>
                  <a:pt x="8862" y="12360"/>
                </a:cubicBezTo>
                <a:cubicBezTo>
                  <a:pt x="9128" y="12360"/>
                  <a:pt x="9427" y="12463"/>
                  <a:pt x="9427" y="12463"/>
                </a:cubicBezTo>
                <a:cubicBezTo>
                  <a:pt x="9427" y="12463"/>
                  <a:pt x="9510" y="11837"/>
                  <a:pt x="9770" y="11684"/>
                </a:cubicBezTo>
                <a:cubicBezTo>
                  <a:pt x="9838" y="11642"/>
                  <a:pt x="9926" y="11627"/>
                  <a:pt x="10019" y="11627"/>
                </a:cubicBezTo>
                <a:cubicBezTo>
                  <a:pt x="10300" y="11627"/>
                  <a:pt x="10632" y="11766"/>
                  <a:pt x="10632" y="11766"/>
                </a:cubicBezTo>
                <a:lnTo>
                  <a:pt x="36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13CC8C-C587-0C4E-A2FA-C719B2BDDBC4}"/>
                  </a:ext>
                </a:extLst>
              </p:cNvPr>
              <p:cNvSpPr/>
              <p:nvPr/>
            </p:nvSpPr>
            <p:spPr>
              <a:xfrm>
                <a:off x="5406144" y="1834056"/>
                <a:ext cx="2269724" cy="490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U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R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RU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RU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RU" i="1">
                          <a:latin typeface="Cambria Math" panose="02040503050406030204" pitchFamily="18" charset="0"/>
                        </a:rPr>
                        <m:t>) = −</m:t>
                      </m:r>
                      <m:nary>
                        <m:naryPr>
                          <m:chr m:val="∑"/>
                          <m:limLoc m:val="subSup"/>
                          <m:grow m:val="on"/>
                          <m:supHide m:val="on"/>
                          <m:ctrlPr>
                            <a:rPr lang="en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RU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RU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13CC8C-C587-0C4E-A2FA-C719B2BDD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144" y="1834056"/>
                <a:ext cx="2269724" cy="490519"/>
              </a:xfrm>
              <a:prstGeom prst="rect">
                <a:avLst/>
              </a:prstGeom>
              <a:blipFill>
                <a:blip r:embed="rId3"/>
                <a:stretch>
                  <a:fillRect t="-158974" b="-23076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Subtitle 4">
            <a:extLst>
              <a:ext uri="{FF2B5EF4-FFF2-40B4-BE49-F238E27FC236}">
                <a16:creationId xmlns:a16="http://schemas.microsoft.com/office/drawing/2014/main" id="{32D83F47-DE69-8048-8CB4-3B655962AE98}"/>
              </a:ext>
            </a:extLst>
          </p:cNvPr>
          <p:cNvSpPr txBox="1">
            <a:spLocks/>
          </p:cNvSpPr>
          <p:nvPr/>
        </p:nvSpPr>
        <p:spPr>
          <a:xfrm>
            <a:off x="5290066" y="2606876"/>
            <a:ext cx="1415959" cy="30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Char char="■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3350" indent="0" algn="l">
              <a:buFont typeface="Raleway"/>
              <a:buNone/>
            </a:pPr>
            <a:r>
              <a:rPr lang="en-GB" dirty="0"/>
              <a:t>Derivative</a:t>
            </a:r>
          </a:p>
        </p:txBody>
      </p:sp>
      <p:sp>
        <p:nvSpPr>
          <p:cNvPr id="43" name="Subtitle 4">
            <a:extLst>
              <a:ext uri="{FF2B5EF4-FFF2-40B4-BE49-F238E27FC236}">
                <a16:creationId xmlns:a16="http://schemas.microsoft.com/office/drawing/2014/main" id="{D07591A3-E176-4340-8B1C-082C70A001EA}"/>
              </a:ext>
            </a:extLst>
          </p:cNvPr>
          <p:cNvSpPr txBox="1">
            <a:spLocks/>
          </p:cNvSpPr>
          <p:nvPr/>
        </p:nvSpPr>
        <p:spPr>
          <a:xfrm>
            <a:off x="5290066" y="1629597"/>
            <a:ext cx="1415959" cy="28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Char char="■"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33350" indent="0" algn="l">
              <a:buFont typeface="Raleway"/>
              <a:buNone/>
            </a:pPr>
            <a:r>
              <a:rPr lang="en-US" dirty="0"/>
              <a:t>Formula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D1B2FC8-91B3-504A-B73B-7547C41A7CE1}"/>
                  </a:ext>
                </a:extLst>
              </p:cNvPr>
              <p:cNvSpPr/>
              <p:nvPr/>
            </p:nvSpPr>
            <p:spPr>
              <a:xfrm>
                <a:off x="5418839" y="3014106"/>
                <a:ext cx="1181927" cy="538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RU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RU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RU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RU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RU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D1B2FC8-91B3-504A-B73B-7547C41A7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839" y="3014106"/>
                <a:ext cx="1181927" cy="538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03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5" name="Google Shape;7555;p51"/>
          <p:cNvSpPr/>
          <p:nvPr/>
        </p:nvSpPr>
        <p:spPr>
          <a:xfrm>
            <a:off x="2482886" y="985725"/>
            <a:ext cx="4181103" cy="3274036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6" name="Google Shape;7556;p51"/>
          <p:cNvSpPr txBox="1">
            <a:spLocks noGrp="1"/>
          </p:cNvSpPr>
          <p:nvPr>
            <p:ph type="title"/>
          </p:nvPr>
        </p:nvSpPr>
        <p:spPr>
          <a:xfrm>
            <a:off x="2643450" y="2197025"/>
            <a:ext cx="3857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5</a:t>
            </a:r>
            <a:endParaRPr dirty="0"/>
          </a:p>
        </p:txBody>
      </p:sp>
      <p:sp>
        <p:nvSpPr>
          <p:cNvPr id="7557" name="Google Shape;7557;p51"/>
          <p:cNvSpPr txBox="1">
            <a:spLocks noGrp="1"/>
          </p:cNvSpPr>
          <p:nvPr>
            <p:ph type="subTitle" idx="1"/>
          </p:nvPr>
        </p:nvSpPr>
        <p:spPr>
          <a:xfrm>
            <a:off x="3140316" y="3410225"/>
            <a:ext cx="2864100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2"/>
              </a:buClr>
              <a:buSzPts val="1100"/>
            </a:pPr>
            <a:r>
              <a:rPr lang="en-GB" dirty="0"/>
              <a:t>7 segment - 4 outputs</a:t>
            </a:r>
          </a:p>
        </p:txBody>
      </p:sp>
      <p:sp>
        <p:nvSpPr>
          <p:cNvPr id="7558" name="Google Shape;7558;p51"/>
          <p:cNvSpPr txBox="1">
            <a:spLocks noGrp="1"/>
          </p:cNvSpPr>
          <p:nvPr>
            <p:ph type="title" idx="2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7559" name="Google Shape;7559;p51"/>
          <p:cNvGrpSpPr/>
          <p:nvPr/>
        </p:nvGrpSpPr>
        <p:grpSpPr>
          <a:xfrm>
            <a:off x="2799464" y="3286264"/>
            <a:ext cx="3553525" cy="175275"/>
            <a:chOff x="3998100" y="4633825"/>
            <a:chExt cx="2329875" cy="175275"/>
          </a:xfrm>
        </p:grpSpPr>
        <p:sp>
          <p:nvSpPr>
            <p:cNvPr id="7560" name="Google Shape;7560;p51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51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51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51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51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51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51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51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51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51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51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51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51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51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51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51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51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51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51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51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51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51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51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51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51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51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51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51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51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51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51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51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51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51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51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51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51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51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51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9" name="Google Shape;7599;p51"/>
          <p:cNvSpPr/>
          <p:nvPr/>
        </p:nvSpPr>
        <p:spPr>
          <a:xfrm flipH="1">
            <a:off x="6004429" y="769214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0" name="Google Shape;7600;p51"/>
          <p:cNvSpPr/>
          <p:nvPr/>
        </p:nvSpPr>
        <p:spPr>
          <a:xfrm flipH="1">
            <a:off x="2252104" y="3461539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5" name="Google Shape;7555;p51"/>
          <p:cNvSpPr/>
          <p:nvPr/>
        </p:nvSpPr>
        <p:spPr>
          <a:xfrm>
            <a:off x="2482886" y="985725"/>
            <a:ext cx="4181103" cy="3274036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6" name="Google Shape;7556;p51"/>
          <p:cNvSpPr txBox="1">
            <a:spLocks noGrp="1"/>
          </p:cNvSpPr>
          <p:nvPr>
            <p:ph type="title"/>
          </p:nvPr>
        </p:nvSpPr>
        <p:spPr>
          <a:xfrm>
            <a:off x="2643450" y="2197025"/>
            <a:ext cx="3857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6,7</a:t>
            </a:r>
            <a:endParaRPr dirty="0"/>
          </a:p>
        </p:txBody>
      </p:sp>
      <p:sp>
        <p:nvSpPr>
          <p:cNvPr id="7557" name="Google Shape;7557;p51"/>
          <p:cNvSpPr txBox="1">
            <a:spLocks noGrp="1"/>
          </p:cNvSpPr>
          <p:nvPr>
            <p:ph type="subTitle" idx="1"/>
          </p:nvPr>
        </p:nvSpPr>
        <p:spPr>
          <a:xfrm>
            <a:off x="3140316" y="3410225"/>
            <a:ext cx="2864100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7 segment - 10 outputs with </a:t>
            </a:r>
            <a:r>
              <a:rPr lang="en-GB" b="1" dirty="0"/>
              <a:t>visualization</a:t>
            </a:r>
          </a:p>
        </p:txBody>
      </p:sp>
      <p:sp>
        <p:nvSpPr>
          <p:cNvPr id="7558" name="Google Shape;7558;p51"/>
          <p:cNvSpPr txBox="1">
            <a:spLocks noGrp="1"/>
          </p:cNvSpPr>
          <p:nvPr>
            <p:ph type="title" idx="2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7559" name="Google Shape;7559;p51"/>
          <p:cNvGrpSpPr/>
          <p:nvPr/>
        </p:nvGrpSpPr>
        <p:grpSpPr>
          <a:xfrm>
            <a:off x="2799464" y="3286264"/>
            <a:ext cx="3553525" cy="175275"/>
            <a:chOff x="3998100" y="4633825"/>
            <a:chExt cx="2329875" cy="175275"/>
          </a:xfrm>
        </p:grpSpPr>
        <p:sp>
          <p:nvSpPr>
            <p:cNvPr id="7560" name="Google Shape;7560;p51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51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51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51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51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51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51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51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51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51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51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51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51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51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51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51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51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51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51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51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51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51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51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51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51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51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51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51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51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51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51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51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51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51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51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51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51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51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51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9" name="Google Shape;7599;p51"/>
          <p:cNvSpPr/>
          <p:nvPr/>
        </p:nvSpPr>
        <p:spPr>
          <a:xfrm flipH="1">
            <a:off x="6004429" y="769214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0" name="Google Shape;7600;p51"/>
          <p:cNvSpPr/>
          <p:nvPr/>
        </p:nvSpPr>
        <p:spPr>
          <a:xfrm flipH="1">
            <a:off x="2252104" y="3461539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02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8" name="Google Shape;8058;p56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 flipH="1">
            <a:off x="2109025" y="776500"/>
            <a:ext cx="4925950" cy="33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059" name="Google Shape;8059;p56"/>
          <p:cNvSpPr txBox="1">
            <a:spLocks noGrp="1"/>
          </p:cNvSpPr>
          <p:nvPr>
            <p:ph type="title"/>
          </p:nvPr>
        </p:nvSpPr>
        <p:spPr>
          <a:xfrm>
            <a:off x="907050" y="1731900"/>
            <a:ext cx="7329900" cy="16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AWESOME! </a:t>
            </a:r>
            <a:br>
              <a:rPr lang="en" dirty="0"/>
            </a:b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8" name="Google Shape;7248;p43"/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 rot="-1411927">
            <a:off x="1759006" y="1564006"/>
            <a:ext cx="1931598" cy="126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9" name="Google Shape;7249;p43"/>
          <p:cNvPicPr preferRelativeResize="0"/>
          <p:nvPr/>
        </p:nvPicPr>
        <p:blipFill>
          <a:blip r:embed="rId4">
            <a:alphaModFix amt="62000"/>
          </a:blip>
          <a:stretch>
            <a:fillRect/>
          </a:stretch>
        </p:blipFill>
        <p:spPr>
          <a:xfrm rot="-1411927">
            <a:off x="5453397" y="1639291"/>
            <a:ext cx="1931598" cy="126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0" name="Google Shape;7250;p43"/>
          <p:cNvPicPr preferRelativeResize="0"/>
          <p:nvPr/>
        </p:nvPicPr>
        <p:blipFill>
          <a:blip r:embed="rId5">
            <a:alphaModFix amt="62000"/>
          </a:blip>
          <a:stretch>
            <a:fillRect/>
          </a:stretch>
        </p:blipFill>
        <p:spPr>
          <a:xfrm rot="-1411927">
            <a:off x="1759006" y="3001758"/>
            <a:ext cx="1931598" cy="126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1" name="Google Shape;7251;p43"/>
          <p:cNvPicPr preferRelativeResize="0"/>
          <p:nvPr/>
        </p:nvPicPr>
        <p:blipFill>
          <a:blip r:embed="rId6">
            <a:alphaModFix amt="62000"/>
          </a:blip>
          <a:stretch>
            <a:fillRect/>
          </a:stretch>
        </p:blipFill>
        <p:spPr>
          <a:xfrm rot="-1411927">
            <a:off x="5485201" y="3011896"/>
            <a:ext cx="1931598" cy="1266430"/>
          </a:xfrm>
          <a:prstGeom prst="rect">
            <a:avLst/>
          </a:prstGeom>
          <a:noFill/>
          <a:ln>
            <a:noFill/>
          </a:ln>
        </p:spPr>
      </p:pic>
      <p:sp>
        <p:nvSpPr>
          <p:cNvPr id="7252" name="Google Shape;7252;p4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253" name="Google Shape;7253;p43"/>
          <p:cNvSpPr txBox="1">
            <a:spLocks noGrp="1"/>
          </p:cNvSpPr>
          <p:nvPr>
            <p:ph type="subTitle" idx="5"/>
          </p:nvPr>
        </p:nvSpPr>
        <p:spPr>
          <a:xfrm>
            <a:off x="1839901" y="2606177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GB" dirty="0"/>
              <a:t>How is it built?</a:t>
            </a:r>
            <a:endParaRPr dirty="0"/>
          </a:p>
        </p:txBody>
      </p:sp>
      <p:sp>
        <p:nvSpPr>
          <p:cNvPr id="7254" name="Google Shape;7254;p43"/>
          <p:cNvSpPr txBox="1">
            <a:spLocks noGrp="1"/>
          </p:cNvSpPr>
          <p:nvPr>
            <p:ph type="subTitle" idx="6"/>
          </p:nvPr>
        </p:nvSpPr>
        <p:spPr>
          <a:xfrm>
            <a:off x="5233837" y="2606717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Clr>
                <a:schemeClr val="dk2"/>
              </a:buClr>
              <a:buSzPts val="1100"/>
            </a:pPr>
            <a:r>
              <a:rPr lang="en-GB" dirty="0"/>
              <a:t>Layers \ Losses, </a:t>
            </a:r>
          </a:p>
          <a:p>
            <a:pPr marL="0" indent="0" algn="ctr">
              <a:buClr>
                <a:schemeClr val="dk2"/>
              </a:buClr>
              <a:buSzPts val="1100"/>
            </a:pPr>
            <a:r>
              <a:rPr lang="en-GB" dirty="0"/>
              <a:t>Criterions \ Optimizers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55" name="Google Shape;7255;p43"/>
          <p:cNvSpPr txBox="1">
            <a:spLocks noGrp="1"/>
          </p:cNvSpPr>
          <p:nvPr>
            <p:ph type="subTitle" idx="7"/>
          </p:nvPr>
        </p:nvSpPr>
        <p:spPr>
          <a:xfrm>
            <a:off x="1839901" y="3993854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2"/>
              </a:buClr>
              <a:buSzPts val="1100"/>
            </a:pPr>
            <a:r>
              <a:rPr lang="en-GB" dirty="0"/>
              <a:t>7 segment - 4 outputs</a:t>
            </a:r>
            <a:endParaRPr dirty="0"/>
          </a:p>
        </p:txBody>
      </p:sp>
      <p:grpSp>
        <p:nvGrpSpPr>
          <p:cNvPr id="7256" name="Google Shape;7256;p43"/>
          <p:cNvGrpSpPr/>
          <p:nvPr/>
        </p:nvGrpSpPr>
        <p:grpSpPr>
          <a:xfrm>
            <a:off x="2968930" y="1205450"/>
            <a:ext cx="3206130" cy="174750"/>
            <a:chOff x="3962000" y="4060525"/>
            <a:chExt cx="2324125" cy="174750"/>
          </a:xfrm>
        </p:grpSpPr>
        <p:sp>
          <p:nvSpPr>
            <p:cNvPr id="7257" name="Google Shape;7257;p43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43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43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43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43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43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43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43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43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43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43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43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43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43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43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43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43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43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43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43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43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43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43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43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43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43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43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43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43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43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43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43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9" name="Google Shape;7289;p43"/>
          <p:cNvSpPr txBox="1">
            <a:spLocks noGrp="1"/>
          </p:cNvSpPr>
          <p:nvPr>
            <p:ph type="subTitle" idx="1"/>
          </p:nvPr>
        </p:nvSpPr>
        <p:spPr>
          <a:xfrm>
            <a:off x="1839913" y="3429700"/>
            <a:ext cx="227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Lab </a:t>
            </a:r>
            <a:r>
              <a:rPr lang="ru-RU" dirty="0"/>
              <a:t>5</a:t>
            </a:r>
            <a:endParaRPr dirty="0"/>
          </a:p>
        </p:txBody>
      </p:sp>
      <p:sp>
        <p:nvSpPr>
          <p:cNvPr id="7290" name="Google Shape;7290;p43"/>
          <p:cNvSpPr txBox="1">
            <a:spLocks noGrp="1"/>
          </p:cNvSpPr>
          <p:nvPr>
            <p:ph type="subTitle" idx="2"/>
          </p:nvPr>
        </p:nvSpPr>
        <p:spPr>
          <a:xfrm>
            <a:off x="5562876" y="3462723"/>
            <a:ext cx="22446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Lab </a:t>
            </a:r>
            <a:r>
              <a:rPr lang="ru-RU" dirty="0"/>
              <a:t>6</a:t>
            </a:r>
            <a:r>
              <a:rPr lang="en-US" dirty="0"/>
              <a:t>,7</a:t>
            </a:r>
            <a:endParaRPr dirty="0"/>
          </a:p>
        </p:txBody>
      </p:sp>
      <p:sp>
        <p:nvSpPr>
          <p:cNvPr id="7291" name="Google Shape;7291;p43"/>
          <p:cNvSpPr txBox="1">
            <a:spLocks noGrp="1"/>
          </p:cNvSpPr>
          <p:nvPr>
            <p:ph type="subTitle" idx="3"/>
          </p:nvPr>
        </p:nvSpPr>
        <p:spPr>
          <a:xfrm>
            <a:off x="1839901" y="2041273"/>
            <a:ext cx="227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idea</a:t>
            </a:r>
            <a:endParaRPr dirty="0"/>
          </a:p>
        </p:txBody>
      </p:sp>
      <p:sp>
        <p:nvSpPr>
          <p:cNvPr id="7292" name="Google Shape;7292;p43"/>
          <p:cNvSpPr txBox="1">
            <a:spLocks noGrp="1"/>
          </p:cNvSpPr>
          <p:nvPr>
            <p:ph type="subTitle" idx="4"/>
          </p:nvPr>
        </p:nvSpPr>
        <p:spPr>
          <a:xfrm>
            <a:off x="5562876" y="2041273"/>
            <a:ext cx="2244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2"/>
              </a:buClr>
              <a:buSzPts val="1100"/>
            </a:pPr>
            <a:r>
              <a:rPr lang="en-GB" dirty="0"/>
              <a:t>Functionality</a:t>
            </a:r>
            <a:endParaRPr dirty="0"/>
          </a:p>
        </p:txBody>
      </p:sp>
      <p:sp>
        <p:nvSpPr>
          <p:cNvPr id="7293" name="Google Shape;7293;p43"/>
          <p:cNvSpPr txBox="1">
            <a:spLocks noGrp="1"/>
          </p:cNvSpPr>
          <p:nvPr>
            <p:ph type="subTitle" idx="8"/>
          </p:nvPr>
        </p:nvSpPr>
        <p:spPr>
          <a:xfrm>
            <a:off x="5562876" y="3993854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 dirty="0"/>
              <a:t>7 segment - 10 outputs with </a:t>
            </a:r>
            <a:r>
              <a:rPr lang="en-GB" b="1" dirty="0"/>
              <a:t>visualization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94" name="Google Shape;7294;p43"/>
          <p:cNvSpPr txBox="1">
            <a:spLocks noGrp="1"/>
          </p:cNvSpPr>
          <p:nvPr>
            <p:ph type="title"/>
          </p:nvPr>
        </p:nvSpPr>
        <p:spPr>
          <a:xfrm>
            <a:off x="4787600" y="3429712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295" name="Google Shape;7295;p43"/>
          <p:cNvSpPr txBox="1">
            <a:spLocks noGrp="1"/>
          </p:cNvSpPr>
          <p:nvPr>
            <p:ph type="title" idx="9"/>
          </p:nvPr>
        </p:nvSpPr>
        <p:spPr>
          <a:xfrm>
            <a:off x="4787600" y="2041273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96" name="Google Shape;7296;p43"/>
          <p:cNvSpPr txBox="1">
            <a:spLocks noGrp="1"/>
          </p:cNvSpPr>
          <p:nvPr>
            <p:ph type="title" idx="13"/>
          </p:nvPr>
        </p:nvSpPr>
        <p:spPr>
          <a:xfrm>
            <a:off x="1074924" y="3429712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97" name="Google Shape;7297;p43"/>
          <p:cNvSpPr txBox="1">
            <a:spLocks noGrp="1"/>
          </p:cNvSpPr>
          <p:nvPr>
            <p:ph type="title" idx="14"/>
          </p:nvPr>
        </p:nvSpPr>
        <p:spPr>
          <a:xfrm>
            <a:off x="1074924" y="2041273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2" name="Google Shape;7302;p44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 rot="5400000">
            <a:off x="3708337" y="251034"/>
            <a:ext cx="1727325" cy="42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3" name="Google Shape;7303;p44"/>
          <p:cNvSpPr txBox="1">
            <a:spLocks noGrp="1"/>
          </p:cNvSpPr>
          <p:nvPr>
            <p:ph type="title"/>
          </p:nvPr>
        </p:nvSpPr>
        <p:spPr>
          <a:xfrm>
            <a:off x="1955249" y="1752384"/>
            <a:ext cx="5233500" cy="12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An idea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0" name="Google Shape;7320;p46"/>
          <p:cNvSpPr txBox="1">
            <a:spLocks noGrp="1"/>
          </p:cNvSpPr>
          <p:nvPr>
            <p:ph type="subTitle" idx="1"/>
          </p:nvPr>
        </p:nvSpPr>
        <p:spPr>
          <a:xfrm>
            <a:off x="842077" y="505326"/>
            <a:ext cx="7459846" cy="4774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GB" sz="1800" dirty="0"/>
              <a:t>It is a framework with which to build deep neural networks. </a:t>
            </a:r>
            <a:r>
              <a:rPr lang="en-US" sz="1800" b="1" dirty="0" err="1"/>
              <a:t>Numpy</a:t>
            </a:r>
            <a:r>
              <a:rPr lang="en-GB" sz="1800" dirty="0"/>
              <a:t> is taken as a base. </a:t>
            </a:r>
          </a:p>
          <a:p>
            <a:pPr marL="0" lvl="0" indent="0" algn="ctr"/>
            <a:endParaRPr lang="en-GB" sz="1000" dirty="0"/>
          </a:p>
          <a:p>
            <a:pPr marL="0" lvl="0" indent="0" algn="ctr"/>
            <a:r>
              <a:rPr lang="en-GB" sz="1800" dirty="0"/>
              <a:t>The </a:t>
            </a:r>
            <a:r>
              <a:rPr lang="en-GB" sz="1800" b="1" dirty="0"/>
              <a:t>main layers </a:t>
            </a:r>
            <a:r>
              <a:rPr lang="en-GB" sz="1800" dirty="0"/>
              <a:t>are implemented: </a:t>
            </a:r>
          </a:p>
          <a:p>
            <a:pPr marL="0" lvl="0" indent="0" algn="ctr"/>
            <a:r>
              <a:rPr lang="en-GB" sz="1800" dirty="0"/>
              <a:t>Linear, </a:t>
            </a:r>
            <a:r>
              <a:rPr lang="en-GB" sz="1800" dirty="0" err="1"/>
              <a:t>BatchNorm</a:t>
            </a:r>
            <a:r>
              <a:rPr lang="en-GB" sz="1800" dirty="0"/>
              <a:t>, Dropout.</a:t>
            </a:r>
          </a:p>
          <a:p>
            <a:pPr marL="0" lvl="0" indent="0" algn="ctr"/>
            <a:endParaRPr lang="en-GB" sz="1800" dirty="0"/>
          </a:p>
          <a:p>
            <a:pPr marL="0" lvl="0" indent="0" algn="ctr"/>
            <a:r>
              <a:rPr lang="en-GB" sz="1800" b="1" dirty="0"/>
              <a:t>Activation function</a:t>
            </a:r>
            <a:r>
              <a:rPr lang="en-GB" sz="1800" dirty="0"/>
              <a:t>: </a:t>
            </a:r>
          </a:p>
          <a:p>
            <a:pPr marL="0" lvl="0" indent="0" algn="ctr"/>
            <a:r>
              <a:rPr lang="en-GB" sz="1800" dirty="0" err="1"/>
              <a:t>ReLU</a:t>
            </a:r>
            <a:r>
              <a:rPr lang="en-GB" sz="1800" dirty="0"/>
              <a:t>, </a:t>
            </a:r>
            <a:r>
              <a:rPr lang="en-GB" sz="1800" dirty="0" err="1"/>
              <a:t>LeakyReLU</a:t>
            </a:r>
            <a:r>
              <a:rPr lang="en-GB" sz="1800" dirty="0"/>
              <a:t>, Sigmoid, </a:t>
            </a:r>
            <a:r>
              <a:rPr lang="en-GB" sz="1800" dirty="0" err="1"/>
              <a:t>Softmax</a:t>
            </a:r>
            <a:r>
              <a:rPr lang="en-GB" sz="1800" dirty="0"/>
              <a:t>.</a:t>
            </a:r>
          </a:p>
          <a:p>
            <a:pPr marL="0" lvl="0" indent="0" algn="ctr"/>
            <a:endParaRPr lang="en-GB" sz="1000" dirty="0"/>
          </a:p>
          <a:p>
            <a:pPr marL="0" lvl="0" indent="0" algn="ctr"/>
            <a:r>
              <a:rPr lang="en-GB" sz="1800" b="1" dirty="0"/>
              <a:t>Losses</a:t>
            </a:r>
            <a:r>
              <a:rPr lang="en-GB" sz="1800" dirty="0"/>
              <a:t>: </a:t>
            </a:r>
          </a:p>
          <a:p>
            <a:pPr marL="0" lvl="0" indent="0" algn="ctr"/>
            <a:r>
              <a:rPr lang="en-GB" sz="1800" dirty="0"/>
              <a:t>MSE, Binary Cross-entropy (</a:t>
            </a:r>
            <a:r>
              <a:rPr lang="en-GB" sz="1800" dirty="0" err="1"/>
              <a:t>LogLoss</a:t>
            </a:r>
            <a:r>
              <a:rPr lang="en-GB" sz="1800" dirty="0"/>
              <a:t>).</a:t>
            </a:r>
          </a:p>
          <a:p>
            <a:pPr marL="0" lvl="0" indent="0" algn="ctr"/>
            <a:endParaRPr lang="en-GB" sz="1000" dirty="0"/>
          </a:p>
          <a:p>
            <a:pPr marL="0" lvl="0" indent="0" algn="ctr"/>
            <a:r>
              <a:rPr lang="en-GB" sz="1800" b="1" dirty="0"/>
              <a:t>Optimizers</a:t>
            </a:r>
            <a:r>
              <a:rPr lang="en-GB" sz="1800" dirty="0"/>
              <a:t>:</a:t>
            </a:r>
          </a:p>
          <a:p>
            <a:pPr marL="0" lvl="0" indent="0" algn="ctr"/>
            <a:r>
              <a:rPr lang="en-GB" sz="1800" dirty="0"/>
              <a:t> Adam, </a:t>
            </a:r>
            <a:r>
              <a:rPr lang="en-GB" sz="1800" dirty="0" err="1"/>
              <a:t>RMSProp</a:t>
            </a:r>
            <a:r>
              <a:rPr lang="en-GB" sz="1800" dirty="0"/>
              <a:t>, SGD.</a:t>
            </a:r>
          </a:p>
          <a:p>
            <a:pPr marL="0" lvl="0" indent="0" algn="ctr"/>
            <a:endParaRPr lang="en-GB" sz="1000" dirty="0"/>
          </a:p>
          <a:p>
            <a:pPr marL="0" lvl="0" indent="0" algn="ctr"/>
            <a:r>
              <a:rPr lang="en-GB" sz="1800" b="1" dirty="0" err="1"/>
              <a:t>LRDecay</a:t>
            </a:r>
            <a:r>
              <a:rPr lang="en-GB" sz="1800" dirty="0"/>
              <a:t>: </a:t>
            </a:r>
          </a:p>
          <a:p>
            <a:pPr marL="0" lvl="0" indent="0" algn="ctr"/>
            <a:r>
              <a:rPr lang="en-GB" sz="1800" dirty="0"/>
              <a:t>Exponential, Time-based, Step.</a:t>
            </a:r>
          </a:p>
          <a:p>
            <a:pPr marL="0" lvl="0" indent="0"/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9" name="Google Shape;7359;p47"/>
          <p:cNvSpPr/>
          <p:nvPr/>
        </p:nvSpPr>
        <p:spPr>
          <a:xfrm>
            <a:off x="2482886" y="985725"/>
            <a:ext cx="4181103" cy="3274036"/>
          </a:xfrm>
          <a:custGeom>
            <a:avLst/>
            <a:gdLst/>
            <a:ahLst/>
            <a:cxnLst/>
            <a:rect l="l" t="t" r="r" b="b"/>
            <a:pathLst>
              <a:path w="15784" h="15784" extrusionOk="0">
                <a:moveTo>
                  <a:pt x="1" y="1"/>
                </a:moveTo>
                <a:lnTo>
                  <a:pt x="1" y="15783"/>
                </a:lnTo>
                <a:lnTo>
                  <a:pt x="15783" y="15783"/>
                </a:lnTo>
                <a:lnTo>
                  <a:pt x="15783" y="1"/>
                </a:lnTo>
                <a:close/>
              </a:path>
            </a:pathLst>
          </a:custGeom>
          <a:solidFill>
            <a:srgbClr val="FFD400">
              <a:alpha val="1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60" name="Google Shape;7360;p47"/>
          <p:cNvSpPr/>
          <p:nvPr/>
        </p:nvSpPr>
        <p:spPr>
          <a:xfrm>
            <a:off x="3516407" y="3637954"/>
            <a:ext cx="2190938" cy="212"/>
          </a:xfrm>
          <a:custGeom>
            <a:avLst/>
            <a:gdLst/>
            <a:ahLst/>
            <a:cxnLst/>
            <a:rect l="l" t="t" r="r" b="b"/>
            <a:pathLst>
              <a:path w="10409" h="1" fill="none" extrusionOk="0">
                <a:moveTo>
                  <a:pt x="1" y="0"/>
                </a:moveTo>
                <a:lnTo>
                  <a:pt x="10408" y="0"/>
                </a:lnTo>
              </a:path>
            </a:pathLst>
          </a:custGeom>
          <a:noFill/>
          <a:ln w="3850" cap="flat" cmpd="sng">
            <a:solidFill>
              <a:srgbClr val="92807D"/>
            </a:solidFill>
            <a:prstDash val="solid"/>
            <a:miter lim="1181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1" name="Google Shape;7361;p47"/>
          <p:cNvSpPr txBox="1">
            <a:spLocks noGrp="1"/>
          </p:cNvSpPr>
          <p:nvPr>
            <p:ph type="title"/>
          </p:nvPr>
        </p:nvSpPr>
        <p:spPr>
          <a:xfrm>
            <a:off x="3104616" y="2197022"/>
            <a:ext cx="29355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4400" dirty="0"/>
              <a:t>Functionality</a:t>
            </a:r>
            <a:endParaRPr sz="4400" dirty="0"/>
          </a:p>
        </p:txBody>
      </p:sp>
      <p:sp>
        <p:nvSpPr>
          <p:cNvPr id="7363" name="Google Shape;7363;p47"/>
          <p:cNvSpPr/>
          <p:nvPr/>
        </p:nvSpPr>
        <p:spPr>
          <a:xfrm>
            <a:off x="2252104" y="769214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4" name="Google Shape;7364;p47"/>
          <p:cNvSpPr txBox="1">
            <a:spLocks noGrp="1"/>
          </p:cNvSpPr>
          <p:nvPr>
            <p:ph type="title" idx="2"/>
          </p:nvPr>
        </p:nvSpPr>
        <p:spPr>
          <a:xfrm>
            <a:off x="3844116" y="1425648"/>
            <a:ext cx="1456500" cy="10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365" name="Google Shape;7365;p47"/>
          <p:cNvSpPr/>
          <p:nvPr/>
        </p:nvSpPr>
        <p:spPr>
          <a:xfrm>
            <a:off x="6004429" y="3461539"/>
            <a:ext cx="985447" cy="1030488"/>
          </a:xfrm>
          <a:custGeom>
            <a:avLst/>
            <a:gdLst/>
            <a:ahLst/>
            <a:cxnLst/>
            <a:rect l="l" t="t" r="r" b="b"/>
            <a:pathLst>
              <a:path w="17306" h="18097" extrusionOk="0">
                <a:moveTo>
                  <a:pt x="12123" y="1"/>
                </a:moveTo>
                <a:lnTo>
                  <a:pt x="0" y="13177"/>
                </a:lnTo>
                <a:lnTo>
                  <a:pt x="44" y="13265"/>
                </a:lnTo>
                <a:lnTo>
                  <a:pt x="132" y="13485"/>
                </a:lnTo>
                <a:lnTo>
                  <a:pt x="308" y="13529"/>
                </a:lnTo>
                <a:lnTo>
                  <a:pt x="483" y="13617"/>
                </a:lnTo>
                <a:lnTo>
                  <a:pt x="571" y="13792"/>
                </a:lnTo>
                <a:lnTo>
                  <a:pt x="659" y="13968"/>
                </a:lnTo>
                <a:lnTo>
                  <a:pt x="835" y="14056"/>
                </a:lnTo>
                <a:lnTo>
                  <a:pt x="1011" y="14100"/>
                </a:lnTo>
                <a:lnTo>
                  <a:pt x="1098" y="14275"/>
                </a:lnTo>
                <a:lnTo>
                  <a:pt x="1142" y="14495"/>
                </a:lnTo>
                <a:lnTo>
                  <a:pt x="1186" y="14495"/>
                </a:lnTo>
                <a:lnTo>
                  <a:pt x="1362" y="14539"/>
                </a:lnTo>
                <a:lnTo>
                  <a:pt x="1538" y="14627"/>
                </a:lnTo>
                <a:lnTo>
                  <a:pt x="1625" y="14802"/>
                </a:lnTo>
                <a:lnTo>
                  <a:pt x="1669" y="14978"/>
                </a:lnTo>
                <a:lnTo>
                  <a:pt x="1713" y="14978"/>
                </a:lnTo>
                <a:lnTo>
                  <a:pt x="1889" y="15066"/>
                </a:lnTo>
                <a:lnTo>
                  <a:pt x="2065" y="15110"/>
                </a:lnTo>
                <a:lnTo>
                  <a:pt x="2109" y="15286"/>
                </a:lnTo>
                <a:lnTo>
                  <a:pt x="2196" y="15461"/>
                </a:lnTo>
                <a:lnTo>
                  <a:pt x="2196" y="15505"/>
                </a:lnTo>
                <a:lnTo>
                  <a:pt x="2416" y="15549"/>
                </a:lnTo>
                <a:lnTo>
                  <a:pt x="2592" y="15593"/>
                </a:lnTo>
                <a:lnTo>
                  <a:pt x="2636" y="15813"/>
                </a:lnTo>
                <a:lnTo>
                  <a:pt x="2723" y="15988"/>
                </a:lnTo>
                <a:lnTo>
                  <a:pt x="2899" y="16032"/>
                </a:lnTo>
                <a:lnTo>
                  <a:pt x="3119" y="16120"/>
                </a:lnTo>
                <a:lnTo>
                  <a:pt x="3163" y="16296"/>
                </a:lnTo>
                <a:lnTo>
                  <a:pt x="3251" y="16471"/>
                </a:lnTo>
                <a:lnTo>
                  <a:pt x="3251" y="16515"/>
                </a:lnTo>
                <a:lnTo>
                  <a:pt x="3426" y="16559"/>
                </a:lnTo>
                <a:lnTo>
                  <a:pt x="3646" y="16603"/>
                </a:lnTo>
                <a:lnTo>
                  <a:pt x="3690" y="16823"/>
                </a:lnTo>
                <a:lnTo>
                  <a:pt x="3778" y="16998"/>
                </a:lnTo>
                <a:lnTo>
                  <a:pt x="3953" y="17042"/>
                </a:lnTo>
                <a:lnTo>
                  <a:pt x="4129" y="17130"/>
                </a:lnTo>
                <a:lnTo>
                  <a:pt x="4217" y="17306"/>
                </a:lnTo>
                <a:lnTo>
                  <a:pt x="4305" y="17482"/>
                </a:lnTo>
                <a:lnTo>
                  <a:pt x="4480" y="17569"/>
                </a:lnTo>
                <a:lnTo>
                  <a:pt x="4656" y="17613"/>
                </a:lnTo>
                <a:lnTo>
                  <a:pt x="4744" y="17789"/>
                </a:lnTo>
                <a:lnTo>
                  <a:pt x="4832" y="18009"/>
                </a:lnTo>
                <a:lnTo>
                  <a:pt x="5007" y="18053"/>
                </a:lnTo>
                <a:lnTo>
                  <a:pt x="5095" y="18097"/>
                </a:lnTo>
                <a:lnTo>
                  <a:pt x="5183" y="18009"/>
                </a:lnTo>
                <a:lnTo>
                  <a:pt x="17305" y="4920"/>
                </a:lnTo>
                <a:lnTo>
                  <a:pt x="17261" y="4876"/>
                </a:lnTo>
                <a:lnTo>
                  <a:pt x="17218" y="4657"/>
                </a:lnTo>
                <a:lnTo>
                  <a:pt x="17174" y="4657"/>
                </a:lnTo>
                <a:lnTo>
                  <a:pt x="16998" y="4613"/>
                </a:lnTo>
                <a:lnTo>
                  <a:pt x="16822" y="4525"/>
                </a:lnTo>
                <a:lnTo>
                  <a:pt x="16734" y="4349"/>
                </a:lnTo>
                <a:lnTo>
                  <a:pt x="16690" y="4173"/>
                </a:lnTo>
                <a:lnTo>
                  <a:pt x="16647" y="4173"/>
                </a:lnTo>
                <a:lnTo>
                  <a:pt x="16471" y="4086"/>
                </a:lnTo>
                <a:lnTo>
                  <a:pt x="16295" y="4042"/>
                </a:lnTo>
                <a:lnTo>
                  <a:pt x="16251" y="3866"/>
                </a:lnTo>
                <a:lnTo>
                  <a:pt x="16163" y="3646"/>
                </a:lnTo>
                <a:lnTo>
                  <a:pt x="15944" y="3602"/>
                </a:lnTo>
                <a:lnTo>
                  <a:pt x="15768" y="3558"/>
                </a:lnTo>
                <a:lnTo>
                  <a:pt x="15724" y="3339"/>
                </a:lnTo>
                <a:lnTo>
                  <a:pt x="15636" y="3163"/>
                </a:lnTo>
                <a:lnTo>
                  <a:pt x="15461" y="3075"/>
                </a:lnTo>
                <a:lnTo>
                  <a:pt x="15241" y="3031"/>
                </a:lnTo>
                <a:lnTo>
                  <a:pt x="15197" y="2856"/>
                </a:lnTo>
                <a:lnTo>
                  <a:pt x="15109" y="2680"/>
                </a:lnTo>
                <a:lnTo>
                  <a:pt x="15109" y="2636"/>
                </a:lnTo>
                <a:lnTo>
                  <a:pt x="14934" y="2592"/>
                </a:lnTo>
                <a:lnTo>
                  <a:pt x="14758" y="2548"/>
                </a:lnTo>
                <a:lnTo>
                  <a:pt x="14670" y="2329"/>
                </a:lnTo>
                <a:lnTo>
                  <a:pt x="14582" y="2153"/>
                </a:lnTo>
                <a:lnTo>
                  <a:pt x="14407" y="2109"/>
                </a:lnTo>
                <a:lnTo>
                  <a:pt x="14231" y="2021"/>
                </a:lnTo>
                <a:lnTo>
                  <a:pt x="14143" y="1846"/>
                </a:lnTo>
                <a:lnTo>
                  <a:pt x="14055" y="1670"/>
                </a:lnTo>
                <a:lnTo>
                  <a:pt x="13880" y="1582"/>
                </a:lnTo>
                <a:lnTo>
                  <a:pt x="13704" y="1538"/>
                </a:lnTo>
                <a:lnTo>
                  <a:pt x="13616" y="1362"/>
                </a:lnTo>
                <a:lnTo>
                  <a:pt x="13572" y="1143"/>
                </a:lnTo>
                <a:lnTo>
                  <a:pt x="13528" y="1143"/>
                </a:lnTo>
                <a:lnTo>
                  <a:pt x="13352" y="1099"/>
                </a:lnTo>
                <a:lnTo>
                  <a:pt x="13177" y="1011"/>
                </a:lnTo>
                <a:lnTo>
                  <a:pt x="13089" y="835"/>
                </a:lnTo>
                <a:lnTo>
                  <a:pt x="13045" y="660"/>
                </a:lnTo>
                <a:lnTo>
                  <a:pt x="13001" y="660"/>
                </a:lnTo>
                <a:lnTo>
                  <a:pt x="12825" y="572"/>
                </a:lnTo>
                <a:lnTo>
                  <a:pt x="12650" y="528"/>
                </a:lnTo>
                <a:lnTo>
                  <a:pt x="12562" y="352"/>
                </a:lnTo>
                <a:lnTo>
                  <a:pt x="12518" y="133"/>
                </a:lnTo>
                <a:lnTo>
                  <a:pt x="12298" y="89"/>
                </a:lnTo>
                <a:lnTo>
                  <a:pt x="121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6" name="Google Shape;7366;p47"/>
          <p:cNvGrpSpPr/>
          <p:nvPr/>
        </p:nvGrpSpPr>
        <p:grpSpPr>
          <a:xfrm>
            <a:off x="3082314" y="3286264"/>
            <a:ext cx="2978279" cy="175275"/>
            <a:chOff x="3998100" y="4633825"/>
            <a:chExt cx="2329875" cy="175275"/>
          </a:xfrm>
        </p:grpSpPr>
        <p:sp>
          <p:nvSpPr>
            <p:cNvPr id="7367" name="Google Shape;7367;p47"/>
            <p:cNvSpPr/>
            <p:nvPr/>
          </p:nvSpPr>
          <p:spPr>
            <a:xfrm>
              <a:off x="4853875" y="4633825"/>
              <a:ext cx="1023725" cy="161150"/>
            </a:xfrm>
            <a:custGeom>
              <a:avLst/>
              <a:gdLst/>
              <a:ahLst/>
              <a:cxnLst/>
              <a:rect l="l" t="t" r="r" b="b"/>
              <a:pathLst>
                <a:path w="40949" h="6446" extrusionOk="0">
                  <a:moveTo>
                    <a:pt x="2449" y="524"/>
                  </a:moveTo>
                  <a:lnTo>
                    <a:pt x="2993" y="545"/>
                  </a:lnTo>
                  <a:cubicBezTo>
                    <a:pt x="3055" y="629"/>
                    <a:pt x="3097" y="629"/>
                    <a:pt x="3160" y="566"/>
                  </a:cubicBezTo>
                  <a:cubicBezTo>
                    <a:pt x="3641" y="503"/>
                    <a:pt x="4123" y="503"/>
                    <a:pt x="4583" y="587"/>
                  </a:cubicBezTo>
                  <a:cubicBezTo>
                    <a:pt x="4646" y="670"/>
                    <a:pt x="4667" y="775"/>
                    <a:pt x="4729" y="796"/>
                  </a:cubicBezTo>
                  <a:cubicBezTo>
                    <a:pt x="4897" y="838"/>
                    <a:pt x="4918" y="691"/>
                    <a:pt x="4939" y="587"/>
                  </a:cubicBezTo>
                  <a:cubicBezTo>
                    <a:pt x="5587" y="503"/>
                    <a:pt x="6257" y="503"/>
                    <a:pt x="6905" y="587"/>
                  </a:cubicBezTo>
                  <a:cubicBezTo>
                    <a:pt x="7261" y="984"/>
                    <a:pt x="7428" y="984"/>
                    <a:pt x="7784" y="587"/>
                  </a:cubicBezTo>
                  <a:cubicBezTo>
                    <a:pt x="8600" y="503"/>
                    <a:pt x="9437" y="503"/>
                    <a:pt x="10274" y="608"/>
                  </a:cubicBezTo>
                  <a:cubicBezTo>
                    <a:pt x="10316" y="670"/>
                    <a:pt x="10337" y="796"/>
                    <a:pt x="10400" y="817"/>
                  </a:cubicBezTo>
                  <a:cubicBezTo>
                    <a:pt x="10567" y="859"/>
                    <a:pt x="10588" y="712"/>
                    <a:pt x="10630" y="608"/>
                  </a:cubicBezTo>
                  <a:lnTo>
                    <a:pt x="10985" y="608"/>
                  </a:lnTo>
                  <a:cubicBezTo>
                    <a:pt x="11237" y="963"/>
                    <a:pt x="11278" y="963"/>
                    <a:pt x="11509" y="587"/>
                  </a:cubicBezTo>
                  <a:cubicBezTo>
                    <a:pt x="12157" y="524"/>
                    <a:pt x="12806" y="524"/>
                    <a:pt x="13454" y="587"/>
                  </a:cubicBezTo>
                  <a:cubicBezTo>
                    <a:pt x="13747" y="1005"/>
                    <a:pt x="13852" y="1005"/>
                    <a:pt x="14166" y="587"/>
                  </a:cubicBezTo>
                  <a:cubicBezTo>
                    <a:pt x="14752" y="524"/>
                    <a:pt x="15338" y="503"/>
                    <a:pt x="15944" y="545"/>
                  </a:cubicBezTo>
                  <a:cubicBezTo>
                    <a:pt x="16154" y="817"/>
                    <a:pt x="16488" y="712"/>
                    <a:pt x="16760" y="817"/>
                  </a:cubicBezTo>
                  <a:cubicBezTo>
                    <a:pt x="17032" y="942"/>
                    <a:pt x="17263" y="775"/>
                    <a:pt x="17346" y="461"/>
                  </a:cubicBezTo>
                  <a:cubicBezTo>
                    <a:pt x="18120" y="357"/>
                    <a:pt x="18895" y="315"/>
                    <a:pt x="19669" y="378"/>
                  </a:cubicBezTo>
                  <a:cubicBezTo>
                    <a:pt x="19711" y="419"/>
                    <a:pt x="19773" y="482"/>
                    <a:pt x="19815" y="482"/>
                  </a:cubicBezTo>
                  <a:cubicBezTo>
                    <a:pt x="21029" y="503"/>
                    <a:pt x="22221" y="503"/>
                    <a:pt x="23435" y="524"/>
                  </a:cubicBezTo>
                  <a:cubicBezTo>
                    <a:pt x="23602" y="524"/>
                    <a:pt x="23707" y="398"/>
                    <a:pt x="23728" y="252"/>
                  </a:cubicBezTo>
                  <a:cubicBezTo>
                    <a:pt x="24084" y="168"/>
                    <a:pt x="24439" y="168"/>
                    <a:pt x="24795" y="231"/>
                  </a:cubicBezTo>
                  <a:cubicBezTo>
                    <a:pt x="25025" y="629"/>
                    <a:pt x="25088" y="629"/>
                    <a:pt x="25318" y="252"/>
                  </a:cubicBezTo>
                  <a:lnTo>
                    <a:pt x="26030" y="189"/>
                  </a:lnTo>
                  <a:cubicBezTo>
                    <a:pt x="26553" y="524"/>
                    <a:pt x="27159" y="294"/>
                    <a:pt x="27703" y="461"/>
                  </a:cubicBezTo>
                  <a:cubicBezTo>
                    <a:pt x="27871" y="503"/>
                    <a:pt x="27955" y="252"/>
                    <a:pt x="27996" y="85"/>
                  </a:cubicBezTo>
                  <a:cubicBezTo>
                    <a:pt x="28227" y="1"/>
                    <a:pt x="28478" y="22"/>
                    <a:pt x="28708" y="106"/>
                  </a:cubicBezTo>
                  <a:cubicBezTo>
                    <a:pt x="29147" y="503"/>
                    <a:pt x="29691" y="503"/>
                    <a:pt x="30235" y="398"/>
                  </a:cubicBezTo>
                  <a:cubicBezTo>
                    <a:pt x="30256" y="398"/>
                    <a:pt x="30277" y="294"/>
                    <a:pt x="30298" y="252"/>
                  </a:cubicBezTo>
                  <a:lnTo>
                    <a:pt x="30821" y="252"/>
                  </a:lnTo>
                  <a:cubicBezTo>
                    <a:pt x="31198" y="650"/>
                    <a:pt x="31428" y="650"/>
                    <a:pt x="31867" y="273"/>
                  </a:cubicBezTo>
                  <a:lnTo>
                    <a:pt x="32913" y="357"/>
                  </a:lnTo>
                  <a:cubicBezTo>
                    <a:pt x="33018" y="524"/>
                    <a:pt x="33144" y="566"/>
                    <a:pt x="33269" y="378"/>
                  </a:cubicBezTo>
                  <a:cubicBezTo>
                    <a:pt x="34169" y="357"/>
                    <a:pt x="35048" y="378"/>
                    <a:pt x="35947" y="440"/>
                  </a:cubicBezTo>
                  <a:cubicBezTo>
                    <a:pt x="36010" y="712"/>
                    <a:pt x="36198" y="712"/>
                    <a:pt x="36429" y="712"/>
                  </a:cubicBezTo>
                  <a:cubicBezTo>
                    <a:pt x="36784" y="712"/>
                    <a:pt x="37161" y="670"/>
                    <a:pt x="37475" y="775"/>
                  </a:cubicBezTo>
                  <a:cubicBezTo>
                    <a:pt x="37893" y="942"/>
                    <a:pt x="37621" y="1403"/>
                    <a:pt x="37726" y="1717"/>
                  </a:cubicBezTo>
                  <a:cubicBezTo>
                    <a:pt x="37768" y="1800"/>
                    <a:pt x="37830" y="1863"/>
                    <a:pt x="37914" y="1884"/>
                  </a:cubicBezTo>
                  <a:cubicBezTo>
                    <a:pt x="38040" y="1884"/>
                    <a:pt x="38144" y="1800"/>
                    <a:pt x="38165" y="1675"/>
                  </a:cubicBezTo>
                  <a:cubicBezTo>
                    <a:pt x="38186" y="1591"/>
                    <a:pt x="38186" y="1486"/>
                    <a:pt x="38144" y="1403"/>
                  </a:cubicBezTo>
                  <a:cubicBezTo>
                    <a:pt x="37977" y="984"/>
                    <a:pt x="38270" y="880"/>
                    <a:pt x="38563" y="817"/>
                  </a:cubicBezTo>
                  <a:cubicBezTo>
                    <a:pt x="38939" y="712"/>
                    <a:pt x="39253" y="942"/>
                    <a:pt x="39483" y="1403"/>
                  </a:cubicBezTo>
                  <a:cubicBezTo>
                    <a:pt x="39651" y="1821"/>
                    <a:pt x="39944" y="2156"/>
                    <a:pt x="40341" y="2344"/>
                  </a:cubicBezTo>
                  <a:cubicBezTo>
                    <a:pt x="40927" y="2595"/>
                    <a:pt x="40948" y="2721"/>
                    <a:pt x="40781" y="3453"/>
                  </a:cubicBezTo>
                  <a:cubicBezTo>
                    <a:pt x="39776" y="3328"/>
                    <a:pt x="39776" y="3349"/>
                    <a:pt x="40069" y="4165"/>
                  </a:cubicBezTo>
                  <a:cubicBezTo>
                    <a:pt x="39295" y="4290"/>
                    <a:pt x="39295" y="4290"/>
                    <a:pt x="38939" y="4039"/>
                  </a:cubicBezTo>
                  <a:cubicBezTo>
                    <a:pt x="38521" y="3704"/>
                    <a:pt x="38207" y="3746"/>
                    <a:pt x="37893" y="4207"/>
                  </a:cubicBezTo>
                  <a:cubicBezTo>
                    <a:pt x="37454" y="4834"/>
                    <a:pt x="37328" y="4834"/>
                    <a:pt x="36847" y="4290"/>
                  </a:cubicBezTo>
                  <a:cubicBezTo>
                    <a:pt x="36742" y="4186"/>
                    <a:pt x="36659" y="4060"/>
                    <a:pt x="36491" y="4144"/>
                  </a:cubicBezTo>
                  <a:cubicBezTo>
                    <a:pt x="36345" y="4186"/>
                    <a:pt x="36282" y="4374"/>
                    <a:pt x="36366" y="4499"/>
                  </a:cubicBezTo>
                  <a:cubicBezTo>
                    <a:pt x="36450" y="4751"/>
                    <a:pt x="36491" y="5023"/>
                    <a:pt x="36470" y="5295"/>
                  </a:cubicBezTo>
                  <a:lnTo>
                    <a:pt x="35947" y="5315"/>
                  </a:lnTo>
                  <a:cubicBezTo>
                    <a:pt x="35843" y="5169"/>
                    <a:pt x="35654" y="5106"/>
                    <a:pt x="35487" y="5169"/>
                  </a:cubicBezTo>
                  <a:cubicBezTo>
                    <a:pt x="34525" y="5420"/>
                    <a:pt x="33541" y="5295"/>
                    <a:pt x="32558" y="5336"/>
                  </a:cubicBezTo>
                  <a:cubicBezTo>
                    <a:pt x="32348" y="5336"/>
                    <a:pt x="32160" y="5336"/>
                    <a:pt x="32056" y="5567"/>
                  </a:cubicBezTo>
                  <a:lnTo>
                    <a:pt x="31700" y="5608"/>
                  </a:lnTo>
                  <a:cubicBezTo>
                    <a:pt x="31679" y="5504"/>
                    <a:pt x="31658" y="5399"/>
                    <a:pt x="31512" y="5399"/>
                  </a:cubicBezTo>
                  <a:cubicBezTo>
                    <a:pt x="31386" y="5399"/>
                    <a:pt x="31365" y="5525"/>
                    <a:pt x="31344" y="5629"/>
                  </a:cubicBezTo>
                  <a:lnTo>
                    <a:pt x="30988" y="5671"/>
                  </a:lnTo>
                  <a:cubicBezTo>
                    <a:pt x="30737" y="5441"/>
                    <a:pt x="30361" y="5441"/>
                    <a:pt x="30110" y="5671"/>
                  </a:cubicBezTo>
                  <a:lnTo>
                    <a:pt x="29754" y="5650"/>
                  </a:lnTo>
                  <a:cubicBezTo>
                    <a:pt x="29712" y="5504"/>
                    <a:pt x="29649" y="5357"/>
                    <a:pt x="29482" y="5357"/>
                  </a:cubicBezTo>
                  <a:lnTo>
                    <a:pt x="27536" y="5357"/>
                  </a:lnTo>
                  <a:cubicBezTo>
                    <a:pt x="27369" y="5357"/>
                    <a:pt x="27306" y="5504"/>
                    <a:pt x="27285" y="5671"/>
                  </a:cubicBezTo>
                  <a:cubicBezTo>
                    <a:pt x="26574" y="5859"/>
                    <a:pt x="25862" y="5922"/>
                    <a:pt x="25130" y="5839"/>
                  </a:cubicBezTo>
                  <a:cubicBezTo>
                    <a:pt x="25025" y="5671"/>
                    <a:pt x="24900" y="5671"/>
                    <a:pt x="24795" y="5839"/>
                  </a:cubicBezTo>
                  <a:cubicBezTo>
                    <a:pt x="24565" y="5880"/>
                    <a:pt x="24314" y="5880"/>
                    <a:pt x="24084" y="5818"/>
                  </a:cubicBezTo>
                  <a:cubicBezTo>
                    <a:pt x="24000" y="5336"/>
                    <a:pt x="23644" y="5211"/>
                    <a:pt x="23309" y="5399"/>
                  </a:cubicBezTo>
                  <a:cubicBezTo>
                    <a:pt x="22912" y="5629"/>
                    <a:pt x="22682" y="5483"/>
                    <a:pt x="22347" y="5315"/>
                  </a:cubicBezTo>
                  <a:cubicBezTo>
                    <a:pt x="21803" y="5064"/>
                    <a:pt x="21217" y="4751"/>
                    <a:pt x="20673" y="5357"/>
                  </a:cubicBezTo>
                  <a:cubicBezTo>
                    <a:pt x="20548" y="5504"/>
                    <a:pt x="20359" y="5504"/>
                    <a:pt x="20192" y="5504"/>
                  </a:cubicBezTo>
                  <a:cubicBezTo>
                    <a:pt x="19669" y="5546"/>
                    <a:pt x="19167" y="5253"/>
                    <a:pt x="18623" y="5462"/>
                  </a:cubicBezTo>
                  <a:cubicBezTo>
                    <a:pt x="18476" y="5525"/>
                    <a:pt x="18330" y="5336"/>
                    <a:pt x="18246" y="5169"/>
                  </a:cubicBezTo>
                  <a:cubicBezTo>
                    <a:pt x="18016" y="4730"/>
                    <a:pt x="17723" y="4771"/>
                    <a:pt x="17346" y="4960"/>
                  </a:cubicBezTo>
                  <a:cubicBezTo>
                    <a:pt x="17179" y="5064"/>
                    <a:pt x="16928" y="5064"/>
                    <a:pt x="16781" y="5190"/>
                  </a:cubicBezTo>
                  <a:cubicBezTo>
                    <a:pt x="16447" y="5441"/>
                    <a:pt x="16028" y="5504"/>
                    <a:pt x="15631" y="5357"/>
                  </a:cubicBezTo>
                  <a:cubicBezTo>
                    <a:pt x="14814" y="5085"/>
                    <a:pt x="13936" y="5106"/>
                    <a:pt x="13141" y="5441"/>
                  </a:cubicBezTo>
                  <a:cubicBezTo>
                    <a:pt x="12701" y="5608"/>
                    <a:pt x="12220" y="5671"/>
                    <a:pt x="11760" y="5587"/>
                  </a:cubicBezTo>
                  <a:cubicBezTo>
                    <a:pt x="11237" y="5525"/>
                    <a:pt x="11069" y="5755"/>
                    <a:pt x="10965" y="6173"/>
                  </a:cubicBezTo>
                  <a:lnTo>
                    <a:pt x="10441" y="6173"/>
                  </a:lnTo>
                  <a:cubicBezTo>
                    <a:pt x="10169" y="5587"/>
                    <a:pt x="9960" y="6069"/>
                    <a:pt x="9730" y="6194"/>
                  </a:cubicBezTo>
                  <a:cubicBezTo>
                    <a:pt x="9040" y="6194"/>
                    <a:pt x="8328" y="6215"/>
                    <a:pt x="7617" y="6194"/>
                  </a:cubicBezTo>
                  <a:cubicBezTo>
                    <a:pt x="6236" y="6173"/>
                    <a:pt x="4855" y="6445"/>
                    <a:pt x="3474" y="6362"/>
                  </a:cubicBezTo>
                  <a:cubicBezTo>
                    <a:pt x="3244" y="6341"/>
                    <a:pt x="3014" y="6404"/>
                    <a:pt x="2783" y="6278"/>
                  </a:cubicBezTo>
                  <a:cubicBezTo>
                    <a:pt x="2825" y="5943"/>
                    <a:pt x="2721" y="5546"/>
                    <a:pt x="3223" y="5420"/>
                  </a:cubicBezTo>
                  <a:cubicBezTo>
                    <a:pt x="3537" y="5357"/>
                    <a:pt x="3390" y="5127"/>
                    <a:pt x="3265" y="4939"/>
                  </a:cubicBezTo>
                  <a:cubicBezTo>
                    <a:pt x="3202" y="4834"/>
                    <a:pt x="3202" y="4709"/>
                    <a:pt x="3348" y="4646"/>
                  </a:cubicBezTo>
                  <a:cubicBezTo>
                    <a:pt x="3453" y="4604"/>
                    <a:pt x="3599" y="4646"/>
                    <a:pt x="3641" y="4771"/>
                  </a:cubicBezTo>
                  <a:cubicBezTo>
                    <a:pt x="3725" y="4918"/>
                    <a:pt x="3662" y="5148"/>
                    <a:pt x="3830" y="5253"/>
                  </a:cubicBezTo>
                  <a:cubicBezTo>
                    <a:pt x="3976" y="5357"/>
                    <a:pt x="4248" y="5587"/>
                    <a:pt x="4353" y="5315"/>
                  </a:cubicBezTo>
                  <a:cubicBezTo>
                    <a:pt x="4499" y="4876"/>
                    <a:pt x="4959" y="5023"/>
                    <a:pt x="5190" y="4730"/>
                  </a:cubicBezTo>
                  <a:cubicBezTo>
                    <a:pt x="5336" y="4520"/>
                    <a:pt x="5545" y="4625"/>
                    <a:pt x="5692" y="4834"/>
                  </a:cubicBezTo>
                  <a:cubicBezTo>
                    <a:pt x="5796" y="5002"/>
                    <a:pt x="5901" y="5169"/>
                    <a:pt x="6048" y="5336"/>
                  </a:cubicBezTo>
                  <a:cubicBezTo>
                    <a:pt x="6257" y="5546"/>
                    <a:pt x="6654" y="5587"/>
                    <a:pt x="6696" y="5378"/>
                  </a:cubicBezTo>
                  <a:cubicBezTo>
                    <a:pt x="6759" y="5169"/>
                    <a:pt x="6822" y="5148"/>
                    <a:pt x="7010" y="5127"/>
                  </a:cubicBezTo>
                  <a:cubicBezTo>
                    <a:pt x="7282" y="5106"/>
                    <a:pt x="7575" y="5064"/>
                    <a:pt x="7889" y="5023"/>
                  </a:cubicBezTo>
                  <a:cubicBezTo>
                    <a:pt x="7763" y="5357"/>
                    <a:pt x="7533" y="5713"/>
                    <a:pt x="8140" y="5650"/>
                  </a:cubicBezTo>
                  <a:cubicBezTo>
                    <a:pt x="8349" y="5629"/>
                    <a:pt x="8558" y="5922"/>
                    <a:pt x="8768" y="5650"/>
                  </a:cubicBezTo>
                  <a:cubicBezTo>
                    <a:pt x="8412" y="4876"/>
                    <a:pt x="8412" y="4876"/>
                    <a:pt x="9207" y="4876"/>
                  </a:cubicBezTo>
                  <a:cubicBezTo>
                    <a:pt x="9228" y="4876"/>
                    <a:pt x="9270" y="4792"/>
                    <a:pt x="9291" y="4751"/>
                  </a:cubicBezTo>
                  <a:cubicBezTo>
                    <a:pt x="8914" y="4499"/>
                    <a:pt x="8914" y="4499"/>
                    <a:pt x="8642" y="4499"/>
                  </a:cubicBezTo>
                  <a:cubicBezTo>
                    <a:pt x="8119" y="4520"/>
                    <a:pt x="7638" y="4520"/>
                    <a:pt x="7177" y="4227"/>
                  </a:cubicBezTo>
                  <a:cubicBezTo>
                    <a:pt x="6864" y="4018"/>
                    <a:pt x="6487" y="3976"/>
                    <a:pt x="6152" y="4123"/>
                  </a:cubicBezTo>
                  <a:cubicBezTo>
                    <a:pt x="5859" y="4227"/>
                    <a:pt x="5566" y="4248"/>
                    <a:pt x="5273" y="4207"/>
                  </a:cubicBezTo>
                  <a:cubicBezTo>
                    <a:pt x="5148" y="4207"/>
                    <a:pt x="5043" y="4123"/>
                    <a:pt x="5022" y="4018"/>
                  </a:cubicBezTo>
                  <a:cubicBezTo>
                    <a:pt x="4980" y="3893"/>
                    <a:pt x="5022" y="3767"/>
                    <a:pt x="5148" y="3725"/>
                  </a:cubicBezTo>
                  <a:cubicBezTo>
                    <a:pt x="5503" y="3516"/>
                    <a:pt x="5817" y="3223"/>
                    <a:pt x="6340" y="3432"/>
                  </a:cubicBezTo>
                  <a:cubicBezTo>
                    <a:pt x="6696" y="3579"/>
                    <a:pt x="7136" y="3600"/>
                    <a:pt x="7449" y="3809"/>
                  </a:cubicBezTo>
                  <a:cubicBezTo>
                    <a:pt x="7617" y="3663"/>
                    <a:pt x="7659" y="3411"/>
                    <a:pt x="7575" y="3370"/>
                  </a:cubicBezTo>
                  <a:cubicBezTo>
                    <a:pt x="6989" y="3119"/>
                    <a:pt x="6822" y="2135"/>
                    <a:pt x="5922" y="2428"/>
                  </a:cubicBezTo>
                  <a:cubicBezTo>
                    <a:pt x="5671" y="2491"/>
                    <a:pt x="5483" y="2323"/>
                    <a:pt x="5294" y="2156"/>
                  </a:cubicBezTo>
                  <a:cubicBezTo>
                    <a:pt x="5127" y="1989"/>
                    <a:pt x="4918" y="1821"/>
                    <a:pt x="4771" y="1968"/>
                  </a:cubicBezTo>
                  <a:cubicBezTo>
                    <a:pt x="4374" y="2302"/>
                    <a:pt x="3976" y="2177"/>
                    <a:pt x="3537" y="2135"/>
                  </a:cubicBezTo>
                  <a:cubicBezTo>
                    <a:pt x="3286" y="2093"/>
                    <a:pt x="1716" y="1821"/>
                    <a:pt x="1549" y="1696"/>
                  </a:cubicBezTo>
                  <a:cubicBezTo>
                    <a:pt x="1214" y="1445"/>
                    <a:pt x="838" y="1277"/>
                    <a:pt x="419" y="1214"/>
                  </a:cubicBezTo>
                  <a:cubicBezTo>
                    <a:pt x="63" y="1173"/>
                    <a:pt x="1" y="963"/>
                    <a:pt x="1" y="670"/>
                  </a:cubicBezTo>
                  <a:cubicBezTo>
                    <a:pt x="440" y="670"/>
                    <a:pt x="879" y="691"/>
                    <a:pt x="1319" y="670"/>
                  </a:cubicBezTo>
                  <a:cubicBezTo>
                    <a:pt x="1758" y="650"/>
                    <a:pt x="2114" y="838"/>
                    <a:pt x="2449" y="524"/>
                  </a:cubicBezTo>
                  <a:close/>
                  <a:moveTo>
                    <a:pt x="9772" y="4792"/>
                  </a:moveTo>
                  <a:cubicBezTo>
                    <a:pt x="9730" y="4960"/>
                    <a:pt x="9814" y="5148"/>
                    <a:pt x="10002" y="5211"/>
                  </a:cubicBezTo>
                  <a:cubicBezTo>
                    <a:pt x="10128" y="5295"/>
                    <a:pt x="10316" y="5211"/>
                    <a:pt x="10358" y="5064"/>
                  </a:cubicBezTo>
                  <a:cubicBezTo>
                    <a:pt x="10462" y="4730"/>
                    <a:pt x="10609" y="4646"/>
                    <a:pt x="10985" y="4688"/>
                  </a:cubicBezTo>
                  <a:cubicBezTo>
                    <a:pt x="11362" y="4751"/>
                    <a:pt x="11697" y="4499"/>
                    <a:pt x="11739" y="4123"/>
                  </a:cubicBezTo>
                  <a:cubicBezTo>
                    <a:pt x="11760" y="4018"/>
                    <a:pt x="11843" y="3893"/>
                    <a:pt x="11739" y="3788"/>
                  </a:cubicBezTo>
                  <a:cubicBezTo>
                    <a:pt x="11655" y="3704"/>
                    <a:pt x="11509" y="3704"/>
                    <a:pt x="11425" y="3788"/>
                  </a:cubicBezTo>
                  <a:cubicBezTo>
                    <a:pt x="11132" y="4144"/>
                    <a:pt x="10818" y="4039"/>
                    <a:pt x="10483" y="3914"/>
                  </a:cubicBezTo>
                  <a:cubicBezTo>
                    <a:pt x="10190" y="3830"/>
                    <a:pt x="9960" y="3914"/>
                    <a:pt x="9918" y="4269"/>
                  </a:cubicBezTo>
                  <a:cubicBezTo>
                    <a:pt x="9877" y="4458"/>
                    <a:pt x="9835" y="4625"/>
                    <a:pt x="9772" y="4792"/>
                  </a:cubicBezTo>
                  <a:close/>
                  <a:moveTo>
                    <a:pt x="39023" y="2282"/>
                  </a:moveTo>
                  <a:cubicBezTo>
                    <a:pt x="39149" y="2261"/>
                    <a:pt x="39295" y="2240"/>
                    <a:pt x="39295" y="2093"/>
                  </a:cubicBezTo>
                  <a:cubicBezTo>
                    <a:pt x="39295" y="1947"/>
                    <a:pt x="39170" y="1821"/>
                    <a:pt x="39023" y="1821"/>
                  </a:cubicBezTo>
                  <a:cubicBezTo>
                    <a:pt x="38877" y="1800"/>
                    <a:pt x="38730" y="1926"/>
                    <a:pt x="38730" y="2072"/>
                  </a:cubicBezTo>
                  <a:cubicBezTo>
                    <a:pt x="38730" y="2261"/>
                    <a:pt x="38877" y="2282"/>
                    <a:pt x="39023" y="2282"/>
                  </a:cubicBezTo>
                  <a:close/>
                  <a:moveTo>
                    <a:pt x="19711" y="942"/>
                  </a:moveTo>
                  <a:cubicBezTo>
                    <a:pt x="19606" y="942"/>
                    <a:pt x="19522" y="1026"/>
                    <a:pt x="19522" y="1110"/>
                  </a:cubicBezTo>
                  <a:cubicBezTo>
                    <a:pt x="19501" y="1361"/>
                    <a:pt x="19690" y="1403"/>
                    <a:pt x="19878" y="1403"/>
                  </a:cubicBezTo>
                  <a:cubicBezTo>
                    <a:pt x="19983" y="1403"/>
                    <a:pt x="20129" y="1340"/>
                    <a:pt x="20087" y="1214"/>
                  </a:cubicBezTo>
                  <a:cubicBezTo>
                    <a:pt x="20045" y="1005"/>
                    <a:pt x="19857" y="963"/>
                    <a:pt x="19711" y="942"/>
                  </a:cubicBezTo>
                  <a:close/>
                  <a:moveTo>
                    <a:pt x="18225" y="1863"/>
                  </a:moveTo>
                  <a:cubicBezTo>
                    <a:pt x="18225" y="1738"/>
                    <a:pt x="18162" y="1675"/>
                    <a:pt x="18079" y="1675"/>
                  </a:cubicBezTo>
                  <a:cubicBezTo>
                    <a:pt x="17974" y="1654"/>
                    <a:pt x="17911" y="1738"/>
                    <a:pt x="17911" y="1821"/>
                  </a:cubicBezTo>
                  <a:cubicBezTo>
                    <a:pt x="17911" y="1947"/>
                    <a:pt x="17953" y="2072"/>
                    <a:pt x="18100" y="2030"/>
                  </a:cubicBezTo>
                  <a:cubicBezTo>
                    <a:pt x="18162" y="2010"/>
                    <a:pt x="18183" y="1905"/>
                    <a:pt x="18225" y="1863"/>
                  </a:cubicBezTo>
                  <a:close/>
                  <a:moveTo>
                    <a:pt x="20485" y="1884"/>
                  </a:moveTo>
                  <a:lnTo>
                    <a:pt x="20317" y="1821"/>
                  </a:lnTo>
                  <a:cubicBezTo>
                    <a:pt x="20296" y="1884"/>
                    <a:pt x="20255" y="1947"/>
                    <a:pt x="20276" y="1968"/>
                  </a:cubicBezTo>
                  <a:cubicBezTo>
                    <a:pt x="20276" y="2010"/>
                    <a:pt x="20359" y="2010"/>
                    <a:pt x="20401" y="2051"/>
                  </a:cubicBezTo>
                  <a:cubicBezTo>
                    <a:pt x="20443" y="1989"/>
                    <a:pt x="20464" y="1926"/>
                    <a:pt x="20485" y="188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47"/>
            <p:cNvSpPr/>
            <p:nvPr/>
          </p:nvSpPr>
          <p:spPr>
            <a:xfrm>
              <a:off x="4232975" y="4637500"/>
              <a:ext cx="852650" cy="163225"/>
            </a:xfrm>
            <a:custGeom>
              <a:avLst/>
              <a:gdLst/>
              <a:ahLst/>
              <a:cxnLst/>
              <a:rect l="l" t="t" r="r" b="b"/>
              <a:pathLst>
                <a:path w="34106" h="6529" extrusionOk="0">
                  <a:moveTo>
                    <a:pt x="24816" y="544"/>
                  </a:moveTo>
                  <a:cubicBezTo>
                    <a:pt x="24816" y="837"/>
                    <a:pt x="24878" y="1026"/>
                    <a:pt x="25234" y="1088"/>
                  </a:cubicBezTo>
                  <a:cubicBezTo>
                    <a:pt x="25632" y="1130"/>
                    <a:pt x="26029" y="1298"/>
                    <a:pt x="26364" y="1570"/>
                  </a:cubicBezTo>
                  <a:cubicBezTo>
                    <a:pt x="26510" y="1674"/>
                    <a:pt x="28101" y="1967"/>
                    <a:pt x="28352" y="1988"/>
                  </a:cubicBezTo>
                  <a:cubicBezTo>
                    <a:pt x="28770" y="2051"/>
                    <a:pt x="29189" y="2176"/>
                    <a:pt x="29586" y="1821"/>
                  </a:cubicBezTo>
                  <a:cubicBezTo>
                    <a:pt x="29754" y="1674"/>
                    <a:pt x="29963" y="1883"/>
                    <a:pt x="30109" y="2030"/>
                  </a:cubicBezTo>
                  <a:cubicBezTo>
                    <a:pt x="30256" y="2176"/>
                    <a:pt x="30486" y="2365"/>
                    <a:pt x="30737" y="2281"/>
                  </a:cubicBezTo>
                  <a:cubicBezTo>
                    <a:pt x="31637" y="2009"/>
                    <a:pt x="31804" y="2972"/>
                    <a:pt x="32390" y="3244"/>
                  </a:cubicBezTo>
                  <a:cubicBezTo>
                    <a:pt x="32474" y="3285"/>
                    <a:pt x="32432" y="3516"/>
                    <a:pt x="32264" y="3662"/>
                  </a:cubicBezTo>
                  <a:cubicBezTo>
                    <a:pt x="31930" y="3474"/>
                    <a:pt x="31511" y="3432"/>
                    <a:pt x="31156" y="3306"/>
                  </a:cubicBezTo>
                  <a:cubicBezTo>
                    <a:pt x="30632" y="3097"/>
                    <a:pt x="30319" y="3369"/>
                    <a:pt x="29942" y="3578"/>
                  </a:cubicBezTo>
                  <a:cubicBezTo>
                    <a:pt x="29837" y="3641"/>
                    <a:pt x="29775" y="3767"/>
                    <a:pt x="29816" y="3871"/>
                  </a:cubicBezTo>
                  <a:cubicBezTo>
                    <a:pt x="29858" y="3997"/>
                    <a:pt x="29963" y="4060"/>
                    <a:pt x="30088" y="4060"/>
                  </a:cubicBezTo>
                  <a:cubicBezTo>
                    <a:pt x="30381" y="4122"/>
                    <a:pt x="30674" y="4101"/>
                    <a:pt x="30967" y="3997"/>
                  </a:cubicBezTo>
                  <a:cubicBezTo>
                    <a:pt x="31281" y="3850"/>
                    <a:pt x="31679" y="3892"/>
                    <a:pt x="31972" y="4101"/>
                  </a:cubicBezTo>
                  <a:cubicBezTo>
                    <a:pt x="32453" y="4394"/>
                    <a:pt x="32934" y="4373"/>
                    <a:pt x="33457" y="4352"/>
                  </a:cubicBezTo>
                  <a:cubicBezTo>
                    <a:pt x="33729" y="4352"/>
                    <a:pt x="33729" y="4332"/>
                    <a:pt x="34106" y="4624"/>
                  </a:cubicBezTo>
                  <a:cubicBezTo>
                    <a:pt x="34064" y="4666"/>
                    <a:pt x="34043" y="4750"/>
                    <a:pt x="34001" y="4750"/>
                  </a:cubicBezTo>
                  <a:cubicBezTo>
                    <a:pt x="33227" y="4729"/>
                    <a:pt x="33227" y="4729"/>
                    <a:pt x="33583" y="5524"/>
                  </a:cubicBezTo>
                  <a:cubicBezTo>
                    <a:pt x="33373" y="5754"/>
                    <a:pt x="33164" y="5482"/>
                    <a:pt x="32955" y="5524"/>
                  </a:cubicBezTo>
                  <a:cubicBezTo>
                    <a:pt x="32348" y="5587"/>
                    <a:pt x="32578" y="5231"/>
                    <a:pt x="32704" y="4896"/>
                  </a:cubicBezTo>
                  <a:cubicBezTo>
                    <a:pt x="32369" y="4938"/>
                    <a:pt x="32097" y="4980"/>
                    <a:pt x="31804" y="4980"/>
                  </a:cubicBezTo>
                  <a:cubicBezTo>
                    <a:pt x="31637" y="4980"/>
                    <a:pt x="31574" y="4980"/>
                    <a:pt x="31511" y="5252"/>
                  </a:cubicBezTo>
                  <a:cubicBezTo>
                    <a:pt x="31448" y="5503"/>
                    <a:pt x="31051" y="5399"/>
                    <a:pt x="30863" y="5189"/>
                  </a:cubicBezTo>
                  <a:cubicBezTo>
                    <a:pt x="30716" y="5043"/>
                    <a:pt x="30591" y="4876"/>
                    <a:pt x="30486" y="4708"/>
                  </a:cubicBezTo>
                  <a:cubicBezTo>
                    <a:pt x="30339" y="4499"/>
                    <a:pt x="30151" y="4394"/>
                    <a:pt x="29984" y="4604"/>
                  </a:cubicBezTo>
                  <a:cubicBezTo>
                    <a:pt x="29775" y="4896"/>
                    <a:pt x="29293" y="4729"/>
                    <a:pt x="29147" y="5189"/>
                  </a:cubicBezTo>
                  <a:cubicBezTo>
                    <a:pt x="29063" y="5440"/>
                    <a:pt x="28791" y="5231"/>
                    <a:pt x="28624" y="5106"/>
                  </a:cubicBezTo>
                  <a:cubicBezTo>
                    <a:pt x="28477" y="5001"/>
                    <a:pt x="28540" y="4792"/>
                    <a:pt x="28456" y="4624"/>
                  </a:cubicBezTo>
                  <a:cubicBezTo>
                    <a:pt x="28394" y="4520"/>
                    <a:pt x="28268" y="4457"/>
                    <a:pt x="28163" y="4520"/>
                  </a:cubicBezTo>
                  <a:cubicBezTo>
                    <a:pt x="28017" y="4562"/>
                    <a:pt x="28017" y="4687"/>
                    <a:pt x="28080" y="4813"/>
                  </a:cubicBezTo>
                  <a:cubicBezTo>
                    <a:pt x="28205" y="4980"/>
                    <a:pt x="28352" y="5210"/>
                    <a:pt x="28038" y="5294"/>
                  </a:cubicBezTo>
                  <a:cubicBezTo>
                    <a:pt x="27515" y="5420"/>
                    <a:pt x="27640" y="5796"/>
                    <a:pt x="27598" y="6131"/>
                  </a:cubicBezTo>
                  <a:lnTo>
                    <a:pt x="26029" y="6089"/>
                  </a:lnTo>
                  <a:cubicBezTo>
                    <a:pt x="25841" y="5650"/>
                    <a:pt x="25841" y="5650"/>
                    <a:pt x="25318" y="6047"/>
                  </a:cubicBezTo>
                  <a:lnTo>
                    <a:pt x="24795" y="6068"/>
                  </a:lnTo>
                  <a:cubicBezTo>
                    <a:pt x="24669" y="5880"/>
                    <a:pt x="24565" y="5880"/>
                    <a:pt x="24439" y="6068"/>
                  </a:cubicBezTo>
                  <a:lnTo>
                    <a:pt x="24083" y="6047"/>
                  </a:lnTo>
                  <a:cubicBezTo>
                    <a:pt x="24041" y="5775"/>
                    <a:pt x="23895" y="5671"/>
                    <a:pt x="23644" y="5754"/>
                  </a:cubicBezTo>
                  <a:cubicBezTo>
                    <a:pt x="23184" y="5964"/>
                    <a:pt x="22744" y="5943"/>
                    <a:pt x="22389" y="5545"/>
                  </a:cubicBezTo>
                  <a:cubicBezTo>
                    <a:pt x="22284" y="5420"/>
                    <a:pt x="22117" y="5336"/>
                    <a:pt x="21991" y="5440"/>
                  </a:cubicBezTo>
                  <a:cubicBezTo>
                    <a:pt x="21656" y="5733"/>
                    <a:pt x="21091" y="5712"/>
                    <a:pt x="20882" y="6236"/>
                  </a:cubicBezTo>
                  <a:lnTo>
                    <a:pt x="19480" y="6257"/>
                  </a:lnTo>
                  <a:cubicBezTo>
                    <a:pt x="19355" y="6068"/>
                    <a:pt x="19229" y="6068"/>
                    <a:pt x="19104" y="6257"/>
                  </a:cubicBezTo>
                  <a:lnTo>
                    <a:pt x="18769" y="6257"/>
                  </a:lnTo>
                  <a:cubicBezTo>
                    <a:pt x="18539" y="5985"/>
                    <a:pt x="18350" y="5985"/>
                    <a:pt x="18225" y="6340"/>
                  </a:cubicBezTo>
                  <a:cubicBezTo>
                    <a:pt x="17827" y="6445"/>
                    <a:pt x="17388" y="6466"/>
                    <a:pt x="16990" y="6403"/>
                  </a:cubicBezTo>
                  <a:cubicBezTo>
                    <a:pt x="16865" y="6005"/>
                    <a:pt x="16802" y="5503"/>
                    <a:pt x="16216" y="5985"/>
                  </a:cubicBezTo>
                  <a:cubicBezTo>
                    <a:pt x="16091" y="6089"/>
                    <a:pt x="15944" y="5964"/>
                    <a:pt x="15798" y="5964"/>
                  </a:cubicBezTo>
                  <a:cubicBezTo>
                    <a:pt x="15546" y="5964"/>
                    <a:pt x="15588" y="6173"/>
                    <a:pt x="15567" y="6340"/>
                  </a:cubicBezTo>
                  <a:cubicBezTo>
                    <a:pt x="15274" y="6424"/>
                    <a:pt x="14961" y="6424"/>
                    <a:pt x="14668" y="6340"/>
                  </a:cubicBezTo>
                  <a:cubicBezTo>
                    <a:pt x="14479" y="5943"/>
                    <a:pt x="14228" y="6026"/>
                    <a:pt x="13977" y="6257"/>
                  </a:cubicBezTo>
                  <a:cubicBezTo>
                    <a:pt x="12847" y="6319"/>
                    <a:pt x="11717" y="6298"/>
                    <a:pt x="10609" y="6194"/>
                  </a:cubicBezTo>
                  <a:cubicBezTo>
                    <a:pt x="10567" y="5838"/>
                    <a:pt x="10211" y="5880"/>
                    <a:pt x="10002" y="5754"/>
                  </a:cubicBezTo>
                  <a:cubicBezTo>
                    <a:pt x="9374" y="5399"/>
                    <a:pt x="9269" y="5461"/>
                    <a:pt x="9186" y="6236"/>
                  </a:cubicBezTo>
                  <a:cubicBezTo>
                    <a:pt x="8244" y="6529"/>
                    <a:pt x="7303" y="6382"/>
                    <a:pt x="6340" y="6361"/>
                  </a:cubicBezTo>
                  <a:cubicBezTo>
                    <a:pt x="6361" y="6005"/>
                    <a:pt x="6884" y="6131"/>
                    <a:pt x="6884" y="5733"/>
                  </a:cubicBezTo>
                  <a:cubicBezTo>
                    <a:pt x="6884" y="5294"/>
                    <a:pt x="7240" y="5064"/>
                    <a:pt x="7554" y="4855"/>
                  </a:cubicBezTo>
                  <a:cubicBezTo>
                    <a:pt x="7847" y="4708"/>
                    <a:pt x="8077" y="4478"/>
                    <a:pt x="8244" y="4185"/>
                  </a:cubicBezTo>
                  <a:cubicBezTo>
                    <a:pt x="8391" y="3871"/>
                    <a:pt x="8265" y="3348"/>
                    <a:pt x="8035" y="3327"/>
                  </a:cubicBezTo>
                  <a:cubicBezTo>
                    <a:pt x="7658" y="3306"/>
                    <a:pt x="7847" y="3704"/>
                    <a:pt x="7658" y="3829"/>
                  </a:cubicBezTo>
                  <a:cubicBezTo>
                    <a:pt x="7637" y="3850"/>
                    <a:pt x="7596" y="3829"/>
                    <a:pt x="7512" y="3850"/>
                  </a:cubicBezTo>
                  <a:cubicBezTo>
                    <a:pt x="7344" y="3557"/>
                    <a:pt x="7282" y="3160"/>
                    <a:pt x="6905" y="2972"/>
                  </a:cubicBezTo>
                  <a:cubicBezTo>
                    <a:pt x="6800" y="2909"/>
                    <a:pt x="6717" y="2783"/>
                    <a:pt x="6759" y="2679"/>
                  </a:cubicBezTo>
                  <a:cubicBezTo>
                    <a:pt x="6989" y="2218"/>
                    <a:pt x="6549" y="1904"/>
                    <a:pt x="6528" y="1507"/>
                  </a:cubicBezTo>
                  <a:cubicBezTo>
                    <a:pt x="6528" y="1256"/>
                    <a:pt x="6445" y="984"/>
                    <a:pt x="6131" y="1005"/>
                  </a:cubicBezTo>
                  <a:cubicBezTo>
                    <a:pt x="5838" y="1047"/>
                    <a:pt x="5712" y="1256"/>
                    <a:pt x="5691" y="1570"/>
                  </a:cubicBezTo>
                  <a:cubicBezTo>
                    <a:pt x="5587" y="2030"/>
                    <a:pt x="5545" y="2511"/>
                    <a:pt x="5545" y="2972"/>
                  </a:cubicBezTo>
                  <a:cubicBezTo>
                    <a:pt x="4457" y="3034"/>
                    <a:pt x="4101" y="2030"/>
                    <a:pt x="3369" y="1591"/>
                  </a:cubicBezTo>
                  <a:cubicBezTo>
                    <a:pt x="3160" y="1465"/>
                    <a:pt x="3118" y="1067"/>
                    <a:pt x="2720" y="1235"/>
                  </a:cubicBezTo>
                  <a:cubicBezTo>
                    <a:pt x="2386" y="1381"/>
                    <a:pt x="2114" y="1026"/>
                    <a:pt x="1779" y="1151"/>
                  </a:cubicBezTo>
                  <a:cubicBezTo>
                    <a:pt x="1695" y="1172"/>
                    <a:pt x="1590" y="1235"/>
                    <a:pt x="1632" y="1319"/>
                  </a:cubicBezTo>
                  <a:cubicBezTo>
                    <a:pt x="1758" y="1695"/>
                    <a:pt x="1590" y="2030"/>
                    <a:pt x="1465" y="2344"/>
                  </a:cubicBezTo>
                  <a:cubicBezTo>
                    <a:pt x="1298" y="2762"/>
                    <a:pt x="1800" y="2972"/>
                    <a:pt x="1821" y="3327"/>
                  </a:cubicBezTo>
                  <a:cubicBezTo>
                    <a:pt x="942" y="3432"/>
                    <a:pt x="544" y="2783"/>
                    <a:pt x="0" y="2323"/>
                  </a:cubicBezTo>
                  <a:cubicBezTo>
                    <a:pt x="565" y="1863"/>
                    <a:pt x="607" y="1339"/>
                    <a:pt x="230" y="754"/>
                  </a:cubicBezTo>
                  <a:cubicBezTo>
                    <a:pt x="189" y="628"/>
                    <a:pt x="147" y="523"/>
                    <a:pt x="147" y="398"/>
                  </a:cubicBezTo>
                  <a:cubicBezTo>
                    <a:pt x="314" y="398"/>
                    <a:pt x="523" y="440"/>
                    <a:pt x="670" y="251"/>
                  </a:cubicBezTo>
                  <a:lnTo>
                    <a:pt x="1381" y="210"/>
                  </a:lnTo>
                  <a:cubicBezTo>
                    <a:pt x="1904" y="691"/>
                    <a:pt x="2909" y="670"/>
                    <a:pt x="3683" y="147"/>
                  </a:cubicBezTo>
                  <a:cubicBezTo>
                    <a:pt x="4457" y="21"/>
                    <a:pt x="5231" y="0"/>
                    <a:pt x="6005" y="126"/>
                  </a:cubicBezTo>
                  <a:cubicBezTo>
                    <a:pt x="6319" y="565"/>
                    <a:pt x="6675" y="461"/>
                    <a:pt x="7052" y="231"/>
                  </a:cubicBezTo>
                  <a:lnTo>
                    <a:pt x="7951" y="293"/>
                  </a:lnTo>
                  <a:cubicBezTo>
                    <a:pt x="8202" y="670"/>
                    <a:pt x="8244" y="670"/>
                    <a:pt x="8474" y="293"/>
                  </a:cubicBezTo>
                  <a:lnTo>
                    <a:pt x="8851" y="251"/>
                  </a:lnTo>
                  <a:lnTo>
                    <a:pt x="9730" y="754"/>
                  </a:lnTo>
                  <a:cubicBezTo>
                    <a:pt x="10253" y="900"/>
                    <a:pt x="10776" y="984"/>
                    <a:pt x="11132" y="419"/>
                  </a:cubicBezTo>
                  <a:cubicBezTo>
                    <a:pt x="11278" y="419"/>
                    <a:pt x="11404" y="377"/>
                    <a:pt x="11487" y="251"/>
                  </a:cubicBezTo>
                  <a:lnTo>
                    <a:pt x="11843" y="293"/>
                  </a:lnTo>
                  <a:cubicBezTo>
                    <a:pt x="11927" y="649"/>
                    <a:pt x="12241" y="586"/>
                    <a:pt x="12492" y="586"/>
                  </a:cubicBezTo>
                  <a:lnTo>
                    <a:pt x="15212" y="586"/>
                  </a:lnTo>
                  <a:cubicBezTo>
                    <a:pt x="15254" y="837"/>
                    <a:pt x="15107" y="1235"/>
                    <a:pt x="15337" y="1339"/>
                  </a:cubicBezTo>
                  <a:cubicBezTo>
                    <a:pt x="15798" y="1528"/>
                    <a:pt x="16216" y="1904"/>
                    <a:pt x="16781" y="1821"/>
                  </a:cubicBezTo>
                  <a:cubicBezTo>
                    <a:pt x="16907" y="1800"/>
                    <a:pt x="17032" y="1800"/>
                    <a:pt x="17074" y="1674"/>
                  </a:cubicBezTo>
                  <a:cubicBezTo>
                    <a:pt x="17116" y="1486"/>
                    <a:pt x="16990" y="1402"/>
                    <a:pt x="16844" y="1339"/>
                  </a:cubicBezTo>
                  <a:cubicBezTo>
                    <a:pt x="16739" y="1298"/>
                    <a:pt x="16614" y="1298"/>
                    <a:pt x="16509" y="1298"/>
                  </a:cubicBezTo>
                  <a:cubicBezTo>
                    <a:pt x="16028" y="1298"/>
                    <a:pt x="15902" y="984"/>
                    <a:pt x="15923" y="586"/>
                  </a:cubicBezTo>
                  <a:cubicBezTo>
                    <a:pt x="16342" y="607"/>
                    <a:pt x="16760" y="544"/>
                    <a:pt x="17179" y="419"/>
                  </a:cubicBezTo>
                  <a:cubicBezTo>
                    <a:pt x="17137" y="921"/>
                    <a:pt x="17471" y="1088"/>
                    <a:pt x="17869" y="1088"/>
                  </a:cubicBezTo>
                  <a:cubicBezTo>
                    <a:pt x="18287" y="1067"/>
                    <a:pt x="18706" y="1193"/>
                    <a:pt x="19041" y="1465"/>
                  </a:cubicBezTo>
                  <a:cubicBezTo>
                    <a:pt x="18999" y="1088"/>
                    <a:pt x="18978" y="837"/>
                    <a:pt x="18936" y="586"/>
                  </a:cubicBezTo>
                  <a:cubicBezTo>
                    <a:pt x="19145" y="586"/>
                    <a:pt x="19355" y="607"/>
                    <a:pt x="19480" y="377"/>
                  </a:cubicBezTo>
                  <a:lnTo>
                    <a:pt x="20171" y="377"/>
                  </a:lnTo>
                  <a:cubicBezTo>
                    <a:pt x="20233" y="795"/>
                    <a:pt x="20568" y="837"/>
                    <a:pt x="20861" y="942"/>
                  </a:cubicBezTo>
                  <a:cubicBezTo>
                    <a:pt x="21489" y="1151"/>
                    <a:pt x="22158" y="1130"/>
                    <a:pt x="22765" y="1402"/>
                  </a:cubicBezTo>
                  <a:cubicBezTo>
                    <a:pt x="23330" y="1653"/>
                    <a:pt x="23665" y="1339"/>
                    <a:pt x="23728" y="586"/>
                  </a:cubicBezTo>
                  <a:lnTo>
                    <a:pt x="23916" y="356"/>
                  </a:lnTo>
                  <a:lnTo>
                    <a:pt x="24418" y="356"/>
                  </a:lnTo>
                  <a:cubicBezTo>
                    <a:pt x="24502" y="503"/>
                    <a:pt x="24669" y="565"/>
                    <a:pt x="24816" y="544"/>
                  </a:cubicBezTo>
                  <a:close/>
                  <a:moveTo>
                    <a:pt x="9207" y="3871"/>
                  </a:moveTo>
                  <a:cubicBezTo>
                    <a:pt x="9416" y="3892"/>
                    <a:pt x="9541" y="3788"/>
                    <a:pt x="9541" y="3641"/>
                  </a:cubicBezTo>
                  <a:cubicBezTo>
                    <a:pt x="9541" y="3411"/>
                    <a:pt x="9374" y="3244"/>
                    <a:pt x="9165" y="3223"/>
                  </a:cubicBezTo>
                  <a:cubicBezTo>
                    <a:pt x="9018" y="3181"/>
                    <a:pt x="8872" y="3306"/>
                    <a:pt x="8893" y="3474"/>
                  </a:cubicBezTo>
                  <a:cubicBezTo>
                    <a:pt x="8872" y="3662"/>
                    <a:pt x="8997" y="3850"/>
                    <a:pt x="9207" y="3871"/>
                  </a:cubicBezTo>
                  <a:close/>
                  <a:moveTo>
                    <a:pt x="7386" y="1109"/>
                  </a:moveTo>
                  <a:cubicBezTo>
                    <a:pt x="7386" y="984"/>
                    <a:pt x="7261" y="900"/>
                    <a:pt x="7156" y="921"/>
                  </a:cubicBezTo>
                  <a:cubicBezTo>
                    <a:pt x="7031" y="921"/>
                    <a:pt x="6926" y="1026"/>
                    <a:pt x="6947" y="1151"/>
                  </a:cubicBezTo>
                  <a:cubicBezTo>
                    <a:pt x="6926" y="1319"/>
                    <a:pt x="7072" y="1423"/>
                    <a:pt x="7240" y="1381"/>
                  </a:cubicBezTo>
                  <a:cubicBezTo>
                    <a:pt x="7365" y="1360"/>
                    <a:pt x="7407" y="1256"/>
                    <a:pt x="7386" y="1130"/>
                  </a:cubicBezTo>
                  <a:close/>
                  <a:moveTo>
                    <a:pt x="24209" y="4206"/>
                  </a:moveTo>
                  <a:cubicBezTo>
                    <a:pt x="24167" y="4185"/>
                    <a:pt x="24104" y="4143"/>
                    <a:pt x="24062" y="4143"/>
                  </a:cubicBezTo>
                  <a:cubicBezTo>
                    <a:pt x="24041" y="4164"/>
                    <a:pt x="24021" y="4248"/>
                    <a:pt x="24000" y="4290"/>
                  </a:cubicBezTo>
                  <a:cubicBezTo>
                    <a:pt x="24041" y="4311"/>
                    <a:pt x="24104" y="4352"/>
                    <a:pt x="24146" y="4352"/>
                  </a:cubicBezTo>
                  <a:cubicBezTo>
                    <a:pt x="24188" y="4332"/>
                    <a:pt x="24188" y="4269"/>
                    <a:pt x="24209" y="4227"/>
                  </a:cubicBezTo>
                  <a:close/>
                  <a:moveTo>
                    <a:pt x="21028" y="1381"/>
                  </a:moveTo>
                  <a:cubicBezTo>
                    <a:pt x="20966" y="1339"/>
                    <a:pt x="20903" y="1298"/>
                    <a:pt x="20882" y="1319"/>
                  </a:cubicBezTo>
                  <a:cubicBezTo>
                    <a:pt x="20840" y="1319"/>
                    <a:pt x="20840" y="1402"/>
                    <a:pt x="20798" y="1465"/>
                  </a:cubicBezTo>
                  <a:cubicBezTo>
                    <a:pt x="20861" y="1486"/>
                    <a:pt x="20924" y="1528"/>
                    <a:pt x="20945" y="1507"/>
                  </a:cubicBezTo>
                  <a:cubicBezTo>
                    <a:pt x="20987" y="1486"/>
                    <a:pt x="21008" y="1423"/>
                    <a:pt x="21028" y="138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47"/>
            <p:cNvSpPr/>
            <p:nvPr/>
          </p:nvSpPr>
          <p:spPr>
            <a:xfrm>
              <a:off x="5753075" y="4641150"/>
              <a:ext cx="574900" cy="128200"/>
            </a:xfrm>
            <a:custGeom>
              <a:avLst/>
              <a:gdLst/>
              <a:ahLst/>
              <a:cxnLst/>
              <a:rect l="l" t="t" r="r" b="b"/>
              <a:pathLst>
                <a:path w="22996" h="5128" extrusionOk="0">
                  <a:moveTo>
                    <a:pt x="544" y="4960"/>
                  </a:moveTo>
                  <a:cubicBezTo>
                    <a:pt x="565" y="4688"/>
                    <a:pt x="523" y="4416"/>
                    <a:pt x="419" y="4186"/>
                  </a:cubicBezTo>
                  <a:cubicBezTo>
                    <a:pt x="335" y="4039"/>
                    <a:pt x="398" y="3872"/>
                    <a:pt x="544" y="3809"/>
                  </a:cubicBezTo>
                  <a:cubicBezTo>
                    <a:pt x="712" y="3746"/>
                    <a:pt x="816" y="3851"/>
                    <a:pt x="900" y="3976"/>
                  </a:cubicBezTo>
                  <a:cubicBezTo>
                    <a:pt x="1381" y="4520"/>
                    <a:pt x="1528" y="4499"/>
                    <a:pt x="1946" y="3893"/>
                  </a:cubicBezTo>
                  <a:cubicBezTo>
                    <a:pt x="2281" y="3432"/>
                    <a:pt x="2574" y="3390"/>
                    <a:pt x="2992" y="3704"/>
                  </a:cubicBezTo>
                  <a:cubicBezTo>
                    <a:pt x="3348" y="3976"/>
                    <a:pt x="3348" y="3976"/>
                    <a:pt x="4143" y="3851"/>
                  </a:cubicBezTo>
                  <a:cubicBezTo>
                    <a:pt x="3829" y="3014"/>
                    <a:pt x="3850" y="3014"/>
                    <a:pt x="4855" y="3139"/>
                  </a:cubicBezTo>
                  <a:cubicBezTo>
                    <a:pt x="5001" y="2386"/>
                    <a:pt x="4980" y="2261"/>
                    <a:pt x="4415" y="2009"/>
                  </a:cubicBezTo>
                  <a:cubicBezTo>
                    <a:pt x="4018" y="1821"/>
                    <a:pt x="3704" y="1486"/>
                    <a:pt x="3557" y="1089"/>
                  </a:cubicBezTo>
                  <a:cubicBezTo>
                    <a:pt x="3327" y="608"/>
                    <a:pt x="2992" y="398"/>
                    <a:pt x="2637" y="503"/>
                  </a:cubicBezTo>
                  <a:cubicBezTo>
                    <a:pt x="2323" y="587"/>
                    <a:pt x="2030" y="670"/>
                    <a:pt x="2218" y="1089"/>
                  </a:cubicBezTo>
                  <a:cubicBezTo>
                    <a:pt x="2239" y="1173"/>
                    <a:pt x="2260" y="1256"/>
                    <a:pt x="2239" y="1361"/>
                  </a:cubicBezTo>
                  <a:cubicBezTo>
                    <a:pt x="2218" y="1465"/>
                    <a:pt x="2093" y="1549"/>
                    <a:pt x="1967" y="1549"/>
                  </a:cubicBezTo>
                  <a:cubicBezTo>
                    <a:pt x="1883" y="1528"/>
                    <a:pt x="1821" y="1465"/>
                    <a:pt x="1800" y="1403"/>
                  </a:cubicBezTo>
                  <a:cubicBezTo>
                    <a:pt x="1674" y="1089"/>
                    <a:pt x="1967" y="608"/>
                    <a:pt x="1528" y="461"/>
                  </a:cubicBezTo>
                  <a:cubicBezTo>
                    <a:pt x="1214" y="336"/>
                    <a:pt x="837" y="398"/>
                    <a:pt x="482" y="398"/>
                  </a:cubicBezTo>
                  <a:cubicBezTo>
                    <a:pt x="272" y="398"/>
                    <a:pt x="63" y="377"/>
                    <a:pt x="0" y="126"/>
                  </a:cubicBezTo>
                  <a:cubicBezTo>
                    <a:pt x="2072" y="22"/>
                    <a:pt x="4143" y="64"/>
                    <a:pt x="6215" y="64"/>
                  </a:cubicBezTo>
                  <a:cubicBezTo>
                    <a:pt x="7449" y="1"/>
                    <a:pt x="8684" y="22"/>
                    <a:pt x="9939" y="105"/>
                  </a:cubicBezTo>
                  <a:cubicBezTo>
                    <a:pt x="11320" y="252"/>
                    <a:pt x="12701" y="126"/>
                    <a:pt x="14082" y="377"/>
                  </a:cubicBezTo>
                  <a:cubicBezTo>
                    <a:pt x="14375" y="419"/>
                    <a:pt x="14668" y="419"/>
                    <a:pt x="14961" y="398"/>
                  </a:cubicBezTo>
                  <a:cubicBezTo>
                    <a:pt x="16572" y="398"/>
                    <a:pt x="18204" y="524"/>
                    <a:pt x="19815" y="733"/>
                  </a:cubicBezTo>
                  <a:cubicBezTo>
                    <a:pt x="20066" y="796"/>
                    <a:pt x="20338" y="796"/>
                    <a:pt x="20589" y="775"/>
                  </a:cubicBezTo>
                  <a:cubicBezTo>
                    <a:pt x="21426" y="629"/>
                    <a:pt x="22054" y="1026"/>
                    <a:pt x="22702" y="1486"/>
                  </a:cubicBezTo>
                  <a:cubicBezTo>
                    <a:pt x="22995" y="1675"/>
                    <a:pt x="22933" y="1863"/>
                    <a:pt x="22870" y="2156"/>
                  </a:cubicBezTo>
                  <a:cubicBezTo>
                    <a:pt x="22807" y="2428"/>
                    <a:pt x="22828" y="2805"/>
                    <a:pt x="22430" y="2805"/>
                  </a:cubicBezTo>
                  <a:cubicBezTo>
                    <a:pt x="22054" y="2846"/>
                    <a:pt x="21656" y="2993"/>
                    <a:pt x="21321" y="3181"/>
                  </a:cubicBezTo>
                  <a:cubicBezTo>
                    <a:pt x="21133" y="3286"/>
                    <a:pt x="20945" y="3349"/>
                    <a:pt x="20736" y="3349"/>
                  </a:cubicBezTo>
                  <a:cubicBezTo>
                    <a:pt x="19689" y="3244"/>
                    <a:pt x="18727" y="3788"/>
                    <a:pt x="17681" y="3746"/>
                  </a:cubicBezTo>
                  <a:cubicBezTo>
                    <a:pt x="17555" y="3725"/>
                    <a:pt x="17451" y="3746"/>
                    <a:pt x="17346" y="3809"/>
                  </a:cubicBezTo>
                  <a:cubicBezTo>
                    <a:pt x="16321" y="4541"/>
                    <a:pt x="15170" y="4248"/>
                    <a:pt x="14082" y="4227"/>
                  </a:cubicBezTo>
                  <a:cubicBezTo>
                    <a:pt x="13391" y="4186"/>
                    <a:pt x="12680" y="4186"/>
                    <a:pt x="11990" y="4269"/>
                  </a:cubicBezTo>
                  <a:cubicBezTo>
                    <a:pt x="11006" y="4395"/>
                    <a:pt x="10002" y="4227"/>
                    <a:pt x="9018" y="4458"/>
                  </a:cubicBezTo>
                  <a:cubicBezTo>
                    <a:pt x="7951" y="4709"/>
                    <a:pt x="6842" y="4667"/>
                    <a:pt x="5775" y="4730"/>
                  </a:cubicBezTo>
                  <a:cubicBezTo>
                    <a:pt x="4018" y="4855"/>
                    <a:pt x="2281" y="5127"/>
                    <a:pt x="544" y="496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47"/>
            <p:cNvSpPr/>
            <p:nvPr/>
          </p:nvSpPr>
          <p:spPr>
            <a:xfrm>
              <a:off x="3998100" y="4643250"/>
              <a:ext cx="445175" cy="158525"/>
            </a:xfrm>
            <a:custGeom>
              <a:avLst/>
              <a:gdLst/>
              <a:ahLst/>
              <a:cxnLst/>
              <a:rect l="l" t="t" r="r" b="b"/>
              <a:pathLst>
                <a:path w="17807" h="6341" extrusionOk="0">
                  <a:moveTo>
                    <a:pt x="9563" y="147"/>
                  </a:moveTo>
                  <a:cubicBezTo>
                    <a:pt x="9563" y="252"/>
                    <a:pt x="9604" y="377"/>
                    <a:pt x="9646" y="482"/>
                  </a:cubicBezTo>
                  <a:cubicBezTo>
                    <a:pt x="10023" y="1068"/>
                    <a:pt x="9981" y="1591"/>
                    <a:pt x="9437" y="2051"/>
                  </a:cubicBezTo>
                  <a:cubicBezTo>
                    <a:pt x="9981" y="2511"/>
                    <a:pt x="10358" y="3160"/>
                    <a:pt x="11237" y="3055"/>
                  </a:cubicBezTo>
                  <a:cubicBezTo>
                    <a:pt x="11216" y="2700"/>
                    <a:pt x="10713" y="2511"/>
                    <a:pt x="10881" y="2072"/>
                  </a:cubicBezTo>
                  <a:cubicBezTo>
                    <a:pt x="11006" y="1758"/>
                    <a:pt x="11174" y="1423"/>
                    <a:pt x="11048" y="1068"/>
                  </a:cubicBezTo>
                  <a:cubicBezTo>
                    <a:pt x="11027" y="963"/>
                    <a:pt x="11111" y="900"/>
                    <a:pt x="11195" y="879"/>
                  </a:cubicBezTo>
                  <a:cubicBezTo>
                    <a:pt x="11529" y="754"/>
                    <a:pt x="11822" y="1109"/>
                    <a:pt x="12157" y="963"/>
                  </a:cubicBezTo>
                  <a:cubicBezTo>
                    <a:pt x="12534" y="796"/>
                    <a:pt x="12576" y="1193"/>
                    <a:pt x="12785" y="1319"/>
                  </a:cubicBezTo>
                  <a:cubicBezTo>
                    <a:pt x="13517" y="1758"/>
                    <a:pt x="13873" y="2762"/>
                    <a:pt x="14982" y="2721"/>
                  </a:cubicBezTo>
                  <a:cubicBezTo>
                    <a:pt x="14961" y="2239"/>
                    <a:pt x="15003" y="1758"/>
                    <a:pt x="15107" y="1298"/>
                  </a:cubicBezTo>
                  <a:cubicBezTo>
                    <a:pt x="15149" y="984"/>
                    <a:pt x="15296" y="775"/>
                    <a:pt x="15568" y="754"/>
                  </a:cubicBezTo>
                  <a:cubicBezTo>
                    <a:pt x="15819" y="712"/>
                    <a:pt x="15923" y="984"/>
                    <a:pt x="15944" y="1235"/>
                  </a:cubicBezTo>
                  <a:cubicBezTo>
                    <a:pt x="15965" y="1633"/>
                    <a:pt x="16405" y="1946"/>
                    <a:pt x="16175" y="2407"/>
                  </a:cubicBezTo>
                  <a:cubicBezTo>
                    <a:pt x="16133" y="2511"/>
                    <a:pt x="16216" y="2658"/>
                    <a:pt x="16321" y="2700"/>
                  </a:cubicBezTo>
                  <a:cubicBezTo>
                    <a:pt x="16698" y="2888"/>
                    <a:pt x="16760" y="3306"/>
                    <a:pt x="16928" y="3578"/>
                  </a:cubicBezTo>
                  <a:cubicBezTo>
                    <a:pt x="17011" y="3578"/>
                    <a:pt x="17053" y="3578"/>
                    <a:pt x="17074" y="3578"/>
                  </a:cubicBezTo>
                  <a:cubicBezTo>
                    <a:pt x="17263" y="3453"/>
                    <a:pt x="17074" y="3055"/>
                    <a:pt x="17451" y="3076"/>
                  </a:cubicBezTo>
                  <a:cubicBezTo>
                    <a:pt x="17681" y="3097"/>
                    <a:pt x="17807" y="3599"/>
                    <a:pt x="17660" y="3934"/>
                  </a:cubicBezTo>
                  <a:cubicBezTo>
                    <a:pt x="17493" y="4206"/>
                    <a:pt x="17263" y="4436"/>
                    <a:pt x="16970" y="4604"/>
                  </a:cubicBezTo>
                  <a:cubicBezTo>
                    <a:pt x="16656" y="4813"/>
                    <a:pt x="16300" y="5022"/>
                    <a:pt x="16300" y="5462"/>
                  </a:cubicBezTo>
                  <a:cubicBezTo>
                    <a:pt x="16300" y="5859"/>
                    <a:pt x="15777" y="5755"/>
                    <a:pt x="15777" y="6089"/>
                  </a:cubicBezTo>
                  <a:cubicBezTo>
                    <a:pt x="15547" y="6173"/>
                    <a:pt x="15296" y="6194"/>
                    <a:pt x="15066" y="6131"/>
                  </a:cubicBezTo>
                  <a:cubicBezTo>
                    <a:pt x="15066" y="5817"/>
                    <a:pt x="15066" y="5482"/>
                    <a:pt x="15024" y="5169"/>
                  </a:cubicBezTo>
                  <a:cubicBezTo>
                    <a:pt x="15003" y="5043"/>
                    <a:pt x="14877" y="4938"/>
                    <a:pt x="14752" y="4980"/>
                  </a:cubicBezTo>
                  <a:cubicBezTo>
                    <a:pt x="14626" y="4980"/>
                    <a:pt x="14563" y="5085"/>
                    <a:pt x="14542" y="5210"/>
                  </a:cubicBezTo>
                  <a:cubicBezTo>
                    <a:pt x="14459" y="5441"/>
                    <a:pt x="14689" y="5650"/>
                    <a:pt x="14584" y="5901"/>
                  </a:cubicBezTo>
                  <a:cubicBezTo>
                    <a:pt x="14291" y="6047"/>
                    <a:pt x="13936" y="6006"/>
                    <a:pt x="13685" y="5796"/>
                  </a:cubicBezTo>
                  <a:cubicBezTo>
                    <a:pt x="13224" y="5524"/>
                    <a:pt x="13308" y="5922"/>
                    <a:pt x="13287" y="6173"/>
                  </a:cubicBezTo>
                  <a:lnTo>
                    <a:pt x="12931" y="6173"/>
                  </a:lnTo>
                  <a:cubicBezTo>
                    <a:pt x="12889" y="5859"/>
                    <a:pt x="13015" y="5524"/>
                    <a:pt x="12785" y="5169"/>
                  </a:cubicBezTo>
                  <a:cubicBezTo>
                    <a:pt x="12178" y="5901"/>
                    <a:pt x="11383" y="5587"/>
                    <a:pt x="10651" y="5650"/>
                  </a:cubicBezTo>
                  <a:cubicBezTo>
                    <a:pt x="10546" y="5650"/>
                    <a:pt x="10421" y="5608"/>
                    <a:pt x="10337" y="5524"/>
                  </a:cubicBezTo>
                  <a:cubicBezTo>
                    <a:pt x="9835" y="5127"/>
                    <a:pt x="9793" y="5148"/>
                    <a:pt x="9521" y="5650"/>
                  </a:cubicBezTo>
                  <a:cubicBezTo>
                    <a:pt x="9458" y="5796"/>
                    <a:pt x="9458" y="6006"/>
                    <a:pt x="9249" y="6047"/>
                  </a:cubicBezTo>
                  <a:cubicBezTo>
                    <a:pt x="8872" y="5713"/>
                    <a:pt x="8851" y="5692"/>
                    <a:pt x="8412" y="5901"/>
                  </a:cubicBezTo>
                  <a:cubicBezTo>
                    <a:pt x="8182" y="6027"/>
                    <a:pt x="8035" y="5901"/>
                    <a:pt x="7847" y="5838"/>
                  </a:cubicBezTo>
                  <a:cubicBezTo>
                    <a:pt x="7366" y="5629"/>
                    <a:pt x="6759" y="5838"/>
                    <a:pt x="6361" y="6319"/>
                  </a:cubicBezTo>
                  <a:lnTo>
                    <a:pt x="5106" y="6340"/>
                  </a:lnTo>
                  <a:cubicBezTo>
                    <a:pt x="4750" y="6047"/>
                    <a:pt x="4269" y="6236"/>
                    <a:pt x="3871" y="6089"/>
                  </a:cubicBezTo>
                  <a:cubicBezTo>
                    <a:pt x="3767" y="6047"/>
                    <a:pt x="3725" y="6236"/>
                    <a:pt x="3704" y="6340"/>
                  </a:cubicBezTo>
                  <a:lnTo>
                    <a:pt x="3348" y="6340"/>
                  </a:lnTo>
                  <a:cubicBezTo>
                    <a:pt x="3202" y="5880"/>
                    <a:pt x="2930" y="5964"/>
                    <a:pt x="2637" y="6173"/>
                  </a:cubicBezTo>
                  <a:cubicBezTo>
                    <a:pt x="2323" y="6173"/>
                    <a:pt x="2009" y="6068"/>
                    <a:pt x="1737" y="5880"/>
                  </a:cubicBezTo>
                  <a:cubicBezTo>
                    <a:pt x="1905" y="5127"/>
                    <a:pt x="1800" y="4897"/>
                    <a:pt x="1089" y="4646"/>
                  </a:cubicBezTo>
                  <a:cubicBezTo>
                    <a:pt x="963" y="4604"/>
                    <a:pt x="817" y="4604"/>
                    <a:pt x="670" y="4604"/>
                  </a:cubicBezTo>
                  <a:cubicBezTo>
                    <a:pt x="607" y="4541"/>
                    <a:pt x="565" y="4478"/>
                    <a:pt x="503" y="4436"/>
                  </a:cubicBezTo>
                  <a:cubicBezTo>
                    <a:pt x="670" y="4164"/>
                    <a:pt x="691" y="3830"/>
                    <a:pt x="900" y="3558"/>
                  </a:cubicBezTo>
                  <a:cubicBezTo>
                    <a:pt x="1109" y="3286"/>
                    <a:pt x="1109" y="2930"/>
                    <a:pt x="921" y="2658"/>
                  </a:cubicBezTo>
                  <a:cubicBezTo>
                    <a:pt x="754" y="2407"/>
                    <a:pt x="565" y="2051"/>
                    <a:pt x="168" y="2386"/>
                  </a:cubicBezTo>
                  <a:cubicBezTo>
                    <a:pt x="126" y="2428"/>
                    <a:pt x="1" y="2323"/>
                    <a:pt x="21" y="2239"/>
                  </a:cubicBezTo>
                  <a:cubicBezTo>
                    <a:pt x="21" y="2135"/>
                    <a:pt x="63" y="2030"/>
                    <a:pt x="105" y="2009"/>
                  </a:cubicBezTo>
                  <a:cubicBezTo>
                    <a:pt x="545" y="1800"/>
                    <a:pt x="1026" y="1653"/>
                    <a:pt x="1528" y="1591"/>
                  </a:cubicBezTo>
                  <a:cubicBezTo>
                    <a:pt x="1737" y="1591"/>
                    <a:pt x="1988" y="1549"/>
                    <a:pt x="2009" y="1298"/>
                  </a:cubicBezTo>
                  <a:cubicBezTo>
                    <a:pt x="2051" y="984"/>
                    <a:pt x="1716" y="1109"/>
                    <a:pt x="1570" y="1005"/>
                  </a:cubicBezTo>
                  <a:cubicBezTo>
                    <a:pt x="1528" y="963"/>
                    <a:pt x="1507" y="900"/>
                    <a:pt x="1486" y="858"/>
                  </a:cubicBezTo>
                  <a:cubicBezTo>
                    <a:pt x="1570" y="649"/>
                    <a:pt x="1946" y="691"/>
                    <a:pt x="1926" y="398"/>
                  </a:cubicBezTo>
                  <a:lnTo>
                    <a:pt x="2449" y="356"/>
                  </a:lnTo>
                  <a:cubicBezTo>
                    <a:pt x="2721" y="691"/>
                    <a:pt x="3265" y="377"/>
                    <a:pt x="3516" y="837"/>
                  </a:cubicBezTo>
                  <a:cubicBezTo>
                    <a:pt x="3704" y="1172"/>
                    <a:pt x="3955" y="1109"/>
                    <a:pt x="4039" y="712"/>
                  </a:cubicBezTo>
                  <a:cubicBezTo>
                    <a:pt x="4102" y="545"/>
                    <a:pt x="4164" y="398"/>
                    <a:pt x="4206" y="231"/>
                  </a:cubicBezTo>
                  <a:cubicBezTo>
                    <a:pt x="4562" y="147"/>
                    <a:pt x="4918" y="147"/>
                    <a:pt x="5273" y="210"/>
                  </a:cubicBezTo>
                  <a:cubicBezTo>
                    <a:pt x="5378" y="733"/>
                    <a:pt x="5378" y="733"/>
                    <a:pt x="5755" y="482"/>
                  </a:cubicBezTo>
                  <a:lnTo>
                    <a:pt x="5985" y="356"/>
                  </a:lnTo>
                  <a:lnTo>
                    <a:pt x="6340" y="356"/>
                  </a:lnTo>
                  <a:cubicBezTo>
                    <a:pt x="6445" y="712"/>
                    <a:pt x="6508" y="1068"/>
                    <a:pt x="6152" y="1361"/>
                  </a:cubicBezTo>
                  <a:cubicBezTo>
                    <a:pt x="5922" y="1549"/>
                    <a:pt x="5901" y="1884"/>
                    <a:pt x="6089" y="2093"/>
                  </a:cubicBezTo>
                  <a:cubicBezTo>
                    <a:pt x="6236" y="2323"/>
                    <a:pt x="6424" y="2511"/>
                    <a:pt x="6738" y="2428"/>
                  </a:cubicBezTo>
                  <a:cubicBezTo>
                    <a:pt x="7156" y="2323"/>
                    <a:pt x="7700" y="2825"/>
                    <a:pt x="7993" y="2177"/>
                  </a:cubicBezTo>
                  <a:cubicBezTo>
                    <a:pt x="7993" y="2156"/>
                    <a:pt x="8161" y="2197"/>
                    <a:pt x="8244" y="2197"/>
                  </a:cubicBezTo>
                  <a:cubicBezTo>
                    <a:pt x="8558" y="2197"/>
                    <a:pt x="9270" y="1570"/>
                    <a:pt x="9312" y="1277"/>
                  </a:cubicBezTo>
                  <a:cubicBezTo>
                    <a:pt x="9332" y="1151"/>
                    <a:pt x="9312" y="984"/>
                    <a:pt x="9207" y="963"/>
                  </a:cubicBezTo>
                  <a:cubicBezTo>
                    <a:pt x="8516" y="900"/>
                    <a:pt x="8788" y="440"/>
                    <a:pt x="8830" y="84"/>
                  </a:cubicBezTo>
                  <a:cubicBezTo>
                    <a:pt x="9060" y="1"/>
                    <a:pt x="9291" y="1"/>
                    <a:pt x="9521" y="42"/>
                  </a:cubicBezTo>
                  <a:cubicBezTo>
                    <a:pt x="9542" y="84"/>
                    <a:pt x="9542" y="105"/>
                    <a:pt x="9563" y="147"/>
                  </a:cubicBezTo>
                  <a:close/>
                  <a:moveTo>
                    <a:pt x="12304" y="2407"/>
                  </a:moveTo>
                  <a:cubicBezTo>
                    <a:pt x="12345" y="2386"/>
                    <a:pt x="12471" y="2365"/>
                    <a:pt x="12471" y="2323"/>
                  </a:cubicBezTo>
                  <a:cubicBezTo>
                    <a:pt x="12534" y="2177"/>
                    <a:pt x="12429" y="2114"/>
                    <a:pt x="12304" y="2114"/>
                  </a:cubicBezTo>
                  <a:cubicBezTo>
                    <a:pt x="12220" y="2114"/>
                    <a:pt x="12136" y="2156"/>
                    <a:pt x="12136" y="2260"/>
                  </a:cubicBezTo>
                  <a:cubicBezTo>
                    <a:pt x="12115" y="2344"/>
                    <a:pt x="12178" y="2407"/>
                    <a:pt x="12304" y="2407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47"/>
            <p:cNvSpPr/>
            <p:nvPr/>
          </p:nvSpPr>
          <p:spPr>
            <a:xfrm>
              <a:off x="5127975" y="4751525"/>
              <a:ext cx="328525" cy="37700"/>
            </a:xfrm>
            <a:custGeom>
              <a:avLst/>
              <a:gdLst/>
              <a:ahLst/>
              <a:cxnLst/>
              <a:rect l="l" t="t" r="r" b="b"/>
              <a:pathLst>
                <a:path w="13141" h="1508" extrusionOk="0">
                  <a:moveTo>
                    <a:pt x="1" y="1424"/>
                  </a:moveTo>
                  <a:cubicBezTo>
                    <a:pt x="126" y="1005"/>
                    <a:pt x="314" y="796"/>
                    <a:pt x="817" y="859"/>
                  </a:cubicBezTo>
                  <a:cubicBezTo>
                    <a:pt x="1277" y="921"/>
                    <a:pt x="1758" y="879"/>
                    <a:pt x="2198" y="691"/>
                  </a:cubicBezTo>
                  <a:cubicBezTo>
                    <a:pt x="2993" y="377"/>
                    <a:pt x="3871" y="335"/>
                    <a:pt x="4687" y="607"/>
                  </a:cubicBezTo>
                  <a:cubicBezTo>
                    <a:pt x="5085" y="775"/>
                    <a:pt x="5503" y="712"/>
                    <a:pt x="5838" y="461"/>
                  </a:cubicBezTo>
                  <a:cubicBezTo>
                    <a:pt x="5985" y="335"/>
                    <a:pt x="6215" y="315"/>
                    <a:pt x="6403" y="231"/>
                  </a:cubicBezTo>
                  <a:cubicBezTo>
                    <a:pt x="6759" y="43"/>
                    <a:pt x="7073" y="1"/>
                    <a:pt x="7282" y="419"/>
                  </a:cubicBezTo>
                  <a:cubicBezTo>
                    <a:pt x="7366" y="587"/>
                    <a:pt x="7512" y="796"/>
                    <a:pt x="7680" y="733"/>
                  </a:cubicBezTo>
                  <a:cubicBezTo>
                    <a:pt x="8203" y="503"/>
                    <a:pt x="8726" y="796"/>
                    <a:pt x="9228" y="775"/>
                  </a:cubicBezTo>
                  <a:cubicBezTo>
                    <a:pt x="9416" y="754"/>
                    <a:pt x="9584" y="775"/>
                    <a:pt x="9730" y="628"/>
                  </a:cubicBezTo>
                  <a:cubicBezTo>
                    <a:pt x="10274" y="22"/>
                    <a:pt x="10860" y="335"/>
                    <a:pt x="11404" y="587"/>
                  </a:cubicBezTo>
                  <a:cubicBezTo>
                    <a:pt x="11739" y="733"/>
                    <a:pt x="11969" y="900"/>
                    <a:pt x="12345" y="670"/>
                  </a:cubicBezTo>
                  <a:cubicBezTo>
                    <a:pt x="12701" y="461"/>
                    <a:pt x="13036" y="607"/>
                    <a:pt x="13141" y="1068"/>
                  </a:cubicBezTo>
                  <a:cubicBezTo>
                    <a:pt x="12053" y="1089"/>
                    <a:pt x="10944" y="1068"/>
                    <a:pt x="9856" y="1131"/>
                  </a:cubicBezTo>
                  <a:cubicBezTo>
                    <a:pt x="8140" y="1235"/>
                    <a:pt x="6403" y="1256"/>
                    <a:pt x="4667" y="1319"/>
                  </a:cubicBezTo>
                  <a:cubicBezTo>
                    <a:pt x="3118" y="1403"/>
                    <a:pt x="1570" y="1507"/>
                    <a:pt x="1" y="142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47"/>
            <p:cNvSpPr/>
            <p:nvPr/>
          </p:nvSpPr>
          <p:spPr>
            <a:xfrm>
              <a:off x="4146125" y="4641675"/>
              <a:ext cx="85825" cy="71700"/>
            </a:xfrm>
            <a:custGeom>
              <a:avLst/>
              <a:gdLst/>
              <a:ahLst/>
              <a:cxnLst/>
              <a:rect l="l" t="t" r="r" b="b"/>
              <a:pathLst>
                <a:path w="3433" h="2868" extrusionOk="0">
                  <a:moveTo>
                    <a:pt x="2930" y="105"/>
                  </a:moveTo>
                  <a:cubicBezTo>
                    <a:pt x="2888" y="461"/>
                    <a:pt x="2616" y="921"/>
                    <a:pt x="3307" y="984"/>
                  </a:cubicBezTo>
                  <a:cubicBezTo>
                    <a:pt x="3411" y="984"/>
                    <a:pt x="3432" y="1172"/>
                    <a:pt x="3411" y="1298"/>
                  </a:cubicBezTo>
                  <a:cubicBezTo>
                    <a:pt x="3370" y="1591"/>
                    <a:pt x="2658" y="2219"/>
                    <a:pt x="2344" y="2219"/>
                  </a:cubicBezTo>
                  <a:cubicBezTo>
                    <a:pt x="2261" y="2219"/>
                    <a:pt x="2114" y="2177"/>
                    <a:pt x="2114" y="2198"/>
                  </a:cubicBezTo>
                  <a:cubicBezTo>
                    <a:pt x="1800" y="2867"/>
                    <a:pt x="1256" y="2365"/>
                    <a:pt x="838" y="2449"/>
                  </a:cubicBezTo>
                  <a:cubicBezTo>
                    <a:pt x="524" y="2532"/>
                    <a:pt x="336" y="2344"/>
                    <a:pt x="189" y="2114"/>
                  </a:cubicBezTo>
                  <a:cubicBezTo>
                    <a:pt x="1" y="1905"/>
                    <a:pt x="43" y="1570"/>
                    <a:pt x="252" y="1382"/>
                  </a:cubicBezTo>
                  <a:cubicBezTo>
                    <a:pt x="629" y="1089"/>
                    <a:pt x="545" y="733"/>
                    <a:pt x="440" y="377"/>
                  </a:cubicBezTo>
                  <a:cubicBezTo>
                    <a:pt x="608" y="377"/>
                    <a:pt x="754" y="315"/>
                    <a:pt x="796" y="126"/>
                  </a:cubicBezTo>
                  <a:cubicBezTo>
                    <a:pt x="1026" y="22"/>
                    <a:pt x="1277" y="1"/>
                    <a:pt x="1507" y="84"/>
                  </a:cubicBezTo>
                  <a:cubicBezTo>
                    <a:pt x="1759" y="461"/>
                    <a:pt x="1800" y="461"/>
                    <a:pt x="2031" y="84"/>
                  </a:cubicBezTo>
                  <a:cubicBezTo>
                    <a:pt x="2323" y="1"/>
                    <a:pt x="2637" y="22"/>
                    <a:pt x="2930" y="105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47"/>
            <p:cNvSpPr/>
            <p:nvPr/>
          </p:nvSpPr>
          <p:spPr>
            <a:xfrm>
              <a:off x="4157125" y="4770875"/>
              <a:ext cx="166375" cy="35075"/>
            </a:xfrm>
            <a:custGeom>
              <a:avLst/>
              <a:gdLst/>
              <a:ahLst/>
              <a:cxnLst/>
              <a:rect l="l" t="t" r="r" b="b"/>
              <a:pathLst>
                <a:path w="6655" h="1403" extrusionOk="0">
                  <a:moveTo>
                    <a:pt x="0" y="1194"/>
                  </a:moveTo>
                  <a:cubicBezTo>
                    <a:pt x="419" y="712"/>
                    <a:pt x="1026" y="503"/>
                    <a:pt x="1507" y="712"/>
                  </a:cubicBezTo>
                  <a:cubicBezTo>
                    <a:pt x="1695" y="796"/>
                    <a:pt x="1821" y="901"/>
                    <a:pt x="2072" y="796"/>
                  </a:cubicBezTo>
                  <a:cubicBezTo>
                    <a:pt x="2490" y="566"/>
                    <a:pt x="2511" y="587"/>
                    <a:pt x="2888" y="922"/>
                  </a:cubicBezTo>
                  <a:cubicBezTo>
                    <a:pt x="3097" y="880"/>
                    <a:pt x="3097" y="670"/>
                    <a:pt x="3181" y="524"/>
                  </a:cubicBezTo>
                  <a:cubicBezTo>
                    <a:pt x="3432" y="1"/>
                    <a:pt x="3474" y="1"/>
                    <a:pt x="3976" y="398"/>
                  </a:cubicBezTo>
                  <a:cubicBezTo>
                    <a:pt x="4080" y="482"/>
                    <a:pt x="4185" y="524"/>
                    <a:pt x="4311" y="524"/>
                  </a:cubicBezTo>
                  <a:cubicBezTo>
                    <a:pt x="5022" y="461"/>
                    <a:pt x="5838" y="775"/>
                    <a:pt x="6424" y="43"/>
                  </a:cubicBezTo>
                  <a:cubicBezTo>
                    <a:pt x="6654" y="398"/>
                    <a:pt x="6528" y="733"/>
                    <a:pt x="6570" y="1047"/>
                  </a:cubicBezTo>
                  <a:cubicBezTo>
                    <a:pt x="4792" y="1403"/>
                    <a:pt x="3013" y="1173"/>
                    <a:pt x="1235" y="1235"/>
                  </a:cubicBezTo>
                  <a:cubicBezTo>
                    <a:pt x="816" y="1235"/>
                    <a:pt x="419" y="1214"/>
                    <a:pt x="0" y="119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47"/>
            <p:cNvSpPr/>
            <p:nvPr/>
          </p:nvSpPr>
          <p:spPr>
            <a:xfrm>
              <a:off x="4737750" y="4641675"/>
              <a:ext cx="88950" cy="35600"/>
            </a:xfrm>
            <a:custGeom>
              <a:avLst/>
              <a:gdLst/>
              <a:ahLst/>
              <a:cxnLst/>
              <a:rect l="l" t="t" r="r" b="b"/>
              <a:pathLst>
                <a:path w="3558" h="1424" extrusionOk="0">
                  <a:moveTo>
                    <a:pt x="3558" y="377"/>
                  </a:moveTo>
                  <a:cubicBezTo>
                    <a:pt x="3474" y="1110"/>
                    <a:pt x="3160" y="1424"/>
                    <a:pt x="2595" y="1172"/>
                  </a:cubicBezTo>
                  <a:cubicBezTo>
                    <a:pt x="1967" y="921"/>
                    <a:pt x="1319" y="942"/>
                    <a:pt x="691" y="733"/>
                  </a:cubicBezTo>
                  <a:cubicBezTo>
                    <a:pt x="377" y="628"/>
                    <a:pt x="42" y="587"/>
                    <a:pt x="1" y="168"/>
                  </a:cubicBezTo>
                  <a:cubicBezTo>
                    <a:pt x="147" y="22"/>
                    <a:pt x="377" y="1"/>
                    <a:pt x="545" y="105"/>
                  </a:cubicBezTo>
                  <a:cubicBezTo>
                    <a:pt x="649" y="461"/>
                    <a:pt x="963" y="356"/>
                    <a:pt x="1214" y="356"/>
                  </a:cubicBezTo>
                  <a:cubicBezTo>
                    <a:pt x="1988" y="419"/>
                    <a:pt x="2783" y="231"/>
                    <a:pt x="3558" y="377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47"/>
            <p:cNvSpPr/>
            <p:nvPr/>
          </p:nvSpPr>
          <p:spPr>
            <a:xfrm>
              <a:off x="4756050" y="4770350"/>
              <a:ext cx="79550" cy="27225"/>
            </a:xfrm>
            <a:custGeom>
              <a:avLst/>
              <a:gdLst/>
              <a:ahLst/>
              <a:cxnLst/>
              <a:rect l="l" t="t" r="r" b="b"/>
              <a:pathLst>
                <a:path w="3182" h="1089" extrusionOk="0">
                  <a:moveTo>
                    <a:pt x="1" y="901"/>
                  </a:moveTo>
                  <a:cubicBezTo>
                    <a:pt x="189" y="378"/>
                    <a:pt x="754" y="398"/>
                    <a:pt x="1110" y="106"/>
                  </a:cubicBezTo>
                  <a:cubicBezTo>
                    <a:pt x="1235" y="1"/>
                    <a:pt x="1403" y="85"/>
                    <a:pt x="1486" y="189"/>
                  </a:cubicBezTo>
                  <a:cubicBezTo>
                    <a:pt x="1863" y="608"/>
                    <a:pt x="2282" y="608"/>
                    <a:pt x="2763" y="419"/>
                  </a:cubicBezTo>
                  <a:cubicBezTo>
                    <a:pt x="2993" y="315"/>
                    <a:pt x="3160" y="440"/>
                    <a:pt x="3181" y="691"/>
                  </a:cubicBezTo>
                  <a:cubicBezTo>
                    <a:pt x="2302" y="963"/>
                    <a:pt x="1382" y="922"/>
                    <a:pt x="482" y="1026"/>
                  </a:cubicBezTo>
                  <a:cubicBezTo>
                    <a:pt x="315" y="1089"/>
                    <a:pt x="126" y="1026"/>
                    <a:pt x="1" y="90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47"/>
            <p:cNvSpPr/>
            <p:nvPr/>
          </p:nvSpPr>
          <p:spPr>
            <a:xfrm>
              <a:off x="5655775" y="4760950"/>
              <a:ext cx="97325" cy="21475"/>
            </a:xfrm>
            <a:custGeom>
              <a:avLst/>
              <a:gdLst/>
              <a:ahLst/>
              <a:cxnLst/>
              <a:rect l="l" t="t" r="r" b="b"/>
              <a:pathLst>
                <a:path w="3893" h="859" extrusionOk="0">
                  <a:moveTo>
                    <a:pt x="0" y="461"/>
                  </a:moveTo>
                  <a:cubicBezTo>
                    <a:pt x="105" y="210"/>
                    <a:pt x="293" y="230"/>
                    <a:pt x="503" y="210"/>
                  </a:cubicBezTo>
                  <a:cubicBezTo>
                    <a:pt x="1486" y="189"/>
                    <a:pt x="2469" y="314"/>
                    <a:pt x="3432" y="42"/>
                  </a:cubicBezTo>
                  <a:cubicBezTo>
                    <a:pt x="3599" y="0"/>
                    <a:pt x="3788" y="63"/>
                    <a:pt x="3892" y="210"/>
                  </a:cubicBezTo>
                  <a:cubicBezTo>
                    <a:pt x="3139" y="461"/>
                    <a:pt x="2428" y="858"/>
                    <a:pt x="1570" y="565"/>
                  </a:cubicBezTo>
                  <a:cubicBezTo>
                    <a:pt x="1089" y="398"/>
                    <a:pt x="524" y="607"/>
                    <a:pt x="0" y="461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47"/>
            <p:cNvSpPr/>
            <p:nvPr/>
          </p:nvSpPr>
          <p:spPr>
            <a:xfrm>
              <a:off x="4661900" y="4641675"/>
              <a:ext cx="47625" cy="31425"/>
            </a:xfrm>
            <a:custGeom>
              <a:avLst/>
              <a:gdLst/>
              <a:ahLst/>
              <a:cxnLst/>
              <a:rect l="l" t="t" r="r" b="b"/>
              <a:pathLst>
                <a:path w="1905" h="1257" extrusionOk="0">
                  <a:moveTo>
                    <a:pt x="22" y="210"/>
                  </a:moveTo>
                  <a:lnTo>
                    <a:pt x="22" y="64"/>
                  </a:lnTo>
                  <a:cubicBezTo>
                    <a:pt x="314" y="1"/>
                    <a:pt x="628" y="1"/>
                    <a:pt x="921" y="84"/>
                  </a:cubicBezTo>
                  <a:cubicBezTo>
                    <a:pt x="1089" y="587"/>
                    <a:pt x="1507" y="294"/>
                    <a:pt x="1800" y="377"/>
                  </a:cubicBezTo>
                  <a:cubicBezTo>
                    <a:pt x="1842" y="628"/>
                    <a:pt x="1863" y="880"/>
                    <a:pt x="1905" y="1256"/>
                  </a:cubicBezTo>
                  <a:cubicBezTo>
                    <a:pt x="1570" y="1005"/>
                    <a:pt x="1151" y="880"/>
                    <a:pt x="733" y="900"/>
                  </a:cubicBezTo>
                  <a:cubicBezTo>
                    <a:pt x="335" y="900"/>
                    <a:pt x="1" y="712"/>
                    <a:pt x="22" y="21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47"/>
            <p:cNvSpPr/>
            <p:nvPr/>
          </p:nvSpPr>
          <p:spPr>
            <a:xfrm>
              <a:off x="4328700" y="4766700"/>
              <a:ext cx="46050" cy="36125"/>
            </a:xfrm>
            <a:custGeom>
              <a:avLst/>
              <a:gdLst/>
              <a:ahLst/>
              <a:cxnLst/>
              <a:rect l="l" t="t" r="r" b="b"/>
              <a:pathLst>
                <a:path w="1842" h="1445" extrusionOk="0">
                  <a:moveTo>
                    <a:pt x="63" y="1214"/>
                  </a:moveTo>
                  <a:cubicBezTo>
                    <a:pt x="84" y="984"/>
                    <a:pt x="0" y="586"/>
                    <a:pt x="461" y="858"/>
                  </a:cubicBezTo>
                  <a:cubicBezTo>
                    <a:pt x="712" y="1068"/>
                    <a:pt x="1067" y="1089"/>
                    <a:pt x="1360" y="963"/>
                  </a:cubicBezTo>
                  <a:cubicBezTo>
                    <a:pt x="1486" y="712"/>
                    <a:pt x="1235" y="503"/>
                    <a:pt x="1318" y="272"/>
                  </a:cubicBezTo>
                  <a:cubicBezTo>
                    <a:pt x="1360" y="147"/>
                    <a:pt x="1402" y="42"/>
                    <a:pt x="1549" y="42"/>
                  </a:cubicBezTo>
                  <a:cubicBezTo>
                    <a:pt x="1674" y="0"/>
                    <a:pt x="1779" y="84"/>
                    <a:pt x="1800" y="210"/>
                  </a:cubicBezTo>
                  <a:cubicBezTo>
                    <a:pt x="1821" y="544"/>
                    <a:pt x="1821" y="858"/>
                    <a:pt x="1842" y="1193"/>
                  </a:cubicBezTo>
                  <a:cubicBezTo>
                    <a:pt x="1277" y="1423"/>
                    <a:pt x="628" y="1444"/>
                    <a:pt x="63" y="121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47"/>
            <p:cNvSpPr/>
            <p:nvPr/>
          </p:nvSpPr>
          <p:spPr>
            <a:xfrm>
              <a:off x="4059825" y="4643250"/>
              <a:ext cx="44500" cy="28275"/>
            </a:xfrm>
            <a:custGeom>
              <a:avLst/>
              <a:gdLst/>
              <a:ahLst/>
              <a:cxnLst/>
              <a:rect l="l" t="t" r="r" b="b"/>
              <a:pathLst>
                <a:path w="1780" h="1131" extrusionOk="0">
                  <a:moveTo>
                    <a:pt x="1779" y="189"/>
                  </a:moveTo>
                  <a:cubicBezTo>
                    <a:pt x="1716" y="356"/>
                    <a:pt x="1653" y="524"/>
                    <a:pt x="1612" y="691"/>
                  </a:cubicBezTo>
                  <a:cubicBezTo>
                    <a:pt x="1486" y="1047"/>
                    <a:pt x="1256" y="1130"/>
                    <a:pt x="1089" y="817"/>
                  </a:cubicBezTo>
                  <a:cubicBezTo>
                    <a:pt x="817" y="356"/>
                    <a:pt x="273" y="649"/>
                    <a:pt x="1" y="314"/>
                  </a:cubicBezTo>
                  <a:cubicBezTo>
                    <a:pt x="565" y="1"/>
                    <a:pt x="1172" y="231"/>
                    <a:pt x="1779" y="189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47"/>
            <p:cNvSpPr/>
            <p:nvPr/>
          </p:nvSpPr>
          <p:spPr>
            <a:xfrm>
              <a:off x="5535975" y="4766700"/>
              <a:ext cx="62275" cy="7875"/>
            </a:xfrm>
            <a:custGeom>
              <a:avLst/>
              <a:gdLst/>
              <a:ahLst/>
              <a:cxnLst/>
              <a:rect l="l" t="t" r="r" b="b"/>
              <a:pathLst>
                <a:path w="2491" h="315" extrusionOk="0">
                  <a:moveTo>
                    <a:pt x="1" y="314"/>
                  </a:moveTo>
                  <a:cubicBezTo>
                    <a:pt x="43" y="168"/>
                    <a:pt x="106" y="0"/>
                    <a:pt x="273" y="0"/>
                  </a:cubicBezTo>
                  <a:lnTo>
                    <a:pt x="2198" y="0"/>
                  </a:lnTo>
                  <a:cubicBezTo>
                    <a:pt x="2365" y="0"/>
                    <a:pt x="2449" y="147"/>
                    <a:pt x="2491" y="293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47"/>
            <p:cNvSpPr/>
            <p:nvPr/>
          </p:nvSpPr>
          <p:spPr>
            <a:xfrm>
              <a:off x="4463125" y="4771400"/>
              <a:ext cx="35600" cy="20950"/>
            </a:xfrm>
            <a:custGeom>
              <a:avLst/>
              <a:gdLst/>
              <a:ahLst/>
              <a:cxnLst/>
              <a:rect l="l" t="t" r="r" b="b"/>
              <a:pathLst>
                <a:path w="1424" h="838" extrusionOk="0">
                  <a:moveTo>
                    <a:pt x="1" y="838"/>
                  </a:moveTo>
                  <a:cubicBezTo>
                    <a:pt x="84" y="64"/>
                    <a:pt x="189" y="1"/>
                    <a:pt x="817" y="356"/>
                  </a:cubicBezTo>
                  <a:cubicBezTo>
                    <a:pt x="1026" y="482"/>
                    <a:pt x="1382" y="440"/>
                    <a:pt x="1423" y="796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47"/>
            <p:cNvSpPr/>
            <p:nvPr/>
          </p:nvSpPr>
          <p:spPr>
            <a:xfrm>
              <a:off x="4622150" y="4774550"/>
              <a:ext cx="36125" cy="23550"/>
            </a:xfrm>
            <a:custGeom>
              <a:avLst/>
              <a:gdLst/>
              <a:ahLst/>
              <a:cxnLst/>
              <a:rect l="l" t="t" r="r" b="b"/>
              <a:pathLst>
                <a:path w="1445" h="942" extrusionOk="0">
                  <a:moveTo>
                    <a:pt x="21" y="816"/>
                  </a:moveTo>
                  <a:cubicBezTo>
                    <a:pt x="42" y="670"/>
                    <a:pt x="0" y="440"/>
                    <a:pt x="252" y="440"/>
                  </a:cubicBezTo>
                  <a:cubicBezTo>
                    <a:pt x="398" y="440"/>
                    <a:pt x="544" y="586"/>
                    <a:pt x="670" y="482"/>
                  </a:cubicBezTo>
                  <a:cubicBezTo>
                    <a:pt x="1277" y="0"/>
                    <a:pt x="1319" y="482"/>
                    <a:pt x="1444" y="879"/>
                  </a:cubicBezTo>
                  <a:cubicBezTo>
                    <a:pt x="963" y="942"/>
                    <a:pt x="482" y="921"/>
                    <a:pt x="21" y="816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47"/>
            <p:cNvSpPr/>
            <p:nvPr/>
          </p:nvSpPr>
          <p:spPr>
            <a:xfrm>
              <a:off x="4090700" y="4793900"/>
              <a:ext cx="35575" cy="15200"/>
            </a:xfrm>
            <a:custGeom>
              <a:avLst/>
              <a:gdLst/>
              <a:ahLst/>
              <a:cxnLst/>
              <a:rect l="l" t="t" r="r" b="b"/>
              <a:pathLst>
                <a:path w="1423" h="608" extrusionOk="0">
                  <a:moveTo>
                    <a:pt x="0" y="314"/>
                  </a:moveTo>
                  <a:cubicBezTo>
                    <a:pt x="21" y="189"/>
                    <a:pt x="63" y="1"/>
                    <a:pt x="167" y="42"/>
                  </a:cubicBezTo>
                  <a:cubicBezTo>
                    <a:pt x="565" y="210"/>
                    <a:pt x="1046" y="1"/>
                    <a:pt x="1423" y="314"/>
                  </a:cubicBezTo>
                  <a:cubicBezTo>
                    <a:pt x="942" y="607"/>
                    <a:pt x="460" y="503"/>
                    <a:pt x="0" y="31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47"/>
            <p:cNvSpPr/>
            <p:nvPr/>
          </p:nvSpPr>
          <p:spPr>
            <a:xfrm>
              <a:off x="5097625" y="4772975"/>
              <a:ext cx="17300" cy="20950"/>
            </a:xfrm>
            <a:custGeom>
              <a:avLst/>
              <a:gdLst/>
              <a:ahLst/>
              <a:cxnLst/>
              <a:rect l="l" t="t" r="r" b="b"/>
              <a:pathLst>
                <a:path w="692" h="838" extrusionOk="0">
                  <a:moveTo>
                    <a:pt x="1" y="607"/>
                  </a:moveTo>
                  <a:cubicBezTo>
                    <a:pt x="210" y="482"/>
                    <a:pt x="440" y="1"/>
                    <a:pt x="691" y="586"/>
                  </a:cubicBezTo>
                  <a:cubicBezTo>
                    <a:pt x="524" y="817"/>
                    <a:pt x="168" y="838"/>
                    <a:pt x="1" y="607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47"/>
            <p:cNvSpPr/>
            <p:nvPr/>
          </p:nvSpPr>
          <p:spPr>
            <a:xfrm>
              <a:off x="4866425" y="4778200"/>
              <a:ext cx="18350" cy="15725"/>
            </a:xfrm>
            <a:custGeom>
              <a:avLst/>
              <a:gdLst/>
              <a:ahLst/>
              <a:cxnLst/>
              <a:rect l="l" t="t" r="r" b="b"/>
              <a:pathLst>
                <a:path w="734" h="629" extrusionOk="0">
                  <a:moveTo>
                    <a:pt x="1" y="398"/>
                  </a:moveTo>
                  <a:cubicBezTo>
                    <a:pt x="524" y="1"/>
                    <a:pt x="524" y="1"/>
                    <a:pt x="733" y="440"/>
                  </a:cubicBezTo>
                  <a:cubicBezTo>
                    <a:pt x="524" y="629"/>
                    <a:pt x="189" y="608"/>
                    <a:pt x="1" y="398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47"/>
            <p:cNvSpPr/>
            <p:nvPr/>
          </p:nvSpPr>
          <p:spPr>
            <a:xfrm>
              <a:off x="5607125" y="476880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1" y="230"/>
                  </a:moveTo>
                  <a:cubicBezTo>
                    <a:pt x="252" y="0"/>
                    <a:pt x="628" y="0"/>
                    <a:pt x="879" y="230"/>
                  </a:cubicBezTo>
                  <a:cubicBezTo>
                    <a:pt x="628" y="481"/>
                    <a:pt x="252" y="481"/>
                    <a:pt x="1" y="23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47"/>
            <p:cNvSpPr/>
            <p:nvPr/>
          </p:nvSpPr>
          <p:spPr>
            <a:xfrm>
              <a:off x="4130450" y="4645350"/>
              <a:ext cx="17800" cy="15175"/>
            </a:xfrm>
            <a:custGeom>
              <a:avLst/>
              <a:gdLst/>
              <a:ahLst/>
              <a:cxnLst/>
              <a:rect l="l" t="t" r="r" b="b"/>
              <a:pathLst>
                <a:path w="712" h="607" extrusionOk="0">
                  <a:moveTo>
                    <a:pt x="712" y="230"/>
                  </a:moveTo>
                  <a:lnTo>
                    <a:pt x="502" y="356"/>
                  </a:lnTo>
                  <a:cubicBezTo>
                    <a:pt x="105" y="607"/>
                    <a:pt x="105" y="607"/>
                    <a:pt x="0" y="84"/>
                  </a:cubicBezTo>
                  <a:cubicBezTo>
                    <a:pt x="230" y="21"/>
                    <a:pt x="481" y="0"/>
                    <a:pt x="712" y="42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47"/>
            <p:cNvSpPr/>
            <p:nvPr/>
          </p:nvSpPr>
          <p:spPr>
            <a:xfrm>
              <a:off x="4582925" y="4785525"/>
              <a:ext cx="17800" cy="12575"/>
            </a:xfrm>
            <a:custGeom>
              <a:avLst/>
              <a:gdLst/>
              <a:ahLst/>
              <a:cxnLst/>
              <a:rect l="l" t="t" r="r" b="b"/>
              <a:pathLst>
                <a:path w="712" h="503" extrusionOk="0">
                  <a:moveTo>
                    <a:pt x="0" y="294"/>
                  </a:moveTo>
                  <a:cubicBezTo>
                    <a:pt x="251" y="84"/>
                    <a:pt x="523" y="1"/>
                    <a:pt x="712" y="377"/>
                  </a:cubicBezTo>
                  <a:cubicBezTo>
                    <a:pt x="481" y="503"/>
                    <a:pt x="188" y="482"/>
                    <a:pt x="0" y="29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47"/>
            <p:cNvSpPr/>
            <p:nvPr/>
          </p:nvSpPr>
          <p:spPr>
            <a:xfrm>
              <a:off x="4689100" y="4786575"/>
              <a:ext cx="13625" cy="11000"/>
            </a:xfrm>
            <a:custGeom>
              <a:avLst/>
              <a:gdLst/>
              <a:ahLst/>
              <a:cxnLst/>
              <a:rect l="l" t="t" r="r" b="b"/>
              <a:pathLst>
                <a:path w="545" h="440" extrusionOk="0">
                  <a:moveTo>
                    <a:pt x="1" y="356"/>
                  </a:moveTo>
                  <a:cubicBezTo>
                    <a:pt x="126" y="1"/>
                    <a:pt x="314" y="1"/>
                    <a:pt x="545" y="252"/>
                  </a:cubicBezTo>
                  <a:cubicBezTo>
                    <a:pt x="398" y="419"/>
                    <a:pt x="189" y="440"/>
                    <a:pt x="1" y="356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47"/>
            <p:cNvSpPr/>
            <p:nvPr/>
          </p:nvSpPr>
          <p:spPr>
            <a:xfrm>
              <a:off x="5638000" y="476775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42" y="21"/>
                    <a:pt x="167" y="21"/>
                  </a:cubicBezTo>
                  <a:cubicBezTo>
                    <a:pt x="314" y="0"/>
                    <a:pt x="335" y="126"/>
                    <a:pt x="356" y="210"/>
                  </a:cubicBezTo>
                  <a:cubicBezTo>
                    <a:pt x="251" y="272"/>
                    <a:pt x="126" y="272"/>
                    <a:pt x="0" y="23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47"/>
            <p:cNvSpPr/>
            <p:nvPr/>
          </p:nvSpPr>
          <p:spPr>
            <a:xfrm>
              <a:off x="4711600" y="4788150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0" y="189"/>
                  </a:moveTo>
                  <a:cubicBezTo>
                    <a:pt x="105" y="0"/>
                    <a:pt x="231" y="21"/>
                    <a:pt x="356" y="189"/>
                  </a:cubicBezTo>
                  <a:cubicBezTo>
                    <a:pt x="231" y="356"/>
                    <a:pt x="105" y="356"/>
                    <a:pt x="0" y="189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47"/>
            <p:cNvSpPr/>
            <p:nvPr/>
          </p:nvSpPr>
          <p:spPr>
            <a:xfrm>
              <a:off x="4844450" y="4783450"/>
              <a:ext cx="8925" cy="9425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1" y="188"/>
                  </a:moveTo>
                  <a:cubicBezTo>
                    <a:pt x="126" y="0"/>
                    <a:pt x="252" y="21"/>
                    <a:pt x="357" y="209"/>
                  </a:cubicBezTo>
                  <a:cubicBezTo>
                    <a:pt x="231" y="377"/>
                    <a:pt x="126" y="356"/>
                    <a:pt x="1" y="188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47"/>
            <p:cNvSpPr/>
            <p:nvPr/>
          </p:nvSpPr>
          <p:spPr>
            <a:xfrm>
              <a:off x="5474250" y="4775075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" y="168"/>
                  </a:moveTo>
                  <a:cubicBezTo>
                    <a:pt x="106" y="0"/>
                    <a:pt x="231" y="0"/>
                    <a:pt x="336" y="168"/>
                  </a:cubicBezTo>
                  <a:cubicBezTo>
                    <a:pt x="231" y="335"/>
                    <a:pt x="106" y="335"/>
                    <a:pt x="1" y="168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47"/>
            <p:cNvSpPr/>
            <p:nvPr/>
          </p:nvSpPr>
          <p:spPr>
            <a:xfrm>
              <a:off x="5097125" y="4725900"/>
              <a:ext cx="52850" cy="39775"/>
            </a:xfrm>
            <a:custGeom>
              <a:avLst/>
              <a:gdLst/>
              <a:ahLst/>
              <a:cxnLst/>
              <a:rect l="l" t="t" r="r" b="b"/>
              <a:pathLst>
                <a:path w="2114" h="1591" extrusionOk="0">
                  <a:moveTo>
                    <a:pt x="42" y="1109"/>
                  </a:moveTo>
                  <a:cubicBezTo>
                    <a:pt x="84" y="942"/>
                    <a:pt x="147" y="754"/>
                    <a:pt x="167" y="586"/>
                  </a:cubicBezTo>
                  <a:cubicBezTo>
                    <a:pt x="209" y="210"/>
                    <a:pt x="439" y="126"/>
                    <a:pt x="732" y="231"/>
                  </a:cubicBezTo>
                  <a:cubicBezTo>
                    <a:pt x="1088" y="335"/>
                    <a:pt x="1402" y="461"/>
                    <a:pt x="1695" y="105"/>
                  </a:cubicBezTo>
                  <a:cubicBezTo>
                    <a:pt x="1779" y="0"/>
                    <a:pt x="1925" y="0"/>
                    <a:pt x="2009" y="105"/>
                  </a:cubicBezTo>
                  <a:cubicBezTo>
                    <a:pt x="2113" y="210"/>
                    <a:pt x="2030" y="314"/>
                    <a:pt x="2009" y="419"/>
                  </a:cubicBezTo>
                  <a:cubicBezTo>
                    <a:pt x="1967" y="796"/>
                    <a:pt x="1611" y="1068"/>
                    <a:pt x="1255" y="1005"/>
                  </a:cubicBezTo>
                  <a:cubicBezTo>
                    <a:pt x="879" y="963"/>
                    <a:pt x="732" y="1026"/>
                    <a:pt x="607" y="1360"/>
                  </a:cubicBezTo>
                  <a:cubicBezTo>
                    <a:pt x="565" y="1528"/>
                    <a:pt x="398" y="1591"/>
                    <a:pt x="251" y="1528"/>
                  </a:cubicBezTo>
                  <a:cubicBezTo>
                    <a:pt x="84" y="1444"/>
                    <a:pt x="0" y="1277"/>
                    <a:pt x="42" y="1109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47"/>
            <p:cNvSpPr/>
            <p:nvPr/>
          </p:nvSpPr>
          <p:spPr>
            <a:xfrm>
              <a:off x="5821600" y="4678825"/>
              <a:ext cx="14150" cy="12050"/>
            </a:xfrm>
            <a:custGeom>
              <a:avLst/>
              <a:gdLst/>
              <a:ahLst/>
              <a:cxnLst/>
              <a:rect l="l" t="t" r="r" b="b"/>
              <a:pathLst>
                <a:path w="566" h="482" extrusionOk="0">
                  <a:moveTo>
                    <a:pt x="314" y="482"/>
                  </a:moveTo>
                  <a:cubicBezTo>
                    <a:pt x="168" y="482"/>
                    <a:pt x="0" y="461"/>
                    <a:pt x="21" y="272"/>
                  </a:cubicBezTo>
                  <a:cubicBezTo>
                    <a:pt x="0" y="105"/>
                    <a:pt x="147" y="0"/>
                    <a:pt x="293" y="0"/>
                  </a:cubicBezTo>
                  <a:cubicBezTo>
                    <a:pt x="461" y="0"/>
                    <a:pt x="565" y="126"/>
                    <a:pt x="565" y="293"/>
                  </a:cubicBezTo>
                  <a:cubicBezTo>
                    <a:pt x="565" y="461"/>
                    <a:pt x="440" y="461"/>
                    <a:pt x="314" y="482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47"/>
            <p:cNvSpPr/>
            <p:nvPr/>
          </p:nvSpPr>
          <p:spPr>
            <a:xfrm>
              <a:off x="5341400" y="4657375"/>
              <a:ext cx="15725" cy="11525"/>
            </a:xfrm>
            <a:custGeom>
              <a:avLst/>
              <a:gdLst/>
              <a:ahLst/>
              <a:cxnLst/>
              <a:rect l="l" t="t" r="r" b="b"/>
              <a:pathLst>
                <a:path w="629" h="461" extrusionOk="0">
                  <a:moveTo>
                    <a:pt x="210" y="0"/>
                  </a:moveTo>
                  <a:cubicBezTo>
                    <a:pt x="356" y="21"/>
                    <a:pt x="544" y="84"/>
                    <a:pt x="586" y="272"/>
                  </a:cubicBezTo>
                  <a:cubicBezTo>
                    <a:pt x="628" y="398"/>
                    <a:pt x="482" y="461"/>
                    <a:pt x="377" y="461"/>
                  </a:cubicBezTo>
                  <a:cubicBezTo>
                    <a:pt x="189" y="461"/>
                    <a:pt x="0" y="419"/>
                    <a:pt x="21" y="168"/>
                  </a:cubicBezTo>
                  <a:cubicBezTo>
                    <a:pt x="21" y="84"/>
                    <a:pt x="105" y="0"/>
                    <a:pt x="210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47"/>
            <p:cNvSpPr/>
            <p:nvPr/>
          </p:nvSpPr>
          <p:spPr>
            <a:xfrm>
              <a:off x="5301650" y="4675150"/>
              <a:ext cx="7875" cy="9975"/>
            </a:xfrm>
            <a:custGeom>
              <a:avLst/>
              <a:gdLst/>
              <a:ahLst/>
              <a:cxnLst/>
              <a:rect l="l" t="t" r="r" b="b"/>
              <a:pathLst>
                <a:path w="315" h="399" extrusionOk="0">
                  <a:moveTo>
                    <a:pt x="314" y="210"/>
                  </a:moveTo>
                  <a:cubicBezTo>
                    <a:pt x="272" y="252"/>
                    <a:pt x="251" y="357"/>
                    <a:pt x="189" y="357"/>
                  </a:cubicBezTo>
                  <a:cubicBezTo>
                    <a:pt x="42" y="398"/>
                    <a:pt x="21" y="273"/>
                    <a:pt x="0" y="168"/>
                  </a:cubicBezTo>
                  <a:cubicBezTo>
                    <a:pt x="0" y="85"/>
                    <a:pt x="63" y="1"/>
                    <a:pt x="168" y="1"/>
                  </a:cubicBezTo>
                  <a:cubicBezTo>
                    <a:pt x="251" y="22"/>
                    <a:pt x="293" y="85"/>
                    <a:pt x="314" y="21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47"/>
            <p:cNvSpPr/>
            <p:nvPr/>
          </p:nvSpPr>
          <p:spPr>
            <a:xfrm>
              <a:off x="5360225" y="467935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68"/>
                    <a:pt x="168" y="209"/>
                  </a:cubicBezTo>
                  <a:cubicBezTo>
                    <a:pt x="105" y="189"/>
                    <a:pt x="42" y="189"/>
                    <a:pt x="22" y="147"/>
                  </a:cubicBezTo>
                  <a:cubicBezTo>
                    <a:pt x="1" y="105"/>
                    <a:pt x="63" y="42"/>
                    <a:pt x="84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47"/>
            <p:cNvSpPr/>
            <p:nvPr/>
          </p:nvSpPr>
          <p:spPr>
            <a:xfrm>
              <a:off x="4611175" y="4651100"/>
              <a:ext cx="50225" cy="32975"/>
            </a:xfrm>
            <a:custGeom>
              <a:avLst/>
              <a:gdLst/>
              <a:ahLst/>
              <a:cxnLst/>
              <a:rect l="l" t="t" r="r" b="b"/>
              <a:pathLst>
                <a:path w="2009" h="1319" extrusionOk="0">
                  <a:moveTo>
                    <a:pt x="105" y="0"/>
                  </a:moveTo>
                  <a:lnTo>
                    <a:pt x="837" y="0"/>
                  </a:lnTo>
                  <a:cubicBezTo>
                    <a:pt x="816" y="398"/>
                    <a:pt x="942" y="691"/>
                    <a:pt x="1402" y="691"/>
                  </a:cubicBezTo>
                  <a:cubicBezTo>
                    <a:pt x="1527" y="691"/>
                    <a:pt x="1632" y="712"/>
                    <a:pt x="1758" y="754"/>
                  </a:cubicBezTo>
                  <a:cubicBezTo>
                    <a:pt x="1883" y="795"/>
                    <a:pt x="2009" y="900"/>
                    <a:pt x="1967" y="1067"/>
                  </a:cubicBezTo>
                  <a:cubicBezTo>
                    <a:pt x="1925" y="1214"/>
                    <a:pt x="1799" y="1214"/>
                    <a:pt x="1695" y="1235"/>
                  </a:cubicBezTo>
                  <a:cubicBezTo>
                    <a:pt x="1109" y="1319"/>
                    <a:pt x="691" y="942"/>
                    <a:pt x="230" y="733"/>
                  </a:cubicBezTo>
                  <a:cubicBezTo>
                    <a:pt x="0" y="649"/>
                    <a:pt x="146" y="251"/>
                    <a:pt x="105" y="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47"/>
            <p:cNvSpPr/>
            <p:nvPr/>
          </p:nvSpPr>
          <p:spPr>
            <a:xfrm>
              <a:off x="4476200" y="4645875"/>
              <a:ext cx="35600" cy="15175"/>
            </a:xfrm>
            <a:custGeom>
              <a:avLst/>
              <a:gdLst/>
              <a:ahLst/>
              <a:cxnLst/>
              <a:rect l="l" t="t" r="r" b="b"/>
              <a:pathLst>
                <a:path w="1424" h="607" extrusionOk="0">
                  <a:moveTo>
                    <a:pt x="1" y="377"/>
                  </a:moveTo>
                  <a:cubicBezTo>
                    <a:pt x="1" y="168"/>
                    <a:pt x="189" y="0"/>
                    <a:pt x="398" y="42"/>
                  </a:cubicBezTo>
                  <a:lnTo>
                    <a:pt x="1424" y="42"/>
                  </a:lnTo>
                  <a:cubicBezTo>
                    <a:pt x="1068" y="607"/>
                    <a:pt x="545" y="523"/>
                    <a:pt x="1" y="377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47"/>
            <p:cNvSpPr/>
            <p:nvPr/>
          </p:nvSpPr>
          <p:spPr>
            <a:xfrm>
              <a:off x="4454750" y="4717525"/>
              <a:ext cx="16775" cy="17300"/>
            </a:xfrm>
            <a:custGeom>
              <a:avLst/>
              <a:gdLst/>
              <a:ahLst/>
              <a:cxnLst/>
              <a:rect l="l" t="t" r="r" b="b"/>
              <a:pathLst>
                <a:path w="671" h="692" extrusionOk="0">
                  <a:moveTo>
                    <a:pt x="336" y="670"/>
                  </a:moveTo>
                  <a:cubicBezTo>
                    <a:pt x="126" y="649"/>
                    <a:pt x="1" y="461"/>
                    <a:pt x="22" y="273"/>
                  </a:cubicBezTo>
                  <a:cubicBezTo>
                    <a:pt x="1" y="126"/>
                    <a:pt x="147" y="1"/>
                    <a:pt x="294" y="43"/>
                  </a:cubicBezTo>
                  <a:cubicBezTo>
                    <a:pt x="503" y="43"/>
                    <a:pt x="670" y="231"/>
                    <a:pt x="649" y="440"/>
                  </a:cubicBezTo>
                  <a:cubicBezTo>
                    <a:pt x="670" y="607"/>
                    <a:pt x="545" y="691"/>
                    <a:pt x="336" y="67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47"/>
            <p:cNvSpPr/>
            <p:nvPr/>
          </p:nvSpPr>
          <p:spPr>
            <a:xfrm>
              <a:off x="4406100" y="4660500"/>
              <a:ext cx="12075" cy="13125"/>
            </a:xfrm>
            <a:custGeom>
              <a:avLst/>
              <a:gdLst/>
              <a:ahLst/>
              <a:cxnLst/>
              <a:rect l="l" t="t" r="r" b="b"/>
              <a:pathLst>
                <a:path w="483" h="525" extrusionOk="0">
                  <a:moveTo>
                    <a:pt x="461" y="210"/>
                  </a:moveTo>
                  <a:cubicBezTo>
                    <a:pt x="482" y="336"/>
                    <a:pt x="440" y="440"/>
                    <a:pt x="315" y="461"/>
                  </a:cubicBezTo>
                  <a:cubicBezTo>
                    <a:pt x="147" y="524"/>
                    <a:pt x="1" y="399"/>
                    <a:pt x="22" y="252"/>
                  </a:cubicBezTo>
                  <a:cubicBezTo>
                    <a:pt x="1" y="127"/>
                    <a:pt x="106" y="22"/>
                    <a:pt x="231" y="22"/>
                  </a:cubicBezTo>
                  <a:cubicBezTo>
                    <a:pt x="336" y="1"/>
                    <a:pt x="461" y="85"/>
                    <a:pt x="461" y="210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47"/>
            <p:cNvSpPr/>
            <p:nvPr/>
          </p:nvSpPr>
          <p:spPr>
            <a:xfrm>
              <a:off x="4832950" y="47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10" y="84"/>
                  </a:moveTo>
                  <a:cubicBezTo>
                    <a:pt x="189" y="126"/>
                    <a:pt x="189" y="209"/>
                    <a:pt x="147" y="209"/>
                  </a:cubicBezTo>
                  <a:cubicBezTo>
                    <a:pt x="105" y="230"/>
                    <a:pt x="42" y="189"/>
                    <a:pt x="1" y="168"/>
                  </a:cubicBezTo>
                  <a:cubicBezTo>
                    <a:pt x="22" y="105"/>
                    <a:pt x="42" y="42"/>
                    <a:pt x="63" y="21"/>
                  </a:cubicBezTo>
                  <a:cubicBezTo>
                    <a:pt x="105" y="0"/>
                    <a:pt x="168" y="63"/>
                    <a:pt x="210" y="8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47"/>
            <p:cNvSpPr/>
            <p:nvPr/>
          </p:nvSpPr>
          <p:spPr>
            <a:xfrm>
              <a:off x="4753450" y="4670450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209" y="63"/>
                  </a:moveTo>
                  <a:cubicBezTo>
                    <a:pt x="189" y="105"/>
                    <a:pt x="168" y="189"/>
                    <a:pt x="126" y="210"/>
                  </a:cubicBezTo>
                  <a:cubicBezTo>
                    <a:pt x="105" y="210"/>
                    <a:pt x="42" y="168"/>
                    <a:pt x="0" y="147"/>
                  </a:cubicBezTo>
                  <a:cubicBezTo>
                    <a:pt x="21" y="105"/>
                    <a:pt x="21" y="21"/>
                    <a:pt x="63" y="1"/>
                  </a:cubicBezTo>
                  <a:cubicBezTo>
                    <a:pt x="105" y="1"/>
                    <a:pt x="147" y="42"/>
                    <a:pt x="209" y="63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47"/>
            <p:cNvSpPr/>
            <p:nvPr/>
          </p:nvSpPr>
          <p:spPr>
            <a:xfrm>
              <a:off x="4300975" y="4696075"/>
              <a:ext cx="10475" cy="7350"/>
            </a:xfrm>
            <a:custGeom>
              <a:avLst/>
              <a:gdLst/>
              <a:ahLst/>
              <a:cxnLst/>
              <a:rect l="l" t="t" r="r" b="b"/>
              <a:pathLst>
                <a:path w="419" h="294" extrusionOk="0">
                  <a:moveTo>
                    <a:pt x="189" y="294"/>
                  </a:moveTo>
                  <a:cubicBezTo>
                    <a:pt x="63" y="273"/>
                    <a:pt x="0" y="231"/>
                    <a:pt x="21" y="147"/>
                  </a:cubicBezTo>
                  <a:cubicBezTo>
                    <a:pt x="21" y="43"/>
                    <a:pt x="105" y="1"/>
                    <a:pt x="189" y="1"/>
                  </a:cubicBezTo>
                  <a:cubicBezTo>
                    <a:pt x="314" y="1"/>
                    <a:pt x="419" y="64"/>
                    <a:pt x="356" y="210"/>
                  </a:cubicBezTo>
                  <a:cubicBezTo>
                    <a:pt x="356" y="252"/>
                    <a:pt x="230" y="294"/>
                    <a:pt x="189" y="294"/>
                  </a:cubicBezTo>
                  <a:close/>
                </a:path>
              </a:pathLst>
            </a:custGeom>
            <a:solidFill>
              <a:srgbClr val="FF7884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9" name="Google Shape;7309;p45"/>
          <p:cNvPicPr preferRelativeResize="0"/>
          <p:nvPr/>
        </p:nvPicPr>
        <p:blipFill rotWithShape="1">
          <a:blip r:embed="rId3">
            <a:alphaModFix/>
          </a:blip>
          <a:srcRect l="17579" t="8923" r="5146" b="22329"/>
          <a:stretch/>
        </p:blipFill>
        <p:spPr>
          <a:xfrm rot="606809">
            <a:off x="5440160" y="1822357"/>
            <a:ext cx="2962646" cy="1829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0" name="Google Shape;7310;p45"/>
          <p:cNvPicPr preferRelativeResize="0"/>
          <p:nvPr/>
        </p:nvPicPr>
        <p:blipFill>
          <a:blip r:embed="rId4"/>
          <a:srcRect t="10932" b="10932"/>
          <a:stretch/>
        </p:blipFill>
        <p:spPr>
          <a:xfrm rot="606809">
            <a:off x="5440160" y="1822357"/>
            <a:ext cx="2962646" cy="1829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1" name="Google Shape;7311;p45"/>
          <p:cNvPicPr preferRelativeResize="0"/>
          <p:nvPr/>
        </p:nvPicPr>
        <p:blipFill>
          <a:blip r:embed="rId5">
            <a:alphaModFix amt="18000"/>
          </a:blip>
          <a:stretch>
            <a:fillRect/>
          </a:stretch>
        </p:blipFill>
        <p:spPr>
          <a:xfrm rot="-5399976">
            <a:off x="1604550" y="262359"/>
            <a:ext cx="2351025" cy="3901108"/>
          </a:xfrm>
          <a:prstGeom prst="rect">
            <a:avLst/>
          </a:prstGeom>
          <a:noFill/>
          <a:ln>
            <a:noFill/>
          </a:ln>
        </p:spPr>
      </p:pic>
      <p:sp>
        <p:nvSpPr>
          <p:cNvPr id="7312" name="Google Shape;7312;p45"/>
          <p:cNvSpPr txBox="1">
            <a:spLocks noGrp="1"/>
          </p:cNvSpPr>
          <p:nvPr>
            <p:ph type="title"/>
          </p:nvPr>
        </p:nvSpPr>
        <p:spPr>
          <a:xfrm>
            <a:off x="580914" y="1255513"/>
            <a:ext cx="4398300" cy="17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</a:t>
            </a:r>
            <a:endParaRPr dirty="0"/>
          </a:p>
        </p:txBody>
      </p:sp>
      <p:sp>
        <p:nvSpPr>
          <p:cNvPr id="7313" name="Google Shape;7313;p45"/>
          <p:cNvSpPr txBox="1">
            <a:spLocks noGrp="1"/>
          </p:cNvSpPr>
          <p:nvPr>
            <p:ph type="body" idx="1"/>
          </p:nvPr>
        </p:nvSpPr>
        <p:spPr>
          <a:xfrm>
            <a:off x="929664" y="3198588"/>
            <a:ext cx="3700800" cy="9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dirty="0"/>
              <a:t>We all know what it is. </a:t>
            </a:r>
            <a:br>
              <a:rPr lang="ru-RU" dirty="0"/>
            </a:br>
            <a:r>
              <a:rPr lang="en-GB" dirty="0"/>
              <a:t>This is the reason to skip it. </a:t>
            </a:r>
            <a:br>
              <a:rPr lang="ru-RU" dirty="0"/>
            </a:br>
            <a:r>
              <a:rPr lang="en-GB" dirty="0"/>
              <a:t>Just look at the picture</a:t>
            </a:r>
            <a:endParaRPr lang="en" dirty="0"/>
          </a:p>
        </p:txBody>
      </p:sp>
      <p:sp>
        <p:nvSpPr>
          <p:cNvPr id="7314" name="Google Shape;7314;p45"/>
          <p:cNvSpPr/>
          <p:nvPr/>
        </p:nvSpPr>
        <p:spPr>
          <a:xfrm rot="-2878151" flipH="1">
            <a:off x="5349654" y="1503362"/>
            <a:ext cx="1000977" cy="572254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5" name="Google Shape;7315;p45"/>
          <p:cNvSpPr/>
          <p:nvPr/>
        </p:nvSpPr>
        <p:spPr>
          <a:xfrm rot="1800019" flipH="1">
            <a:off x="7762346" y="1943904"/>
            <a:ext cx="1000993" cy="572248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0" name="Google Shape;7410;p48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 rot="10800000">
            <a:off x="1149590" y="1258973"/>
            <a:ext cx="2129725" cy="8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1" name="Google Shape;7411;p48"/>
          <p:cNvPicPr preferRelativeResize="0"/>
          <p:nvPr/>
        </p:nvPicPr>
        <p:blipFill>
          <a:blip r:embed="rId4">
            <a:alphaModFix amt="73000"/>
          </a:blip>
          <a:stretch>
            <a:fillRect/>
          </a:stretch>
        </p:blipFill>
        <p:spPr>
          <a:xfrm rot="10800000">
            <a:off x="5576964" y="1349924"/>
            <a:ext cx="2129725" cy="8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7413" name="Google Shape;7413;p48"/>
          <p:cNvSpPr txBox="1">
            <a:spLocks noGrp="1"/>
          </p:cNvSpPr>
          <p:nvPr>
            <p:ph type="subTitle" idx="3"/>
          </p:nvPr>
        </p:nvSpPr>
        <p:spPr>
          <a:xfrm>
            <a:off x="834012" y="1396063"/>
            <a:ext cx="27594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ReLU</a:t>
            </a:r>
            <a:endParaRPr dirty="0"/>
          </a:p>
        </p:txBody>
      </p:sp>
      <p:sp>
        <p:nvSpPr>
          <p:cNvPr id="7414" name="Google Shape;7414;p48"/>
          <p:cNvSpPr txBox="1">
            <a:spLocks noGrp="1"/>
          </p:cNvSpPr>
          <p:nvPr>
            <p:ph type="subTitle" idx="1"/>
          </p:nvPr>
        </p:nvSpPr>
        <p:spPr>
          <a:xfrm>
            <a:off x="5262127" y="1457199"/>
            <a:ext cx="27594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LReLU</a:t>
            </a:r>
            <a:endParaRPr dirty="0"/>
          </a:p>
        </p:txBody>
      </p:sp>
      <p:grpSp>
        <p:nvGrpSpPr>
          <p:cNvPr id="7419" name="Google Shape;7419;p48"/>
          <p:cNvGrpSpPr/>
          <p:nvPr/>
        </p:nvGrpSpPr>
        <p:grpSpPr>
          <a:xfrm>
            <a:off x="1077910" y="4489158"/>
            <a:ext cx="6988179" cy="174750"/>
            <a:chOff x="3962000" y="4060525"/>
            <a:chExt cx="2324125" cy="174750"/>
          </a:xfrm>
        </p:grpSpPr>
        <p:sp>
          <p:nvSpPr>
            <p:cNvPr id="7420" name="Google Shape;7420;p48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48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48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48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48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48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48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48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48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48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48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48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48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48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48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48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48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48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48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48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48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48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48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48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48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48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48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48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48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48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48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48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2" name="Google Shape;7452;p48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ReLU</a:t>
            </a:r>
            <a:r>
              <a:rPr lang="en-US" dirty="0"/>
              <a:t> and </a:t>
            </a:r>
            <a:r>
              <a:rPr lang="en-US" dirty="0" err="1"/>
              <a:t>LReLU</a:t>
            </a:r>
            <a:endParaRPr dirty="0"/>
          </a:p>
        </p:txBody>
      </p:sp>
      <p:grpSp>
        <p:nvGrpSpPr>
          <p:cNvPr id="7453" name="Google Shape;7453;p48"/>
          <p:cNvGrpSpPr/>
          <p:nvPr/>
        </p:nvGrpSpPr>
        <p:grpSpPr>
          <a:xfrm>
            <a:off x="2968930" y="1205450"/>
            <a:ext cx="3206130" cy="174750"/>
            <a:chOff x="3962000" y="4060525"/>
            <a:chExt cx="2324125" cy="174750"/>
          </a:xfrm>
        </p:grpSpPr>
        <p:sp>
          <p:nvSpPr>
            <p:cNvPr id="7454" name="Google Shape;7454;p48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48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48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48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48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48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48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48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48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48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48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48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48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48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48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48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48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48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48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48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48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48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48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48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48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48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48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48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48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48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48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48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18E40FD-C880-D043-9F46-BE22D2CB5A1C}"/>
                  </a:ext>
                </a:extLst>
              </p:cNvPr>
              <p:cNvSpPr/>
              <p:nvPr/>
            </p:nvSpPr>
            <p:spPr>
              <a:xfrm>
                <a:off x="1549750" y="2112306"/>
                <a:ext cx="1251305" cy="572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RU">
                                  <a:latin typeface="Cambria Math" panose="02040503050406030204" pitchFamily="18" charset="0"/>
                                </a:rPr>
                                <m:t>&amp;0, </m:t>
                              </m:r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RU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RU">
                                  <a:latin typeface="Cambria Math" panose="02040503050406030204" pitchFamily="18" charset="0"/>
                                </a:rPr>
                                <m:t> ≤ 0</m:t>
                              </m:r>
                            </m:e>
                            <m:e>
                              <m:r>
                                <a:rPr lang="en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RU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RU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RU">
                                  <a:latin typeface="Cambria Math" panose="02040503050406030204" pitchFamily="18" charset="0"/>
                                </a:rPr>
                                <m:t> &gt;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RU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18E40FD-C880-D043-9F46-BE22D2CB5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750" y="2112306"/>
                <a:ext cx="1251305" cy="572914"/>
              </a:xfrm>
              <a:prstGeom prst="rect">
                <a:avLst/>
              </a:prstGeom>
              <a:blipFill>
                <a:blip r:embed="rId5"/>
                <a:stretch>
                  <a:fillRect l="-58000" t="-178261" b="-25869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EE82B0-ED1A-7A46-AC5D-222DE4677E0A}"/>
                  </a:ext>
                </a:extLst>
              </p:cNvPr>
              <p:cNvSpPr/>
              <p:nvPr/>
            </p:nvSpPr>
            <p:spPr>
              <a:xfrm>
                <a:off x="5704901" y="2106316"/>
                <a:ext cx="1768496" cy="572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  <m:r>
                                <a:rPr lang="en-RU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RU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RU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RU">
                                  <a:latin typeface="Cambria Math" panose="02040503050406030204" pitchFamily="18" charset="0"/>
                                </a:rPr>
                                <m:t> ≤ 0</m:t>
                              </m:r>
                            </m:e>
                            <m:e>
                              <m:r>
                                <a:rPr lang="en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RU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RU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RU">
                                  <a:latin typeface="Cambria Math" panose="02040503050406030204" pitchFamily="18" charset="0"/>
                                </a:rPr>
                                <m:t> &gt;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RU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EE82B0-ED1A-7A46-AC5D-222DE4677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901" y="2106316"/>
                <a:ext cx="1768496" cy="572914"/>
              </a:xfrm>
              <a:prstGeom prst="rect">
                <a:avLst/>
              </a:prstGeom>
              <a:blipFill>
                <a:blip r:embed="rId6"/>
                <a:stretch>
                  <a:fillRect l="-43571" t="-178261" b="-25652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Weight Initialization and Activation Functions - Deep Learning Wizard">
            <a:extLst>
              <a:ext uri="{FF2B5EF4-FFF2-40B4-BE49-F238E27FC236}">
                <a16:creationId xmlns:a16="http://schemas.microsoft.com/office/drawing/2014/main" id="{79CAF303-D604-8647-92F2-0D54F1011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64" y="2909229"/>
            <a:ext cx="5488803" cy="1499892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Google Shape;7495;p49">
            <a:extLst>
              <a:ext uri="{FF2B5EF4-FFF2-40B4-BE49-F238E27FC236}">
                <a16:creationId xmlns:a16="http://schemas.microsoft.com/office/drawing/2014/main" id="{3AE9C468-A2D9-4D44-BF89-AFD6F488D3E3}"/>
              </a:ext>
            </a:extLst>
          </p:cNvPr>
          <p:cNvSpPr/>
          <p:nvPr/>
        </p:nvSpPr>
        <p:spPr>
          <a:xfrm>
            <a:off x="6804271" y="2569448"/>
            <a:ext cx="688061" cy="895198"/>
          </a:xfrm>
          <a:custGeom>
            <a:avLst/>
            <a:gdLst/>
            <a:ahLst/>
            <a:cxnLst/>
            <a:rect l="l" t="t" r="r" b="b"/>
            <a:pathLst>
              <a:path w="10633" h="13834" extrusionOk="0">
                <a:moveTo>
                  <a:pt x="3698" y="0"/>
                </a:moveTo>
                <a:cubicBezTo>
                  <a:pt x="3698" y="0"/>
                  <a:pt x="3650" y="579"/>
                  <a:pt x="3343" y="768"/>
                </a:cubicBezTo>
                <a:cubicBezTo>
                  <a:pt x="3253" y="820"/>
                  <a:pt x="3153" y="839"/>
                  <a:pt x="3058" y="839"/>
                </a:cubicBezTo>
                <a:cubicBezTo>
                  <a:pt x="2829" y="839"/>
                  <a:pt x="2623" y="733"/>
                  <a:pt x="2623" y="733"/>
                </a:cubicBezTo>
                <a:cubicBezTo>
                  <a:pt x="2623" y="733"/>
                  <a:pt x="2564" y="1312"/>
                  <a:pt x="2233" y="1501"/>
                </a:cubicBezTo>
                <a:cubicBezTo>
                  <a:pt x="2142" y="1555"/>
                  <a:pt x="2021" y="1574"/>
                  <a:pt x="1894" y="1574"/>
                </a:cubicBezTo>
                <a:cubicBezTo>
                  <a:pt x="1578" y="1574"/>
                  <a:pt x="1229" y="1453"/>
                  <a:pt x="1229" y="1453"/>
                </a:cubicBezTo>
                <a:cubicBezTo>
                  <a:pt x="1229" y="1453"/>
                  <a:pt x="1099" y="2056"/>
                  <a:pt x="886" y="2198"/>
                </a:cubicBezTo>
                <a:cubicBezTo>
                  <a:pt x="819" y="2238"/>
                  <a:pt x="707" y="2252"/>
                  <a:pt x="584" y="2252"/>
                </a:cubicBezTo>
                <a:cubicBezTo>
                  <a:pt x="317" y="2252"/>
                  <a:pt x="0" y="2186"/>
                  <a:pt x="0" y="2186"/>
                </a:cubicBezTo>
                <a:lnTo>
                  <a:pt x="0" y="2186"/>
                </a:lnTo>
                <a:lnTo>
                  <a:pt x="6864" y="13834"/>
                </a:lnTo>
                <a:cubicBezTo>
                  <a:pt x="6993" y="13192"/>
                  <a:pt x="7473" y="13079"/>
                  <a:pt x="7797" y="13079"/>
                </a:cubicBezTo>
                <a:cubicBezTo>
                  <a:pt x="7974" y="13079"/>
                  <a:pt x="8104" y="13113"/>
                  <a:pt x="8104" y="13113"/>
                </a:cubicBezTo>
                <a:cubicBezTo>
                  <a:pt x="8210" y="12865"/>
                  <a:pt x="8364" y="12640"/>
                  <a:pt x="8541" y="12451"/>
                </a:cubicBezTo>
                <a:cubicBezTo>
                  <a:pt x="8617" y="12383"/>
                  <a:pt x="8736" y="12360"/>
                  <a:pt x="8862" y="12360"/>
                </a:cubicBezTo>
                <a:cubicBezTo>
                  <a:pt x="9128" y="12360"/>
                  <a:pt x="9427" y="12463"/>
                  <a:pt x="9427" y="12463"/>
                </a:cubicBezTo>
                <a:cubicBezTo>
                  <a:pt x="9427" y="12463"/>
                  <a:pt x="9510" y="11837"/>
                  <a:pt x="9770" y="11684"/>
                </a:cubicBezTo>
                <a:cubicBezTo>
                  <a:pt x="9838" y="11642"/>
                  <a:pt x="9926" y="11627"/>
                  <a:pt x="10019" y="11627"/>
                </a:cubicBezTo>
                <a:cubicBezTo>
                  <a:pt x="10300" y="11627"/>
                  <a:pt x="10632" y="11766"/>
                  <a:pt x="10632" y="11766"/>
                </a:cubicBezTo>
                <a:lnTo>
                  <a:pt x="36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7496;p49">
            <a:extLst>
              <a:ext uri="{FF2B5EF4-FFF2-40B4-BE49-F238E27FC236}">
                <a16:creationId xmlns:a16="http://schemas.microsoft.com/office/drawing/2014/main" id="{746DE928-CF6A-9443-BFD1-46DDBCAA04FC}"/>
              </a:ext>
            </a:extLst>
          </p:cNvPr>
          <p:cNvSpPr/>
          <p:nvPr/>
        </p:nvSpPr>
        <p:spPr>
          <a:xfrm>
            <a:off x="1338306" y="3884527"/>
            <a:ext cx="688061" cy="895198"/>
          </a:xfrm>
          <a:custGeom>
            <a:avLst/>
            <a:gdLst/>
            <a:ahLst/>
            <a:cxnLst/>
            <a:rect l="l" t="t" r="r" b="b"/>
            <a:pathLst>
              <a:path w="10633" h="13834" extrusionOk="0">
                <a:moveTo>
                  <a:pt x="3698" y="0"/>
                </a:moveTo>
                <a:cubicBezTo>
                  <a:pt x="3698" y="0"/>
                  <a:pt x="3650" y="579"/>
                  <a:pt x="3343" y="768"/>
                </a:cubicBezTo>
                <a:cubicBezTo>
                  <a:pt x="3253" y="820"/>
                  <a:pt x="3153" y="839"/>
                  <a:pt x="3058" y="839"/>
                </a:cubicBezTo>
                <a:cubicBezTo>
                  <a:pt x="2829" y="839"/>
                  <a:pt x="2623" y="733"/>
                  <a:pt x="2623" y="733"/>
                </a:cubicBezTo>
                <a:cubicBezTo>
                  <a:pt x="2623" y="733"/>
                  <a:pt x="2564" y="1312"/>
                  <a:pt x="2233" y="1501"/>
                </a:cubicBezTo>
                <a:cubicBezTo>
                  <a:pt x="2142" y="1555"/>
                  <a:pt x="2021" y="1574"/>
                  <a:pt x="1894" y="1574"/>
                </a:cubicBezTo>
                <a:cubicBezTo>
                  <a:pt x="1578" y="1574"/>
                  <a:pt x="1229" y="1453"/>
                  <a:pt x="1229" y="1453"/>
                </a:cubicBezTo>
                <a:cubicBezTo>
                  <a:pt x="1229" y="1453"/>
                  <a:pt x="1099" y="2056"/>
                  <a:pt x="886" y="2198"/>
                </a:cubicBezTo>
                <a:cubicBezTo>
                  <a:pt x="819" y="2238"/>
                  <a:pt x="707" y="2252"/>
                  <a:pt x="584" y="2252"/>
                </a:cubicBezTo>
                <a:cubicBezTo>
                  <a:pt x="317" y="2252"/>
                  <a:pt x="0" y="2186"/>
                  <a:pt x="0" y="2186"/>
                </a:cubicBezTo>
                <a:lnTo>
                  <a:pt x="0" y="2186"/>
                </a:lnTo>
                <a:lnTo>
                  <a:pt x="6864" y="13834"/>
                </a:lnTo>
                <a:cubicBezTo>
                  <a:pt x="6993" y="13192"/>
                  <a:pt x="7473" y="13079"/>
                  <a:pt x="7797" y="13079"/>
                </a:cubicBezTo>
                <a:cubicBezTo>
                  <a:pt x="7974" y="13079"/>
                  <a:pt x="8104" y="13113"/>
                  <a:pt x="8104" y="13113"/>
                </a:cubicBezTo>
                <a:cubicBezTo>
                  <a:pt x="8210" y="12865"/>
                  <a:pt x="8364" y="12640"/>
                  <a:pt x="8541" y="12451"/>
                </a:cubicBezTo>
                <a:cubicBezTo>
                  <a:pt x="8617" y="12383"/>
                  <a:pt x="8736" y="12360"/>
                  <a:pt x="8862" y="12360"/>
                </a:cubicBezTo>
                <a:cubicBezTo>
                  <a:pt x="9128" y="12360"/>
                  <a:pt x="9427" y="12463"/>
                  <a:pt x="9427" y="12463"/>
                </a:cubicBezTo>
                <a:cubicBezTo>
                  <a:pt x="9427" y="12463"/>
                  <a:pt x="9510" y="11837"/>
                  <a:pt x="9770" y="11684"/>
                </a:cubicBezTo>
                <a:cubicBezTo>
                  <a:pt x="9838" y="11642"/>
                  <a:pt x="9926" y="11627"/>
                  <a:pt x="10019" y="11627"/>
                </a:cubicBezTo>
                <a:cubicBezTo>
                  <a:pt x="10300" y="11627"/>
                  <a:pt x="10632" y="11766"/>
                  <a:pt x="10632" y="11766"/>
                </a:cubicBezTo>
                <a:lnTo>
                  <a:pt x="36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1" name="Google Shape;7491;p49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BatchNorm</a:t>
            </a:r>
            <a:endParaRPr dirty="0"/>
          </a:p>
        </p:txBody>
      </p:sp>
      <p:sp>
        <p:nvSpPr>
          <p:cNvPr id="7497" name="Google Shape;7497;p49"/>
          <p:cNvSpPr txBox="1">
            <a:spLocks noGrp="1"/>
          </p:cNvSpPr>
          <p:nvPr>
            <p:ph type="subTitle" idx="1"/>
          </p:nvPr>
        </p:nvSpPr>
        <p:spPr>
          <a:xfrm>
            <a:off x="6248561" y="4306575"/>
            <a:ext cx="2379414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GB" sz="1400" dirty="0"/>
              <a:t>https://</a:t>
            </a:r>
            <a:r>
              <a:rPr lang="en-GB" sz="1400" dirty="0" err="1"/>
              <a:t>wiseodd.github.io</a:t>
            </a:r>
            <a:r>
              <a:rPr lang="en-GB" sz="1400" dirty="0"/>
              <a:t>/</a:t>
            </a:r>
            <a:r>
              <a:rPr lang="en-GB" sz="1400" dirty="0" err="1"/>
              <a:t>techblog</a:t>
            </a:r>
            <a:r>
              <a:rPr lang="en-GB" sz="1400" dirty="0"/>
              <a:t>/2016/07/04/</a:t>
            </a:r>
            <a:r>
              <a:rPr lang="en-GB" sz="1400" dirty="0" err="1"/>
              <a:t>batchnorm</a:t>
            </a:r>
            <a:r>
              <a:rPr lang="en-GB" sz="1400" dirty="0"/>
              <a:t>/</a:t>
            </a:r>
            <a:endParaRPr sz="1400" dirty="0"/>
          </a:p>
        </p:txBody>
      </p:sp>
      <p:grpSp>
        <p:nvGrpSpPr>
          <p:cNvPr id="7499" name="Google Shape;7499;p49"/>
          <p:cNvGrpSpPr/>
          <p:nvPr/>
        </p:nvGrpSpPr>
        <p:grpSpPr>
          <a:xfrm>
            <a:off x="2999899" y="1211707"/>
            <a:ext cx="3149887" cy="174750"/>
            <a:chOff x="3962000" y="4060525"/>
            <a:chExt cx="2324125" cy="174750"/>
          </a:xfrm>
        </p:grpSpPr>
        <p:sp>
          <p:nvSpPr>
            <p:cNvPr id="7500" name="Google Shape;7500;p49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49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49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49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49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49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49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49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49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49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49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49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49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49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49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49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49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49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49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49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49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49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49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49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49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49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49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49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49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49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49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49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0B08664E-3E69-1147-BEFD-F774F20E098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48680" y="756168"/>
            <a:ext cx="7800585" cy="2322546"/>
          </a:xfrm>
        </p:spPr>
        <p:txBody>
          <a:bodyPr/>
          <a:lstStyle/>
          <a:p>
            <a:pPr marL="133350" indent="0" algn="l">
              <a:buNone/>
            </a:pPr>
            <a:r>
              <a:rPr lang="en-GB" dirty="0"/>
              <a:t>The main idea of </a:t>
            </a:r>
            <a:r>
              <a:rPr lang="en-GB" dirty="0" err="1"/>
              <a:t>BatchNorm</a:t>
            </a:r>
            <a:r>
              <a:rPr lang="en-GB" dirty="0"/>
              <a:t> is this: for the current minibatch while training, in each hidden layer, we normalize the activations so that its distribution is Standard Normal (zero mean and one standard deviation).</a:t>
            </a:r>
          </a:p>
          <a:p>
            <a:pPr marL="133350" indent="0" algn="l">
              <a:buNone/>
            </a:pPr>
            <a:endParaRPr lang="en-RU" dirty="0"/>
          </a:p>
        </p:txBody>
      </p:sp>
      <p:pic>
        <p:nvPicPr>
          <p:cNvPr id="2050" name="Picture 2" descr="BatchNorm Forward">
            <a:extLst>
              <a:ext uri="{FF2B5EF4-FFF2-40B4-BE49-F238E27FC236}">
                <a16:creationId xmlns:a16="http://schemas.microsoft.com/office/drawing/2014/main" id="{14B4C3B4-13CA-684A-8101-F10E2B34B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393" y="2268014"/>
            <a:ext cx="3217157" cy="232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Google Shape;7495;p49">
            <a:extLst>
              <a:ext uri="{FF2B5EF4-FFF2-40B4-BE49-F238E27FC236}">
                <a16:creationId xmlns:a16="http://schemas.microsoft.com/office/drawing/2014/main" id="{1C5BE316-37BE-2D47-AECB-80BD845BFEA6}"/>
              </a:ext>
            </a:extLst>
          </p:cNvPr>
          <p:cNvSpPr/>
          <p:nvPr/>
        </p:nvSpPr>
        <p:spPr>
          <a:xfrm>
            <a:off x="5761984" y="1958697"/>
            <a:ext cx="688061" cy="895198"/>
          </a:xfrm>
          <a:custGeom>
            <a:avLst/>
            <a:gdLst/>
            <a:ahLst/>
            <a:cxnLst/>
            <a:rect l="l" t="t" r="r" b="b"/>
            <a:pathLst>
              <a:path w="10633" h="13834" extrusionOk="0">
                <a:moveTo>
                  <a:pt x="3698" y="0"/>
                </a:moveTo>
                <a:cubicBezTo>
                  <a:pt x="3698" y="0"/>
                  <a:pt x="3650" y="579"/>
                  <a:pt x="3343" y="768"/>
                </a:cubicBezTo>
                <a:cubicBezTo>
                  <a:pt x="3253" y="820"/>
                  <a:pt x="3153" y="839"/>
                  <a:pt x="3058" y="839"/>
                </a:cubicBezTo>
                <a:cubicBezTo>
                  <a:pt x="2829" y="839"/>
                  <a:pt x="2623" y="733"/>
                  <a:pt x="2623" y="733"/>
                </a:cubicBezTo>
                <a:cubicBezTo>
                  <a:pt x="2623" y="733"/>
                  <a:pt x="2564" y="1312"/>
                  <a:pt x="2233" y="1501"/>
                </a:cubicBezTo>
                <a:cubicBezTo>
                  <a:pt x="2142" y="1555"/>
                  <a:pt x="2021" y="1574"/>
                  <a:pt x="1894" y="1574"/>
                </a:cubicBezTo>
                <a:cubicBezTo>
                  <a:pt x="1578" y="1574"/>
                  <a:pt x="1229" y="1453"/>
                  <a:pt x="1229" y="1453"/>
                </a:cubicBezTo>
                <a:cubicBezTo>
                  <a:pt x="1229" y="1453"/>
                  <a:pt x="1099" y="2056"/>
                  <a:pt x="886" y="2198"/>
                </a:cubicBezTo>
                <a:cubicBezTo>
                  <a:pt x="819" y="2238"/>
                  <a:pt x="707" y="2252"/>
                  <a:pt x="584" y="2252"/>
                </a:cubicBezTo>
                <a:cubicBezTo>
                  <a:pt x="317" y="2252"/>
                  <a:pt x="0" y="2186"/>
                  <a:pt x="0" y="2186"/>
                </a:cubicBezTo>
                <a:lnTo>
                  <a:pt x="0" y="2186"/>
                </a:lnTo>
                <a:lnTo>
                  <a:pt x="6864" y="13834"/>
                </a:lnTo>
                <a:cubicBezTo>
                  <a:pt x="6993" y="13192"/>
                  <a:pt x="7473" y="13079"/>
                  <a:pt x="7797" y="13079"/>
                </a:cubicBezTo>
                <a:cubicBezTo>
                  <a:pt x="7974" y="13079"/>
                  <a:pt x="8104" y="13113"/>
                  <a:pt x="8104" y="13113"/>
                </a:cubicBezTo>
                <a:cubicBezTo>
                  <a:pt x="8210" y="12865"/>
                  <a:pt x="8364" y="12640"/>
                  <a:pt x="8541" y="12451"/>
                </a:cubicBezTo>
                <a:cubicBezTo>
                  <a:pt x="8617" y="12383"/>
                  <a:pt x="8736" y="12360"/>
                  <a:pt x="8862" y="12360"/>
                </a:cubicBezTo>
                <a:cubicBezTo>
                  <a:pt x="9128" y="12360"/>
                  <a:pt x="9427" y="12463"/>
                  <a:pt x="9427" y="12463"/>
                </a:cubicBezTo>
                <a:cubicBezTo>
                  <a:pt x="9427" y="12463"/>
                  <a:pt x="9510" y="11837"/>
                  <a:pt x="9770" y="11684"/>
                </a:cubicBezTo>
                <a:cubicBezTo>
                  <a:pt x="9838" y="11642"/>
                  <a:pt x="9926" y="11627"/>
                  <a:pt x="10019" y="11627"/>
                </a:cubicBezTo>
                <a:cubicBezTo>
                  <a:pt x="10300" y="11627"/>
                  <a:pt x="10632" y="11766"/>
                  <a:pt x="10632" y="11766"/>
                </a:cubicBezTo>
                <a:lnTo>
                  <a:pt x="36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1" name="Google Shape;7491;p49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Dropout</a:t>
            </a:r>
            <a:endParaRPr dirty="0"/>
          </a:p>
        </p:txBody>
      </p:sp>
      <p:sp>
        <p:nvSpPr>
          <p:cNvPr id="7497" name="Google Shape;7497;p49"/>
          <p:cNvSpPr txBox="1">
            <a:spLocks noGrp="1"/>
          </p:cNvSpPr>
          <p:nvPr>
            <p:ph type="subTitle" idx="1"/>
          </p:nvPr>
        </p:nvSpPr>
        <p:spPr>
          <a:xfrm>
            <a:off x="1189440" y="2133185"/>
            <a:ext cx="2379414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GB" sz="1400" dirty="0"/>
              <a:t>https://</a:t>
            </a:r>
            <a:r>
              <a:rPr lang="en-GB" sz="1400" dirty="0" err="1"/>
              <a:t>www.cs.toronto.edu</a:t>
            </a:r>
            <a:r>
              <a:rPr lang="en-GB" sz="1400" dirty="0"/>
              <a:t>/~</a:t>
            </a:r>
            <a:r>
              <a:rPr lang="en-GB" sz="1400" dirty="0" err="1"/>
              <a:t>hinton</a:t>
            </a:r>
            <a:r>
              <a:rPr lang="en-GB" sz="1400" dirty="0"/>
              <a:t>/</a:t>
            </a:r>
            <a:r>
              <a:rPr lang="en-GB" sz="1400" dirty="0" err="1"/>
              <a:t>absps</a:t>
            </a:r>
            <a:r>
              <a:rPr lang="en-GB" sz="1400" dirty="0"/>
              <a:t>/</a:t>
            </a:r>
            <a:r>
              <a:rPr lang="en-GB" sz="1400" dirty="0" err="1"/>
              <a:t>JMLRdropout.pdf</a:t>
            </a:r>
            <a:endParaRPr sz="1400" dirty="0"/>
          </a:p>
        </p:txBody>
      </p:sp>
      <p:grpSp>
        <p:nvGrpSpPr>
          <p:cNvPr id="7499" name="Google Shape;7499;p49"/>
          <p:cNvGrpSpPr/>
          <p:nvPr/>
        </p:nvGrpSpPr>
        <p:grpSpPr>
          <a:xfrm>
            <a:off x="2999899" y="1211707"/>
            <a:ext cx="3149887" cy="174750"/>
            <a:chOff x="3962000" y="4060525"/>
            <a:chExt cx="2324125" cy="174750"/>
          </a:xfrm>
        </p:grpSpPr>
        <p:sp>
          <p:nvSpPr>
            <p:cNvPr id="7500" name="Google Shape;7500;p49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49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49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49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49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49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49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49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49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49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49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49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49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49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49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49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49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49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49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49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49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49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49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49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49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49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49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49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49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49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49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49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rgbClr val="FF7884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0B08664E-3E69-1147-BEFD-F774F20E098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38479" y="929250"/>
            <a:ext cx="5306804" cy="1608426"/>
          </a:xfrm>
        </p:spPr>
        <p:txBody>
          <a:bodyPr/>
          <a:lstStyle/>
          <a:p>
            <a:pPr marL="133350" indent="0" algn="l">
              <a:buNone/>
            </a:pPr>
            <a:r>
              <a:rPr lang="en-GB" dirty="0"/>
              <a:t>Dropout regularization.</a:t>
            </a:r>
          </a:p>
          <a:p>
            <a:pPr marL="133350" indent="0" algn="l">
              <a:buNone/>
            </a:pPr>
            <a:r>
              <a:rPr lang="en-GB" dirty="0"/>
              <a:t>This layer randomly zeroes the input weights.</a:t>
            </a:r>
          </a:p>
          <a:p>
            <a:pPr marL="133350" indent="0" algn="l">
              <a:buNone/>
            </a:pPr>
            <a:r>
              <a:rPr lang="en-GB" dirty="0"/>
              <a:t>Behaves differently during training and evaluation.</a:t>
            </a:r>
          </a:p>
        </p:txBody>
      </p:sp>
      <p:sp>
        <p:nvSpPr>
          <p:cNvPr id="53" name="Google Shape;7495;p49">
            <a:extLst>
              <a:ext uri="{FF2B5EF4-FFF2-40B4-BE49-F238E27FC236}">
                <a16:creationId xmlns:a16="http://schemas.microsoft.com/office/drawing/2014/main" id="{1C5BE316-37BE-2D47-AECB-80BD845BFEA6}"/>
              </a:ext>
            </a:extLst>
          </p:cNvPr>
          <p:cNvSpPr/>
          <p:nvPr/>
        </p:nvSpPr>
        <p:spPr>
          <a:xfrm>
            <a:off x="6881371" y="1866936"/>
            <a:ext cx="688061" cy="895198"/>
          </a:xfrm>
          <a:custGeom>
            <a:avLst/>
            <a:gdLst/>
            <a:ahLst/>
            <a:cxnLst/>
            <a:rect l="l" t="t" r="r" b="b"/>
            <a:pathLst>
              <a:path w="10633" h="13834" extrusionOk="0">
                <a:moveTo>
                  <a:pt x="3698" y="0"/>
                </a:moveTo>
                <a:cubicBezTo>
                  <a:pt x="3698" y="0"/>
                  <a:pt x="3650" y="579"/>
                  <a:pt x="3343" y="768"/>
                </a:cubicBezTo>
                <a:cubicBezTo>
                  <a:pt x="3253" y="820"/>
                  <a:pt x="3153" y="839"/>
                  <a:pt x="3058" y="839"/>
                </a:cubicBezTo>
                <a:cubicBezTo>
                  <a:pt x="2829" y="839"/>
                  <a:pt x="2623" y="733"/>
                  <a:pt x="2623" y="733"/>
                </a:cubicBezTo>
                <a:cubicBezTo>
                  <a:pt x="2623" y="733"/>
                  <a:pt x="2564" y="1312"/>
                  <a:pt x="2233" y="1501"/>
                </a:cubicBezTo>
                <a:cubicBezTo>
                  <a:pt x="2142" y="1555"/>
                  <a:pt x="2021" y="1574"/>
                  <a:pt x="1894" y="1574"/>
                </a:cubicBezTo>
                <a:cubicBezTo>
                  <a:pt x="1578" y="1574"/>
                  <a:pt x="1229" y="1453"/>
                  <a:pt x="1229" y="1453"/>
                </a:cubicBezTo>
                <a:cubicBezTo>
                  <a:pt x="1229" y="1453"/>
                  <a:pt x="1099" y="2056"/>
                  <a:pt x="886" y="2198"/>
                </a:cubicBezTo>
                <a:cubicBezTo>
                  <a:pt x="819" y="2238"/>
                  <a:pt x="707" y="2252"/>
                  <a:pt x="584" y="2252"/>
                </a:cubicBezTo>
                <a:cubicBezTo>
                  <a:pt x="317" y="2252"/>
                  <a:pt x="0" y="2186"/>
                  <a:pt x="0" y="2186"/>
                </a:cubicBezTo>
                <a:lnTo>
                  <a:pt x="0" y="2186"/>
                </a:lnTo>
                <a:lnTo>
                  <a:pt x="6864" y="13834"/>
                </a:lnTo>
                <a:cubicBezTo>
                  <a:pt x="6993" y="13192"/>
                  <a:pt x="7473" y="13079"/>
                  <a:pt x="7797" y="13079"/>
                </a:cubicBezTo>
                <a:cubicBezTo>
                  <a:pt x="7974" y="13079"/>
                  <a:pt x="8104" y="13113"/>
                  <a:pt x="8104" y="13113"/>
                </a:cubicBezTo>
                <a:cubicBezTo>
                  <a:pt x="8210" y="12865"/>
                  <a:pt x="8364" y="12640"/>
                  <a:pt x="8541" y="12451"/>
                </a:cubicBezTo>
                <a:cubicBezTo>
                  <a:pt x="8617" y="12383"/>
                  <a:pt x="8736" y="12360"/>
                  <a:pt x="8862" y="12360"/>
                </a:cubicBezTo>
                <a:cubicBezTo>
                  <a:pt x="9128" y="12360"/>
                  <a:pt x="9427" y="12463"/>
                  <a:pt x="9427" y="12463"/>
                </a:cubicBezTo>
                <a:cubicBezTo>
                  <a:pt x="9427" y="12463"/>
                  <a:pt x="9510" y="11837"/>
                  <a:pt x="9770" y="11684"/>
                </a:cubicBezTo>
                <a:cubicBezTo>
                  <a:pt x="9838" y="11642"/>
                  <a:pt x="9926" y="11627"/>
                  <a:pt x="10019" y="11627"/>
                </a:cubicBezTo>
                <a:cubicBezTo>
                  <a:pt x="10300" y="11627"/>
                  <a:pt x="10632" y="11766"/>
                  <a:pt x="10632" y="11766"/>
                </a:cubicBezTo>
                <a:lnTo>
                  <a:pt x="36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0" name="Picture 4" descr="The Research Nest's Machine Learning MemeFest And Summer Initiatives | by  Editor in Chief | The Research Nest | The Research Nest | Medium">
            <a:extLst>
              <a:ext uri="{FF2B5EF4-FFF2-40B4-BE49-F238E27FC236}">
                <a16:creationId xmlns:a16="http://schemas.microsoft.com/office/drawing/2014/main" id="{A8E2D60D-4D4A-1E48-8E79-B6ED3C69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391" y="1501950"/>
            <a:ext cx="2248130" cy="315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ropout in (Deep) Machine learning | by Amar Budhiraja | Medium">
            <a:extLst>
              <a:ext uri="{FF2B5EF4-FFF2-40B4-BE49-F238E27FC236}">
                <a16:creationId xmlns:a16="http://schemas.microsoft.com/office/drawing/2014/main" id="{2D4C5843-70D5-1745-BDFD-A536351D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34" y="2631727"/>
            <a:ext cx="3649641" cy="181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390444"/>
      </p:ext>
    </p:extLst>
  </p:cSld>
  <p:clrMapOvr>
    <a:masterClrMapping/>
  </p:clrMapOvr>
</p:sld>
</file>

<file path=ppt/theme/theme1.xml><?xml version="1.0" encoding="utf-8"?>
<a:theme xmlns:a="http://schemas.openxmlformats.org/drawingml/2006/main" name="Handa Notebook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F7884"/>
      </a:lt2>
      <a:accent1>
        <a:srgbClr val="FFB5BD"/>
      </a:accent1>
      <a:accent2>
        <a:srgbClr val="FFCF60"/>
      </a:accent2>
      <a:accent3>
        <a:srgbClr val="00426E"/>
      </a:accent3>
      <a:accent4>
        <a:srgbClr val="81C7C7"/>
      </a:accent4>
      <a:accent5>
        <a:srgbClr val="003D6A"/>
      </a:accent5>
      <a:accent6>
        <a:srgbClr val="A8BFCE"/>
      </a:accent6>
      <a:hlink>
        <a:srgbClr val="003D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395</Words>
  <Application>Microsoft Macintosh PowerPoint</Application>
  <PresentationFormat>On-screen Show (16:9)</PresentationFormat>
  <Paragraphs>72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Caveat Brush</vt:lpstr>
      <vt:lpstr>Cambria Math</vt:lpstr>
      <vt:lpstr>Arial</vt:lpstr>
      <vt:lpstr>Raleway</vt:lpstr>
      <vt:lpstr>Handa Notebook Thesis by Slidesgo</vt:lpstr>
      <vt:lpstr>Not-Torch</vt:lpstr>
      <vt:lpstr>Table of Contents</vt:lpstr>
      <vt:lpstr>An idea</vt:lpstr>
      <vt:lpstr>PowerPoint Presentation</vt:lpstr>
      <vt:lpstr>Functionality</vt:lpstr>
      <vt:lpstr>LINEAR</vt:lpstr>
      <vt:lpstr>ReLU and LReLU</vt:lpstr>
      <vt:lpstr>BatchNorm</vt:lpstr>
      <vt:lpstr>Dropout</vt:lpstr>
      <vt:lpstr>Softmax</vt:lpstr>
      <vt:lpstr>LogLoss</vt:lpstr>
      <vt:lpstr>Lab 5</vt:lpstr>
      <vt:lpstr>Lab 6,7</vt:lpstr>
      <vt:lpstr>AWESOME!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cp:lastModifiedBy>Dmitry Stepakov</cp:lastModifiedBy>
  <cp:revision>15</cp:revision>
  <dcterms:modified xsi:type="dcterms:W3CDTF">2020-12-01T17:56:47Z</dcterms:modified>
</cp:coreProperties>
</file>