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8" r:id="rId3"/>
    <p:sldId id="270" r:id="rId4"/>
    <p:sldId id="269" r:id="rId5"/>
    <p:sldId id="258" r:id="rId6"/>
    <p:sldId id="259" r:id="rId7"/>
    <p:sldId id="279" r:id="rId8"/>
    <p:sldId id="265" r:id="rId9"/>
    <p:sldId id="268" r:id="rId10"/>
    <p:sldId id="271" r:id="rId11"/>
    <p:sldId id="272" r:id="rId12"/>
    <p:sldId id="273" r:id="rId13"/>
    <p:sldId id="274" r:id="rId14"/>
    <p:sldId id="275" r:id="rId15"/>
    <p:sldId id="276" r:id="rId16"/>
    <p:sldId id="280" r:id="rId17"/>
    <p:sldId id="281" r:id="rId18"/>
    <p:sldId id="282" r:id="rId19"/>
    <p:sldId id="277" r:id="rId20"/>
    <p:sldId id="283" r:id="rId21"/>
    <p:sldId id="284" r:id="rId2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80FC2-A873-40E7-B260-8BD007108702}" v="359" dt="2024-10-21T11:17:31.48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82" y="18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him laraki" userId="95c76f05f91f7712" providerId="LiveId" clId="{8AA80FC2-A873-40E7-B260-8BD007108702}"/>
    <pc:docChg chg="undo redo custSel addSld delSld modSld sldOrd">
      <pc:chgData name="brahim laraki" userId="95c76f05f91f7712" providerId="LiveId" clId="{8AA80FC2-A873-40E7-B260-8BD007108702}" dt="2024-10-26T08:51:16.112" v="3172" actId="20577"/>
      <pc:docMkLst>
        <pc:docMk/>
      </pc:docMkLst>
      <pc:sldChg chg="addSp delSp modSp mod setBg">
        <pc:chgData name="brahim laraki" userId="95c76f05f91f7712" providerId="LiveId" clId="{8AA80FC2-A873-40E7-B260-8BD007108702}" dt="2024-10-26T08:51:16.112" v="3172" actId="20577"/>
        <pc:sldMkLst>
          <pc:docMk/>
          <pc:sldMk cId="0" sldId="256"/>
        </pc:sldMkLst>
        <pc:spChg chg="mod ord">
          <ac:chgData name="brahim laraki" userId="95c76f05f91f7712" providerId="LiveId" clId="{8AA80FC2-A873-40E7-B260-8BD007108702}" dt="2024-10-07T12:32:21.827" v="242" actId="26606"/>
          <ac:spMkLst>
            <pc:docMk/>
            <pc:sldMk cId="0" sldId="256"/>
            <ac:spMk id="2" creationId="{00000000-0000-0000-0000-000000000000}"/>
          </ac:spMkLst>
        </pc:spChg>
        <pc:spChg chg="add del mod">
          <ac:chgData name="brahim laraki" userId="95c76f05f91f7712" providerId="LiveId" clId="{8AA80FC2-A873-40E7-B260-8BD007108702}" dt="2024-10-07T10:46:53.843" v="16" actId="26606"/>
          <ac:spMkLst>
            <pc:docMk/>
            <pc:sldMk cId="0" sldId="256"/>
            <ac:spMk id="3" creationId="{00000000-0000-0000-0000-000000000000}"/>
          </ac:spMkLst>
        </pc:spChg>
        <pc:spChg chg="add del mod">
          <ac:chgData name="brahim laraki" userId="95c76f05f91f7712" providerId="LiveId" clId="{8AA80FC2-A873-40E7-B260-8BD007108702}" dt="2024-10-07T12:02:50.133" v="117" actId="931"/>
          <ac:spMkLst>
            <pc:docMk/>
            <pc:sldMk cId="0" sldId="256"/>
            <ac:spMk id="6" creationId="{9D527889-E7C5-4CED-6418-A630B09D8669}"/>
          </ac:spMkLst>
        </pc:spChg>
        <pc:spChg chg="add del">
          <ac:chgData name="brahim laraki" userId="95c76f05f91f7712" providerId="LiveId" clId="{8AA80FC2-A873-40E7-B260-8BD007108702}" dt="2024-10-07T10:45:50.217" v="1" actId="26606"/>
          <ac:spMkLst>
            <pc:docMk/>
            <pc:sldMk cId="0" sldId="256"/>
            <ac:spMk id="9" creationId="{C0763A76-9F1C-4FC5-82B7-DD475DA461B2}"/>
          </ac:spMkLst>
        </pc:spChg>
        <pc:spChg chg="add del">
          <ac:chgData name="brahim laraki" userId="95c76f05f91f7712" providerId="LiveId" clId="{8AA80FC2-A873-40E7-B260-8BD007108702}" dt="2024-10-07T10:45:50.217" v="1" actId="26606"/>
          <ac:spMkLst>
            <pc:docMk/>
            <pc:sldMk cId="0" sldId="256"/>
            <ac:spMk id="11" creationId="{E81BF4F6-F2CF-4984-9D14-D6966D92F99F}"/>
          </ac:spMkLst>
        </pc:spChg>
        <pc:spChg chg="add del">
          <ac:chgData name="brahim laraki" userId="95c76f05f91f7712" providerId="LiveId" clId="{8AA80FC2-A873-40E7-B260-8BD007108702}" dt="2024-10-07T10:45:52.264" v="3" actId="26606"/>
          <ac:spMkLst>
            <pc:docMk/>
            <pc:sldMk cId="0" sldId="256"/>
            <ac:spMk id="13" creationId="{9F7D5CDA-D291-4307-BF55-1381FED29634}"/>
          </ac:spMkLst>
        </pc:spChg>
        <pc:spChg chg="add del">
          <ac:chgData name="brahim laraki" userId="95c76f05f91f7712" providerId="LiveId" clId="{8AA80FC2-A873-40E7-B260-8BD007108702}" dt="2024-10-07T10:45:59.951" v="5" actId="26606"/>
          <ac:spMkLst>
            <pc:docMk/>
            <pc:sldMk cId="0" sldId="256"/>
            <ac:spMk id="15" creationId="{063BBA22-50EA-4C4D-BE05-F1CE4E63AA56}"/>
          </ac:spMkLst>
        </pc:spChg>
        <pc:spChg chg="add del">
          <ac:chgData name="brahim laraki" userId="95c76f05f91f7712" providerId="LiveId" clId="{8AA80FC2-A873-40E7-B260-8BD007108702}" dt="2024-10-07T10:45:59.951" v="5" actId="26606"/>
          <ac:spMkLst>
            <pc:docMk/>
            <pc:sldMk cId="0" sldId="256"/>
            <ac:spMk id="16" creationId="{BACC6370-2D7E-4714-9D71-7542949D7D5D}"/>
          </ac:spMkLst>
        </pc:spChg>
        <pc:spChg chg="add del">
          <ac:chgData name="brahim laraki" userId="95c76f05f91f7712" providerId="LiveId" clId="{8AA80FC2-A873-40E7-B260-8BD007108702}" dt="2024-10-07T10:45:59.951" v="5" actId="26606"/>
          <ac:spMkLst>
            <pc:docMk/>
            <pc:sldMk cId="0" sldId="256"/>
            <ac:spMk id="17" creationId="{F68B3F68-107C-434F-AA38-110D5EA91B85}"/>
          </ac:spMkLst>
        </pc:spChg>
        <pc:spChg chg="add del">
          <ac:chgData name="brahim laraki" userId="95c76f05f91f7712" providerId="LiveId" clId="{8AA80FC2-A873-40E7-B260-8BD007108702}" dt="2024-10-07T10:45:59.951" v="5" actId="26606"/>
          <ac:spMkLst>
            <pc:docMk/>
            <pc:sldMk cId="0" sldId="256"/>
            <ac:spMk id="18" creationId="{AAD0DBB9-1A4B-4391-81D4-CB19F9AB918A}"/>
          </ac:spMkLst>
        </pc:spChg>
        <pc:spChg chg="add del">
          <ac:chgData name="brahim laraki" userId="95c76f05f91f7712" providerId="LiveId" clId="{8AA80FC2-A873-40E7-B260-8BD007108702}" dt="2024-10-07T10:46:13.280" v="7" actId="26606"/>
          <ac:spMkLst>
            <pc:docMk/>
            <pc:sldMk cId="0" sldId="256"/>
            <ac:spMk id="21" creationId="{C0763A76-9F1C-4FC5-82B7-DD475DA461B2}"/>
          </ac:spMkLst>
        </pc:spChg>
        <pc:spChg chg="add del">
          <ac:chgData name="brahim laraki" userId="95c76f05f91f7712" providerId="LiveId" clId="{8AA80FC2-A873-40E7-B260-8BD007108702}" dt="2024-10-07T10:46:13.280" v="7" actId="26606"/>
          <ac:spMkLst>
            <pc:docMk/>
            <pc:sldMk cId="0" sldId="256"/>
            <ac:spMk id="22" creationId="{E81BF4F6-F2CF-4984-9D14-D6966D92F99F}"/>
          </ac:spMkLst>
        </pc:spChg>
        <pc:spChg chg="add del">
          <ac:chgData name="brahim laraki" userId="95c76f05f91f7712" providerId="LiveId" clId="{8AA80FC2-A873-40E7-B260-8BD007108702}" dt="2024-10-07T10:46:13.280" v="7" actId="26606"/>
          <ac:spMkLst>
            <pc:docMk/>
            <pc:sldMk cId="0" sldId="256"/>
            <ac:spMk id="23" creationId="{00000000-0000-0000-0000-000000000000}"/>
          </ac:spMkLst>
        </pc:spChg>
        <pc:spChg chg="add del">
          <ac:chgData name="brahim laraki" userId="95c76f05f91f7712" providerId="LiveId" clId="{8AA80FC2-A873-40E7-B260-8BD007108702}" dt="2024-10-07T10:46:30.890" v="9" actId="26606"/>
          <ac:spMkLst>
            <pc:docMk/>
            <pc:sldMk cId="0" sldId="256"/>
            <ac:spMk id="26" creationId="{9F7D5CDA-D291-4307-BF55-1381FED29634}"/>
          </ac:spMkLst>
        </pc:spChg>
        <pc:spChg chg="add del">
          <ac:chgData name="brahim laraki" userId="95c76f05f91f7712" providerId="LiveId" clId="{8AA80FC2-A873-40E7-B260-8BD007108702}" dt="2024-10-07T10:46:30.890" v="9" actId="26606"/>
          <ac:spMkLst>
            <pc:docMk/>
            <pc:sldMk cId="0" sldId="256"/>
            <ac:spMk id="28" creationId="{59B296B9-C5A5-4E4F-9B60-C907B5F1466C}"/>
          </ac:spMkLst>
        </pc:spChg>
        <pc:spChg chg="add del">
          <ac:chgData name="brahim laraki" userId="95c76f05f91f7712" providerId="LiveId" clId="{8AA80FC2-A873-40E7-B260-8BD007108702}" dt="2024-10-07T10:46:30.890" v="9" actId="26606"/>
          <ac:spMkLst>
            <pc:docMk/>
            <pc:sldMk cId="0" sldId="256"/>
            <ac:spMk id="29" creationId="{D0300FD3-5AF1-6305-15FA-9078072672E2}"/>
          </ac:spMkLst>
        </pc:spChg>
        <pc:spChg chg="add del">
          <ac:chgData name="brahim laraki" userId="95c76f05f91f7712" providerId="LiveId" clId="{8AA80FC2-A873-40E7-B260-8BD007108702}" dt="2024-10-07T10:46:30.890" v="9" actId="26606"/>
          <ac:spMkLst>
            <pc:docMk/>
            <pc:sldMk cId="0" sldId="256"/>
            <ac:spMk id="30" creationId="{00000000-0000-0000-0000-000000000000}"/>
          </ac:spMkLst>
        </pc:spChg>
        <pc:spChg chg="add del">
          <ac:chgData name="brahim laraki" userId="95c76f05f91f7712" providerId="LiveId" clId="{8AA80FC2-A873-40E7-B260-8BD007108702}" dt="2024-10-07T10:46:32.421" v="11" actId="26606"/>
          <ac:spMkLst>
            <pc:docMk/>
            <pc:sldMk cId="0" sldId="256"/>
            <ac:spMk id="32" creationId="{3ECBE1F1-D69B-4AFA-ABD5-8E41720EF6DE}"/>
          </ac:spMkLst>
        </pc:spChg>
        <pc:spChg chg="add del">
          <ac:chgData name="brahim laraki" userId="95c76f05f91f7712" providerId="LiveId" clId="{8AA80FC2-A873-40E7-B260-8BD007108702}" dt="2024-10-07T10:46:32.421" v="11" actId="26606"/>
          <ac:spMkLst>
            <pc:docMk/>
            <pc:sldMk cId="0" sldId="256"/>
            <ac:spMk id="34" creationId="{603A6265-E10C-4B85-9C20-E75FCAF9CC63}"/>
          </ac:spMkLst>
        </pc:spChg>
        <pc:spChg chg="add del">
          <ac:chgData name="brahim laraki" userId="95c76f05f91f7712" providerId="LiveId" clId="{8AA80FC2-A873-40E7-B260-8BD007108702}" dt="2024-10-07T10:46:32.421" v="11" actId="26606"/>
          <ac:spMkLst>
            <pc:docMk/>
            <pc:sldMk cId="0" sldId="256"/>
            <ac:spMk id="35" creationId="{00000000-0000-0000-0000-000000000000}"/>
          </ac:spMkLst>
        </pc:spChg>
        <pc:spChg chg="add del">
          <ac:chgData name="brahim laraki" userId="95c76f05f91f7712" providerId="LiveId" clId="{8AA80FC2-A873-40E7-B260-8BD007108702}" dt="2024-10-07T10:46:51.984" v="13" actId="26606"/>
          <ac:spMkLst>
            <pc:docMk/>
            <pc:sldMk cId="0" sldId="256"/>
            <ac:spMk id="40" creationId="{00000000-0000-0000-0000-000000000000}"/>
          </ac:spMkLst>
        </pc:spChg>
        <pc:spChg chg="add del">
          <ac:chgData name="brahim laraki" userId="95c76f05f91f7712" providerId="LiveId" clId="{8AA80FC2-A873-40E7-B260-8BD007108702}" dt="2024-10-07T10:46:53.827" v="15" actId="26606"/>
          <ac:spMkLst>
            <pc:docMk/>
            <pc:sldMk cId="0" sldId="256"/>
            <ac:spMk id="42" creationId="{B210AC1D-4063-4C6E-9528-FA9C4C0C18E6}"/>
          </ac:spMkLst>
        </pc:spChg>
        <pc:spChg chg="add del">
          <ac:chgData name="brahim laraki" userId="95c76f05f91f7712" providerId="LiveId" clId="{8AA80FC2-A873-40E7-B260-8BD007108702}" dt="2024-10-07T10:46:53.827" v="15" actId="26606"/>
          <ac:spMkLst>
            <pc:docMk/>
            <pc:sldMk cId="0" sldId="256"/>
            <ac:spMk id="43" creationId="{02F8C595-E68C-4306-AED8-DC7826A0A506}"/>
          </ac:spMkLst>
        </pc:spChg>
        <pc:spChg chg="add del">
          <ac:chgData name="brahim laraki" userId="95c76f05f91f7712" providerId="LiveId" clId="{8AA80FC2-A873-40E7-B260-8BD007108702}" dt="2024-10-07T10:46:53.827" v="15" actId="26606"/>
          <ac:spMkLst>
            <pc:docMk/>
            <pc:sldMk cId="0" sldId="256"/>
            <ac:spMk id="45" creationId="{00000000-0000-0000-0000-000000000000}"/>
          </ac:spMkLst>
        </pc:spChg>
        <pc:spChg chg="add del mod">
          <ac:chgData name="brahim laraki" userId="95c76f05f91f7712" providerId="LiveId" clId="{8AA80FC2-A873-40E7-B260-8BD007108702}" dt="2024-10-07T10:47:46.501" v="25" actId="21"/>
          <ac:spMkLst>
            <pc:docMk/>
            <pc:sldMk cId="0" sldId="256"/>
            <ac:spMk id="47" creationId="{00000000-0000-0000-0000-000000000000}"/>
          </ac:spMkLst>
        </pc:spChg>
        <pc:spChg chg="add del">
          <ac:chgData name="brahim laraki" userId="95c76f05f91f7712" providerId="LiveId" clId="{8AA80FC2-A873-40E7-B260-8BD007108702}" dt="2024-10-07T10:47:37.203" v="19" actId="26606"/>
          <ac:spMkLst>
            <pc:docMk/>
            <pc:sldMk cId="0" sldId="256"/>
            <ac:spMk id="55" creationId="{9F7D5CDA-D291-4307-BF55-1381FED29634}"/>
          </ac:spMkLst>
        </pc:spChg>
        <pc:spChg chg="add del">
          <ac:chgData name="brahim laraki" userId="95c76f05f91f7712" providerId="LiveId" clId="{8AA80FC2-A873-40E7-B260-8BD007108702}" dt="2024-10-07T10:47:37.203" v="19" actId="26606"/>
          <ac:spMkLst>
            <pc:docMk/>
            <pc:sldMk cId="0" sldId="256"/>
            <ac:spMk id="57" creationId="{59B296B9-C5A5-4E4F-9B60-C907B5F1466C}"/>
          </ac:spMkLst>
        </pc:spChg>
        <pc:spChg chg="add del">
          <ac:chgData name="brahim laraki" userId="95c76f05f91f7712" providerId="LiveId" clId="{8AA80FC2-A873-40E7-B260-8BD007108702}" dt="2024-10-07T10:47:37.203" v="19" actId="26606"/>
          <ac:spMkLst>
            <pc:docMk/>
            <pc:sldMk cId="0" sldId="256"/>
            <ac:spMk id="59" creationId="{D0300FD3-5AF1-6305-15FA-9078072672E2}"/>
          </ac:spMkLst>
        </pc:spChg>
        <pc:spChg chg="add del">
          <ac:chgData name="brahim laraki" userId="95c76f05f91f7712" providerId="LiveId" clId="{8AA80FC2-A873-40E7-B260-8BD007108702}" dt="2024-10-07T10:47:39.564" v="23" actId="26606"/>
          <ac:spMkLst>
            <pc:docMk/>
            <pc:sldMk cId="0" sldId="256"/>
            <ac:spMk id="64" creationId="{9F7D5CDA-D291-4307-BF55-1381FED29634}"/>
          </ac:spMkLst>
        </pc:spChg>
        <pc:spChg chg="add del">
          <ac:chgData name="brahim laraki" userId="95c76f05f91f7712" providerId="LiveId" clId="{8AA80FC2-A873-40E7-B260-8BD007108702}" dt="2024-10-07T12:04:08.517" v="132" actId="26606"/>
          <ac:spMkLst>
            <pc:docMk/>
            <pc:sldMk cId="0" sldId="256"/>
            <ac:spMk id="66" creationId="{C0763A76-9F1C-4FC5-82B7-DD475DA461B2}"/>
          </ac:spMkLst>
        </pc:spChg>
        <pc:spChg chg="add del">
          <ac:chgData name="brahim laraki" userId="95c76f05f91f7712" providerId="LiveId" clId="{8AA80FC2-A873-40E7-B260-8BD007108702}" dt="2024-10-07T12:04:08.517" v="132" actId="26606"/>
          <ac:spMkLst>
            <pc:docMk/>
            <pc:sldMk cId="0" sldId="256"/>
            <ac:spMk id="67" creationId="{E81BF4F6-F2CF-4984-9D14-D6966D92F99F}"/>
          </ac:spMkLst>
        </pc:spChg>
        <pc:spChg chg="add del">
          <ac:chgData name="brahim laraki" userId="95c76f05f91f7712" providerId="LiveId" clId="{8AA80FC2-A873-40E7-B260-8BD007108702}" dt="2024-10-07T12:03:23.202" v="121" actId="26606"/>
          <ac:spMkLst>
            <pc:docMk/>
            <pc:sldMk cId="0" sldId="256"/>
            <ac:spMk id="71" creationId="{88B5C478-ACAA-BE25-440A-01F520CFFC87}"/>
          </ac:spMkLst>
        </pc:spChg>
        <pc:spChg chg="add del">
          <ac:chgData name="brahim laraki" userId="95c76f05f91f7712" providerId="LiveId" clId="{8AA80FC2-A873-40E7-B260-8BD007108702}" dt="2024-10-07T12:03:23.202" v="121" actId="26606"/>
          <ac:spMkLst>
            <pc:docMk/>
            <pc:sldMk cId="0" sldId="256"/>
            <ac:spMk id="74" creationId="{99F1FFA9-D672-408C-9220-ADEEC6ABDD09}"/>
          </ac:spMkLst>
        </pc:spChg>
        <pc:spChg chg="add del">
          <ac:chgData name="brahim laraki" userId="95c76f05f91f7712" providerId="LiveId" clId="{8AA80FC2-A873-40E7-B260-8BD007108702}" dt="2024-10-07T12:03:25.452" v="123" actId="26606"/>
          <ac:spMkLst>
            <pc:docMk/>
            <pc:sldMk cId="0" sldId="256"/>
            <ac:spMk id="76" creationId="{8B068B58-6F94-4AFF-A8A7-18573884D6CD}"/>
          </ac:spMkLst>
        </pc:spChg>
        <pc:spChg chg="add del">
          <ac:chgData name="brahim laraki" userId="95c76f05f91f7712" providerId="LiveId" clId="{8AA80FC2-A873-40E7-B260-8BD007108702}" dt="2024-10-07T12:03:25.452" v="123" actId="26606"/>
          <ac:spMkLst>
            <pc:docMk/>
            <pc:sldMk cId="0" sldId="256"/>
            <ac:spMk id="77" creationId="{0D7B6173-1D58-48E2-83CF-37350F315F75}"/>
          </ac:spMkLst>
        </pc:spChg>
        <pc:spChg chg="add del">
          <ac:chgData name="brahim laraki" userId="95c76f05f91f7712" providerId="LiveId" clId="{8AA80FC2-A873-40E7-B260-8BD007108702}" dt="2024-10-07T12:03:25.452" v="123" actId="26606"/>
          <ac:spMkLst>
            <pc:docMk/>
            <pc:sldMk cId="0" sldId="256"/>
            <ac:spMk id="79" creationId="{C5242382-70C9-69DC-6EF1-EB3427F25B7B}"/>
          </ac:spMkLst>
        </pc:spChg>
        <pc:spChg chg="add del">
          <ac:chgData name="brahim laraki" userId="95c76f05f91f7712" providerId="LiveId" clId="{8AA80FC2-A873-40E7-B260-8BD007108702}" dt="2024-10-07T12:03:25.452" v="123" actId="26606"/>
          <ac:spMkLst>
            <pc:docMk/>
            <pc:sldMk cId="0" sldId="256"/>
            <ac:spMk id="80" creationId="{21BDEC81-16A7-4451-B893-C15000083B77}"/>
          </ac:spMkLst>
        </pc:spChg>
        <pc:spChg chg="add del">
          <ac:chgData name="brahim laraki" userId="95c76f05f91f7712" providerId="LiveId" clId="{8AA80FC2-A873-40E7-B260-8BD007108702}" dt="2024-10-07T12:03:25.452" v="123" actId="26606"/>
          <ac:spMkLst>
            <pc:docMk/>
            <pc:sldMk cId="0" sldId="256"/>
            <ac:spMk id="82" creationId="{BE5B028C-7535-45E5-9D2C-32C50D0E0E43}"/>
          </ac:spMkLst>
        </pc:spChg>
        <pc:spChg chg="add del">
          <ac:chgData name="brahim laraki" userId="95c76f05f91f7712" providerId="LiveId" clId="{8AA80FC2-A873-40E7-B260-8BD007108702}" dt="2024-10-07T12:03:27.624" v="125" actId="26606"/>
          <ac:spMkLst>
            <pc:docMk/>
            <pc:sldMk cId="0" sldId="256"/>
            <ac:spMk id="84" creationId="{99F1FFA9-D672-408C-9220-ADEEC6ABDD09}"/>
          </ac:spMkLst>
        </pc:spChg>
        <pc:spChg chg="add del">
          <ac:chgData name="brahim laraki" userId="95c76f05f91f7712" providerId="LiveId" clId="{8AA80FC2-A873-40E7-B260-8BD007108702}" dt="2024-10-07T12:03:27.624" v="125" actId="26606"/>
          <ac:spMkLst>
            <pc:docMk/>
            <pc:sldMk cId="0" sldId="256"/>
            <ac:spMk id="85" creationId="{88B5C478-ACAA-BE25-440A-01F520CFFC87}"/>
          </ac:spMkLst>
        </pc:spChg>
        <pc:spChg chg="add del">
          <ac:chgData name="brahim laraki" userId="95c76f05f91f7712" providerId="LiveId" clId="{8AA80FC2-A873-40E7-B260-8BD007108702}" dt="2024-10-07T12:03:28.577" v="127" actId="26606"/>
          <ac:spMkLst>
            <pc:docMk/>
            <pc:sldMk cId="0" sldId="256"/>
            <ac:spMk id="87" creationId="{231BF440-39FA-4087-84CC-2EEC0BBDAF29}"/>
          </ac:spMkLst>
        </pc:spChg>
        <pc:spChg chg="add del">
          <ac:chgData name="brahim laraki" userId="95c76f05f91f7712" providerId="LiveId" clId="{8AA80FC2-A873-40E7-B260-8BD007108702}" dt="2024-10-07T12:03:28.577" v="127" actId="26606"/>
          <ac:spMkLst>
            <pc:docMk/>
            <pc:sldMk cId="0" sldId="256"/>
            <ac:spMk id="88" creationId="{F04E4CBA-303B-48BD-8451-C2701CB0EEBF}"/>
          </ac:spMkLst>
        </pc:spChg>
        <pc:spChg chg="add del">
          <ac:chgData name="brahim laraki" userId="95c76f05f91f7712" providerId="LiveId" clId="{8AA80FC2-A873-40E7-B260-8BD007108702}" dt="2024-10-07T12:03:28.577" v="127" actId="26606"/>
          <ac:spMkLst>
            <pc:docMk/>
            <pc:sldMk cId="0" sldId="256"/>
            <ac:spMk id="89" creationId="{F6CA58B3-AFCC-4A40-9882-50D5080879B0}"/>
          </ac:spMkLst>
        </pc:spChg>
        <pc:spChg chg="add del">
          <ac:chgData name="brahim laraki" userId="95c76f05f91f7712" providerId="LiveId" clId="{8AA80FC2-A873-40E7-B260-8BD007108702}" dt="2024-10-07T12:03:28.577" v="127" actId="26606"/>
          <ac:spMkLst>
            <pc:docMk/>
            <pc:sldMk cId="0" sldId="256"/>
            <ac:spMk id="90" creationId="{75C56826-D4E5-42ED-8529-079651CB3005}"/>
          </ac:spMkLst>
        </pc:spChg>
        <pc:spChg chg="add del">
          <ac:chgData name="brahim laraki" userId="95c76f05f91f7712" providerId="LiveId" clId="{8AA80FC2-A873-40E7-B260-8BD007108702}" dt="2024-10-07T12:03:28.577" v="127" actId="26606"/>
          <ac:spMkLst>
            <pc:docMk/>
            <pc:sldMk cId="0" sldId="256"/>
            <ac:spMk id="91" creationId="{82095FCE-EF05-4443-B97A-85DEE3A5CA17}"/>
          </ac:spMkLst>
        </pc:spChg>
        <pc:spChg chg="add del">
          <ac:chgData name="brahim laraki" userId="95c76f05f91f7712" providerId="LiveId" clId="{8AA80FC2-A873-40E7-B260-8BD007108702}" dt="2024-10-07T12:03:28.577" v="127" actId="26606"/>
          <ac:spMkLst>
            <pc:docMk/>
            <pc:sldMk cId="0" sldId="256"/>
            <ac:spMk id="92" creationId="{CA00AE6B-AA30-4CF8-BA6F-339B780AD76C}"/>
          </ac:spMkLst>
        </pc:spChg>
        <pc:spChg chg="add del">
          <ac:chgData name="brahim laraki" userId="95c76f05f91f7712" providerId="LiveId" clId="{8AA80FC2-A873-40E7-B260-8BD007108702}" dt="2024-10-07T12:03:28.577" v="127" actId="26606"/>
          <ac:spMkLst>
            <pc:docMk/>
            <pc:sldMk cId="0" sldId="256"/>
            <ac:spMk id="93" creationId="{07667D59-4583-62AF-9B9A-4589C76443EB}"/>
          </ac:spMkLst>
        </pc:spChg>
        <pc:spChg chg="add del">
          <ac:chgData name="brahim laraki" userId="95c76f05f91f7712" providerId="LiveId" clId="{8AA80FC2-A873-40E7-B260-8BD007108702}" dt="2024-10-07T12:04:01.783" v="129" actId="26606"/>
          <ac:spMkLst>
            <pc:docMk/>
            <pc:sldMk cId="0" sldId="256"/>
            <ac:spMk id="95" creationId="{99F1FFA9-D672-408C-9220-ADEEC6ABDD09}"/>
          </ac:spMkLst>
        </pc:spChg>
        <pc:spChg chg="add del">
          <ac:chgData name="brahim laraki" userId="95c76f05f91f7712" providerId="LiveId" clId="{8AA80FC2-A873-40E7-B260-8BD007108702}" dt="2024-10-07T12:04:01.783" v="129" actId="26606"/>
          <ac:spMkLst>
            <pc:docMk/>
            <pc:sldMk cId="0" sldId="256"/>
            <ac:spMk id="96" creationId="{88B5C478-ACAA-BE25-440A-01F520CFFC87}"/>
          </ac:spMkLst>
        </pc:spChg>
        <pc:spChg chg="add del">
          <ac:chgData name="brahim laraki" userId="95c76f05f91f7712" providerId="LiveId" clId="{8AA80FC2-A873-40E7-B260-8BD007108702}" dt="2024-10-07T12:04:08.502" v="131" actId="26606"/>
          <ac:spMkLst>
            <pc:docMk/>
            <pc:sldMk cId="0" sldId="256"/>
            <ac:spMk id="98" creationId="{3CE5203E-F2D1-469A-A50E-9C6654211B85}"/>
          </ac:spMkLst>
        </pc:spChg>
        <pc:spChg chg="add del">
          <ac:chgData name="brahim laraki" userId="95c76f05f91f7712" providerId="LiveId" clId="{8AA80FC2-A873-40E7-B260-8BD007108702}" dt="2024-10-07T12:04:08.502" v="131" actId="26606"/>
          <ac:spMkLst>
            <pc:docMk/>
            <pc:sldMk cId="0" sldId="256"/>
            <ac:spMk id="99" creationId="{9080D120-BD54-46E1-BA37-82F5E8089E90}"/>
          </ac:spMkLst>
        </pc:spChg>
        <pc:spChg chg="add del">
          <ac:chgData name="brahim laraki" userId="95c76f05f91f7712" providerId="LiveId" clId="{8AA80FC2-A873-40E7-B260-8BD007108702}" dt="2024-10-07T12:04:08.502" v="131" actId="26606"/>
          <ac:spMkLst>
            <pc:docMk/>
            <pc:sldMk cId="0" sldId="256"/>
            <ac:spMk id="100" creationId="{81D83946-74FA-498A-AC80-9926F041B5C5}"/>
          </ac:spMkLst>
        </pc:spChg>
        <pc:spChg chg="add del">
          <ac:chgData name="brahim laraki" userId="95c76f05f91f7712" providerId="LiveId" clId="{8AA80FC2-A873-40E7-B260-8BD007108702}" dt="2024-10-07T12:04:08.502" v="131" actId="26606"/>
          <ac:spMkLst>
            <pc:docMk/>
            <pc:sldMk cId="0" sldId="256"/>
            <ac:spMk id="101" creationId="{5060D983-8B52-443A-8183-2A1DE05618B5}"/>
          </ac:spMkLst>
        </pc:spChg>
        <pc:spChg chg="add del">
          <ac:chgData name="brahim laraki" userId="95c76f05f91f7712" providerId="LiveId" clId="{8AA80FC2-A873-40E7-B260-8BD007108702}" dt="2024-10-07T12:04:08.502" v="131" actId="26606"/>
          <ac:spMkLst>
            <pc:docMk/>
            <pc:sldMk cId="0" sldId="256"/>
            <ac:spMk id="102" creationId="{F9AFE948-2BBE-2E8E-3CC4-8650FA15226F}"/>
          </ac:spMkLst>
        </pc:spChg>
        <pc:spChg chg="add del">
          <ac:chgData name="brahim laraki" userId="95c76f05f91f7712" providerId="LiveId" clId="{8AA80FC2-A873-40E7-B260-8BD007108702}" dt="2024-10-07T12:04:46.882" v="138" actId="26606"/>
          <ac:spMkLst>
            <pc:docMk/>
            <pc:sldMk cId="0" sldId="256"/>
            <ac:spMk id="104" creationId="{4BA40F49-6490-49E1-AB89-4B5946083154}"/>
          </ac:spMkLst>
        </pc:spChg>
        <pc:spChg chg="add mod ord">
          <ac:chgData name="brahim laraki" userId="95c76f05f91f7712" providerId="LiveId" clId="{8AA80FC2-A873-40E7-B260-8BD007108702}" dt="2024-10-26T08:51:16.112" v="3172" actId="20577"/>
          <ac:spMkLst>
            <pc:docMk/>
            <pc:sldMk cId="0" sldId="256"/>
            <ac:spMk id="105" creationId="{D7A7422D-C4B4-BEB2-475D-C87CA5306FD1}"/>
          </ac:spMkLst>
        </pc:spChg>
        <pc:spChg chg="add del">
          <ac:chgData name="brahim laraki" userId="95c76f05f91f7712" providerId="LiveId" clId="{8AA80FC2-A873-40E7-B260-8BD007108702}" dt="2024-10-07T12:05:01.778" v="141" actId="26606"/>
          <ac:spMkLst>
            <pc:docMk/>
            <pc:sldMk cId="0" sldId="256"/>
            <ac:spMk id="115" creationId="{CEF6118E-44FB-4509-B4D9-129052E4C6EE}"/>
          </ac:spMkLst>
        </pc:spChg>
        <pc:spChg chg="add del">
          <ac:chgData name="brahim laraki" userId="95c76f05f91f7712" providerId="LiveId" clId="{8AA80FC2-A873-40E7-B260-8BD007108702}" dt="2024-10-07T12:13:47.789" v="193" actId="26606"/>
          <ac:spMkLst>
            <pc:docMk/>
            <pc:sldMk cId="0" sldId="256"/>
            <ac:spMk id="120" creationId="{CEF6118E-44FB-4509-B4D9-129052E4C6EE}"/>
          </ac:spMkLst>
        </pc:spChg>
        <pc:spChg chg="add del">
          <ac:chgData name="brahim laraki" userId="95c76f05f91f7712" providerId="LiveId" clId="{8AA80FC2-A873-40E7-B260-8BD007108702}" dt="2024-10-07T12:13:59.149" v="195" actId="26606"/>
          <ac:spMkLst>
            <pc:docMk/>
            <pc:sldMk cId="0" sldId="256"/>
            <ac:spMk id="125" creationId="{913AE63C-D5B4-45D1-ACFC-648CFFCF9805}"/>
          </ac:spMkLst>
        </pc:spChg>
        <pc:spChg chg="add del">
          <ac:chgData name="brahim laraki" userId="95c76f05f91f7712" providerId="LiveId" clId="{8AA80FC2-A873-40E7-B260-8BD007108702}" dt="2024-10-07T12:14:09.418" v="198" actId="26606"/>
          <ac:spMkLst>
            <pc:docMk/>
            <pc:sldMk cId="0" sldId="256"/>
            <ac:spMk id="143" creationId="{99F1FFA9-D672-408C-9220-ADEEC6ABDD09}"/>
          </ac:spMkLst>
        </pc:spChg>
        <pc:spChg chg="add del">
          <ac:chgData name="brahim laraki" userId="95c76f05f91f7712" providerId="LiveId" clId="{8AA80FC2-A873-40E7-B260-8BD007108702}" dt="2024-10-07T12:32:21.827" v="242" actId="26606"/>
          <ac:spMkLst>
            <pc:docMk/>
            <pc:sldMk cId="0" sldId="256"/>
            <ac:spMk id="148" creationId="{129F4FEF-3F4E-4042-8E6D-C24E201FB31A}"/>
          </ac:spMkLst>
        </pc:spChg>
        <pc:spChg chg="add">
          <ac:chgData name="brahim laraki" userId="95c76f05f91f7712" providerId="LiveId" clId="{8AA80FC2-A873-40E7-B260-8BD007108702}" dt="2024-10-07T12:32:21.827" v="242" actId="26606"/>
          <ac:spMkLst>
            <pc:docMk/>
            <pc:sldMk cId="0" sldId="256"/>
            <ac:spMk id="153" creationId="{B712E947-0734-45F9-9C4F-41114EC3A33E}"/>
          </ac:spMkLst>
        </pc:spChg>
        <pc:grpChg chg="add del">
          <ac:chgData name="brahim laraki" userId="95c76f05f91f7712" providerId="LiveId" clId="{8AA80FC2-A873-40E7-B260-8BD007108702}" dt="2024-10-07T10:46:51.984" v="13" actId="26606"/>
          <ac:grpSpMkLst>
            <pc:docMk/>
            <pc:sldMk cId="0" sldId="256"/>
            <ac:grpSpMk id="38" creationId="{5EFBDE31-BB3E-6CFC-23CD-B5976DA38438}"/>
          </ac:grpSpMkLst>
        </pc:grpChg>
        <pc:grpChg chg="add del">
          <ac:chgData name="brahim laraki" userId="95c76f05f91f7712" providerId="LiveId" clId="{8AA80FC2-A873-40E7-B260-8BD007108702}" dt="2024-10-07T10:47:39.579" v="24" actId="26606"/>
          <ac:grpSpMkLst>
            <pc:docMk/>
            <pc:sldMk cId="0" sldId="256"/>
            <ac:grpSpMk id="49" creationId="{A5AFD70F-20E3-55D2-E154-7D4FACFBB016}"/>
          </ac:grpSpMkLst>
        </pc:grpChg>
        <pc:grpChg chg="add del">
          <ac:chgData name="brahim laraki" userId="95c76f05f91f7712" providerId="LiveId" clId="{8AA80FC2-A873-40E7-B260-8BD007108702}" dt="2024-10-07T10:47:38.031" v="21" actId="26606"/>
          <ac:grpSpMkLst>
            <pc:docMk/>
            <pc:sldMk cId="0" sldId="256"/>
            <ac:grpSpMk id="61" creationId="{6258F736-B256-8039-9DC6-F4E49A5C5AD5}"/>
          </ac:grpSpMkLst>
        </pc:grpChg>
        <pc:grpChg chg="add del">
          <ac:chgData name="brahim laraki" userId="95c76f05f91f7712" providerId="LiveId" clId="{8AA80FC2-A873-40E7-B260-8BD007108702}" dt="2024-10-07T12:04:46.882" v="138" actId="26606"/>
          <ac:grpSpMkLst>
            <pc:docMk/>
            <pc:sldMk cId="0" sldId="256"/>
            <ac:grpSpMk id="106" creationId="{DC406F5B-6AB1-4F59-BBBB-3488A390D783}"/>
          </ac:grpSpMkLst>
        </pc:grpChg>
        <pc:grpChg chg="add del">
          <ac:chgData name="brahim laraki" userId="95c76f05f91f7712" providerId="LiveId" clId="{8AA80FC2-A873-40E7-B260-8BD007108702}" dt="2024-10-07T12:13:59.149" v="195" actId="26606"/>
          <ac:grpSpMkLst>
            <pc:docMk/>
            <pc:sldMk cId="0" sldId="256"/>
            <ac:grpSpMk id="127" creationId="{A12BBDB1-A811-4A94-B034-72085F97AB84}"/>
          </ac:grpSpMkLst>
        </pc:grpChg>
        <pc:grpChg chg="add del">
          <ac:chgData name="brahim laraki" userId="95c76f05f91f7712" providerId="LiveId" clId="{8AA80FC2-A873-40E7-B260-8BD007108702}" dt="2024-10-07T12:13:59.149" v="195" actId="26606"/>
          <ac:grpSpMkLst>
            <pc:docMk/>
            <pc:sldMk cId="0" sldId="256"/>
            <ac:grpSpMk id="131" creationId="{E27AF472-EAE3-4572-AB69-B92BD10DBC6D}"/>
          </ac:grpSpMkLst>
        </pc:grpChg>
        <pc:grpChg chg="add">
          <ac:chgData name="brahim laraki" userId="95c76f05f91f7712" providerId="LiveId" clId="{8AA80FC2-A873-40E7-B260-8BD007108702}" dt="2024-10-07T12:32:21.827" v="242" actId="26606"/>
          <ac:grpSpMkLst>
            <pc:docMk/>
            <pc:sldMk cId="0" sldId="256"/>
            <ac:grpSpMk id="155" creationId="{12B3290A-D3BF-4B87-B55B-FD9A98B49727}"/>
          </ac:grpSpMkLst>
        </pc:grpChg>
        <pc:graphicFrameChg chg="add del">
          <ac:chgData name="brahim laraki" userId="95c76f05f91f7712" providerId="LiveId" clId="{8AA80FC2-A873-40E7-B260-8BD007108702}" dt="2024-10-07T10:45:59.951" v="5" actId="26606"/>
          <ac:graphicFrameMkLst>
            <pc:docMk/>
            <pc:sldMk cId="0" sldId="256"/>
            <ac:graphicFrameMk id="19" creationId="{6235F807-8D64-ED75-5C52-BC1167D36E37}"/>
          </ac:graphicFrameMkLst>
        </pc:graphicFrameChg>
        <pc:picChg chg="add del">
          <ac:chgData name="brahim laraki" userId="95c76f05f91f7712" providerId="LiveId" clId="{8AA80FC2-A873-40E7-B260-8BD007108702}" dt="2024-10-07T10:45:50.217" v="1" actId="26606"/>
          <ac:picMkLst>
            <pc:docMk/>
            <pc:sldMk cId="0" sldId="256"/>
            <ac:picMk id="5" creationId="{4A775B42-EFB2-A5ED-5212-0404E42DA132}"/>
          </ac:picMkLst>
        </pc:picChg>
        <pc:picChg chg="add mod ord">
          <ac:chgData name="brahim laraki" userId="95c76f05f91f7712" providerId="LiveId" clId="{8AA80FC2-A873-40E7-B260-8BD007108702}" dt="2024-10-07T12:32:52.206" v="251" actId="1076"/>
          <ac:picMkLst>
            <pc:docMk/>
            <pc:sldMk cId="0" sldId="256"/>
            <ac:picMk id="8" creationId="{5B7B3CD2-54FE-6F36-6CD3-99C80AAF37AA}"/>
          </ac:picMkLst>
        </pc:picChg>
        <pc:picChg chg="add del">
          <ac:chgData name="brahim laraki" userId="95c76f05f91f7712" providerId="LiveId" clId="{8AA80FC2-A873-40E7-B260-8BD007108702}" dt="2024-10-07T10:45:52.264" v="3" actId="26606"/>
          <ac:picMkLst>
            <pc:docMk/>
            <pc:sldMk cId="0" sldId="256"/>
            <ac:picMk id="14" creationId="{0B261620-A073-A917-E23F-6F56BE15FE00}"/>
          </ac:picMkLst>
        </pc:picChg>
        <pc:picChg chg="add del">
          <ac:chgData name="brahim laraki" userId="95c76f05f91f7712" providerId="LiveId" clId="{8AA80FC2-A873-40E7-B260-8BD007108702}" dt="2024-10-07T10:46:13.280" v="7" actId="26606"/>
          <ac:picMkLst>
            <pc:docMk/>
            <pc:sldMk cId="0" sldId="256"/>
            <ac:picMk id="24" creationId="{4A775B42-EFB2-A5ED-5212-0404E42DA132}"/>
          </ac:picMkLst>
        </pc:picChg>
        <pc:picChg chg="add del">
          <ac:chgData name="brahim laraki" userId="95c76f05f91f7712" providerId="LiveId" clId="{8AA80FC2-A873-40E7-B260-8BD007108702}" dt="2024-10-07T10:46:30.890" v="9" actId="26606"/>
          <ac:picMkLst>
            <pc:docMk/>
            <pc:sldMk cId="0" sldId="256"/>
            <ac:picMk id="27" creationId="{B50D80BB-0BCE-E78D-1F6E-46A068935313}"/>
          </ac:picMkLst>
        </pc:picChg>
        <pc:picChg chg="add del">
          <ac:chgData name="brahim laraki" userId="95c76f05f91f7712" providerId="LiveId" clId="{8AA80FC2-A873-40E7-B260-8BD007108702}" dt="2024-10-07T10:46:32.421" v="11" actId="26606"/>
          <ac:picMkLst>
            <pc:docMk/>
            <pc:sldMk cId="0" sldId="256"/>
            <ac:picMk id="33" creationId="{C6B81A32-CF49-9055-B971-4DFB5F2D98C7}"/>
          </ac:picMkLst>
        </pc:picChg>
        <pc:picChg chg="add del">
          <ac:chgData name="brahim laraki" userId="95c76f05f91f7712" providerId="LiveId" clId="{8AA80FC2-A873-40E7-B260-8BD007108702}" dt="2024-10-07T10:46:51.984" v="13" actId="26606"/>
          <ac:picMkLst>
            <pc:docMk/>
            <pc:sldMk cId="0" sldId="256"/>
            <ac:picMk id="37" creationId="{818CB3E4-130A-C4C7-FE14-2F44EBE63920}"/>
          </ac:picMkLst>
        </pc:picChg>
        <pc:picChg chg="add del">
          <ac:chgData name="brahim laraki" userId="95c76f05f91f7712" providerId="LiveId" clId="{8AA80FC2-A873-40E7-B260-8BD007108702}" dt="2024-10-07T10:46:53.827" v="15" actId="26606"/>
          <ac:picMkLst>
            <pc:docMk/>
            <pc:sldMk cId="0" sldId="256"/>
            <ac:picMk id="44" creationId="{2DC81019-3FEC-2BA7-A61B-7E0F4A5B0652}"/>
          </ac:picMkLst>
        </pc:picChg>
        <pc:picChg chg="add mod ord">
          <ac:chgData name="brahim laraki" userId="95c76f05f91f7712" providerId="LiveId" clId="{8AA80FC2-A873-40E7-B260-8BD007108702}" dt="2024-10-07T12:32:36.619" v="247" actId="14100"/>
          <ac:picMkLst>
            <pc:docMk/>
            <pc:sldMk cId="0" sldId="256"/>
            <ac:picMk id="48" creationId="{56C43164-EBD2-8739-2BE1-3F1DF2171348}"/>
          </ac:picMkLst>
        </pc:picChg>
        <pc:picChg chg="add del">
          <ac:chgData name="brahim laraki" userId="95c76f05f91f7712" providerId="LiveId" clId="{8AA80FC2-A873-40E7-B260-8BD007108702}" dt="2024-10-07T12:03:25.452" v="123" actId="26606"/>
          <ac:picMkLst>
            <pc:docMk/>
            <pc:sldMk cId="0" sldId="256"/>
            <ac:picMk id="78" creationId="{B0DAC8FB-A162-44E3-A606-C855A03A5B09}"/>
          </ac:picMkLst>
        </pc:picChg>
      </pc:sldChg>
      <pc:sldChg chg="addSp delSp modSp del mod setBg">
        <pc:chgData name="brahim laraki" userId="95c76f05f91f7712" providerId="LiveId" clId="{8AA80FC2-A873-40E7-B260-8BD007108702}" dt="2024-10-08T10:42:40.982" v="671" actId="47"/>
        <pc:sldMkLst>
          <pc:docMk/>
          <pc:sldMk cId="0" sldId="257"/>
        </pc:sldMkLst>
        <pc:spChg chg="mod">
          <ac:chgData name="brahim laraki" userId="95c76f05f91f7712" providerId="LiveId" clId="{8AA80FC2-A873-40E7-B260-8BD007108702}" dt="2024-10-08T10:41:35.153" v="655" actId="21"/>
          <ac:spMkLst>
            <pc:docMk/>
            <pc:sldMk cId="0" sldId="257"/>
            <ac:spMk id="2" creationId="{00000000-0000-0000-0000-000000000000}"/>
          </ac:spMkLst>
        </pc:spChg>
        <pc:spChg chg="add del">
          <ac:chgData name="brahim laraki" userId="95c76f05f91f7712" providerId="LiveId" clId="{8AA80FC2-A873-40E7-B260-8BD007108702}" dt="2024-10-07T12:30:38.395" v="223" actId="26606"/>
          <ac:spMkLst>
            <pc:docMk/>
            <pc:sldMk cId="0" sldId="257"/>
            <ac:spMk id="3" creationId="{00000000-0000-0000-0000-000000000000}"/>
          </ac:spMkLst>
        </pc:spChg>
        <pc:spChg chg="add mod">
          <ac:chgData name="brahim laraki" userId="95c76f05f91f7712" providerId="LiveId" clId="{8AA80FC2-A873-40E7-B260-8BD007108702}" dt="2024-10-08T10:42:23.718" v="667" actId="21"/>
          <ac:spMkLst>
            <pc:docMk/>
            <pc:sldMk cId="0" sldId="257"/>
            <ac:spMk id="4" creationId="{9A4D3689-8ABF-0E67-0587-3BBC00687E8A}"/>
          </ac:spMkLst>
        </pc:spChg>
        <pc:spChg chg="add del">
          <ac:chgData name="brahim laraki" userId="95c76f05f91f7712" providerId="LiveId" clId="{8AA80FC2-A873-40E7-B260-8BD007108702}" dt="2024-10-07T12:29:46.051" v="206" actId="26606"/>
          <ac:spMkLst>
            <pc:docMk/>
            <pc:sldMk cId="0" sldId="257"/>
            <ac:spMk id="8" creationId="{081EA652-8C6A-4E69-BEB9-170809474553}"/>
          </ac:spMkLst>
        </pc:spChg>
        <pc:spChg chg="add del">
          <ac:chgData name="brahim laraki" userId="95c76f05f91f7712" providerId="LiveId" clId="{8AA80FC2-A873-40E7-B260-8BD007108702}" dt="2024-10-07T12:28:12.624" v="200" actId="26606"/>
          <ac:spMkLst>
            <pc:docMk/>
            <pc:sldMk cId="0" sldId="257"/>
            <ac:spMk id="9" creationId="{BACC6370-2D7E-4714-9D71-7542949D7D5D}"/>
          </ac:spMkLst>
        </pc:spChg>
        <pc:spChg chg="add del">
          <ac:chgData name="brahim laraki" userId="95c76f05f91f7712" providerId="LiveId" clId="{8AA80FC2-A873-40E7-B260-8BD007108702}" dt="2024-10-07T12:29:46.051" v="206" actId="26606"/>
          <ac:spMkLst>
            <pc:docMk/>
            <pc:sldMk cId="0" sldId="257"/>
            <ac:spMk id="10" creationId="{A4026A73-1F7F-49F2-B319-8CA3B3D53269}"/>
          </ac:spMkLst>
        </pc:spChg>
        <pc:spChg chg="add del">
          <ac:chgData name="brahim laraki" userId="95c76f05f91f7712" providerId="LiveId" clId="{8AA80FC2-A873-40E7-B260-8BD007108702}" dt="2024-10-07T12:28:12.624" v="200" actId="26606"/>
          <ac:spMkLst>
            <pc:docMk/>
            <pc:sldMk cId="0" sldId="257"/>
            <ac:spMk id="11" creationId="{F68B3F68-107C-434F-AA38-110D5EA91B85}"/>
          </ac:spMkLst>
        </pc:spChg>
        <pc:spChg chg="add del">
          <ac:chgData name="brahim laraki" userId="95c76f05f91f7712" providerId="LiveId" clId="{8AA80FC2-A873-40E7-B260-8BD007108702}" dt="2024-10-07T12:29:46.051" v="206" actId="26606"/>
          <ac:spMkLst>
            <pc:docMk/>
            <pc:sldMk cId="0" sldId="257"/>
            <ac:spMk id="12" creationId="{5298780A-33B9-4EA2-8F67-DE68AD62841B}"/>
          </ac:spMkLst>
        </pc:spChg>
        <pc:spChg chg="add del">
          <ac:chgData name="brahim laraki" userId="95c76f05f91f7712" providerId="LiveId" clId="{8AA80FC2-A873-40E7-B260-8BD007108702}" dt="2024-10-07T12:28:12.624" v="200" actId="26606"/>
          <ac:spMkLst>
            <pc:docMk/>
            <pc:sldMk cId="0" sldId="257"/>
            <ac:spMk id="13" creationId="{AAD0DBB9-1A4B-4391-81D4-CB19F9AB918A}"/>
          </ac:spMkLst>
        </pc:spChg>
        <pc:spChg chg="add del">
          <ac:chgData name="brahim laraki" userId="95c76f05f91f7712" providerId="LiveId" clId="{8AA80FC2-A873-40E7-B260-8BD007108702}" dt="2024-10-07T12:29:46.051" v="206" actId="26606"/>
          <ac:spMkLst>
            <pc:docMk/>
            <pc:sldMk cId="0" sldId="257"/>
            <ac:spMk id="14" creationId="{7F488E8B-4E1E-4402-8935-D4E6C02615C7}"/>
          </ac:spMkLst>
        </pc:spChg>
        <pc:spChg chg="add del">
          <ac:chgData name="brahim laraki" userId="95c76f05f91f7712" providerId="LiveId" clId="{8AA80FC2-A873-40E7-B260-8BD007108702}" dt="2024-10-07T12:28:12.624" v="200" actId="26606"/>
          <ac:spMkLst>
            <pc:docMk/>
            <pc:sldMk cId="0" sldId="257"/>
            <ac:spMk id="15" creationId="{063BBA22-50EA-4C4D-BE05-F1CE4E63AA56}"/>
          </ac:spMkLst>
        </pc:spChg>
        <pc:spChg chg="add del">
          <ac:chgData name="brahim laraki" userId="95c76f05f91f7712" providerId="LiveId" clId="{8AA80FC2-A873-40E7-B260-8BD007108702}" dt="2024-10-07T12:30:07.629" v="214" actId="26606"/>
          <ac:spMkLst>
            <pc:docMk/>
            <pc:sldMk cId="0" sldId="257"/>
            <ac:spMk id="18" creationId="{E99F76E4-5DFD-4DBE-B042-66FBCD1182C9}"/>
          </ac:spMkLst>
        </pc:spChg>
        <pc:spChg chg="add del">
          <ac:chgData name="brahim laraki" userId="95c76f05f91f7712" providerId="LiveId" clId="{8AA80FC2-A873-40E7-B260-8BD007108702}" dt="2024-10-07T12:28:25.569" v="202" actId="26606"/>
          <ac:spMkLst>
            <pc:docMk/>
            <pc:sldMk cId="0" sldId="257"/>
            <ac:spMk id="25" creationId="{8DF67618-B87B-4195-8E24-3B126F79FF55}"/>
          </ac:spMkLst>
        </pc:spChg>
        <pc:spChg chg="add del">
          <ac:chgData name="brahim laraki" userId="95c76f05f91f7712" providerId="LiveId" clId="{8AA80FC2-A873-40E7-B260-8BD007108702}" dt="2024-10-07T12:28:25.569" v="202" actId="26606"/>
          <ac:spMkLst>
            <pc:docMk/>
            <pc:sldMk cId="0" sldId="257"/>
            <ac:spMk id="26" creationId="{64960379-9FF9-400A-A8A8-F5AB633FD3BF}"/>
          </ac:spMkLst>
        </pc:spChg>
        <pc:spChg chg="add del">
          <ac:chgData name="brahim laraki" userId="95c76f05f91f7712" providerId="LiveId" clId="{8AA80FC2-A873-40E7-B260-8BD007108702}" dt="2024-10-07T12:29:44.473" v="204" actId="26606"/>
          <ac:spMkLst>
            <pc:docMk/>
            <pc:sldMk cId="0" sldId="257"/>
            <ac:spMk id="31" creationId="{BACC6370-2D7E-4714-9D71-7542949D7D5D}"/>
          </ac:spMkLst>
        </pc:spChg>
        <pc:spChg chg="add del">
          <ac:chgData name="brahim laraki" userId="95c76f05f91f7712" providerId="LiveId" clId="{8AA80FC2-A873-40E7-B260-8BD007108702}" dt="2024-10-07T12:29:44.473" v="204" actId="26606"/>
          <ac:spMkLst>
            <pc:docMk/>
            <pc:sldMk cId="0" sldId="257"/>
            <ac:spMk id="32" creationId="{F68B3F68-107C-434F-AA38-110D5EA91B85}"/>
          </ac:spMkLst>
        </pc:spChg>
        <pc:spChg chg="add del">
          <ac:chgData name="brahim laraki" userId="95c76f05f91f7712" providerId="LiveId" clId="{8AA80FC2-A873-40E7-B260-8BD007108702}" dt="2024-10-07T12:29:44.473" v="204" actId="26606"/>
          <ac:spMkLst>
            <pc:docMk/>
            <pc:sldMk cId="0" sldId="257"/>
            <ac:spMk id="33" creationId="{AAD0DBB9-1A4B-4391-81D4-CB19F9AB918A}"/>
          </ac:spMkLst>
        </pc:spChg>
        <pc:spChg chg="add del">
          <ac:chgData name="brahim laraki" userId="95c76f05f91f7712" providerId="LiveId" clId="{8AA80FC2-A873-40E7-B260-8BD007108702}" dt="2024-10-07T12:29:44.473" v="204" actId="26606"/>
          <ac:spMkLst>
            <pc:docMk/>
            <pc:sldMk cId="0" sldId="257"/>
            <ac:spMk id="34" creationId="{063BBA22-50EA-4C4D-BE05-F1CE4E63AA56}"/>
          </ac:spMkLst>
        </pc:spChg>
        <pc:spChg chg="add del">
          <ac:chgData name="brahim laraki" userId="95c76f05f91f7712" providerId="LiveId" clId="{8AA80FC2-A873-40E7-B260-8BD007108702}" dt="2024-10-07T12:29:46.051" v="206" actId="26606"/>
          <ac:spMkLst>
            <pc:docMk/>
            <pc:sldMk cId="0" sldId="257"/>
            <ac:spMk id="37" creationId="{00000000-0000-0000-0000-000000000000}"/>
          </ac:spMkLst>
        </pc:spChg>
        <pc:spChg chg="add del">
          <ac:chgData name="brahim laraki" userId="95c76f05f91f7712" providerId="LiveId" clId="{8AA80FC2-A873-40E7-B260-8BD007108702}" dt="2024-10-07T12:29:47.551" v="208" actId="26606"/>
          <ac:spMkLst>
            <pc:docMk/>
            <pc:sldMk cId="0" sldId="257"/>
            <ac:spMk id="39" creationId="{815925C2-A704-4D47-B1C1-3FCA52512EC1}"/>
          </ac:spMkLst>
        </pc:spChg>
        <pc:spChg chg="add del">
          <ac:chgData name="brahim laraki" userId="95c76f05f91f7712" providerId="LiveId" clId="{8AA80FC2-A873-40E7-B260-8BD007108702}" dt="2024-10-07T12:29:47.551" v="208" actId="26606"/>
          <ac:spMkLst>
            <pc:docMk/>
            <pc:sldMk cId="0" sldId="257"/>
            <ac:spMk id="40" creationId="{01D4315C-C23C-4FD3-98DF-08C29E2292A8}"/>
          </ac:spMkLst>
        </pc:spChg>
        <pc:spChg chg="add del">
          <ac:chgData name="brahim laraki" userId="95c76f05f91f7712" providerId="LiveId" clId="{8AA80FC2-A873-40E7-B260-8BD007108702}" dt="2024-10-07T12:29:47.551" v="208" actId="26606"/>
          <ac:spMkLst>
            <pc:docMk/>
            <pc:sldMk cId="0" sldId="257"/>
            <ac:spMk id="46" creationId="{00000000-0000-0000-0000-000000000000}"/>
          </ac:spMkLst>
        </pc:spChg>
        <pc:spChg chg="add del">
          <ac:chgData name="brahim laraki" userId="95c76f05f91f7712" providerId="LiveId" clId="{8AA80FC2-A873-40E7-B260-8BD007108702}" dt="2024-10-07T12:29:50.536" v="210" actId="26606"/>
          <ac:spMkLst>
            <pc:docMk/>
            <pc:sldMk cId="0" sldId="257"/>
            <ac:spMk id="48" creationId="{907E470A-25F4-47D0-8FEC-EE9FD606BB34}"/>
          </ac:spMkLst>
        </pc:spChg>
        <pc:spChg chg="add del">
          <ac:chgData name="brahim laraki" userId="95c76f05f91f7712" providerId="LiveId" clId="{8AA80FC2-A873-40E7-B260-8BD007108702}" dt="2024-10-07T12:29:50.536" v="210" actId="26606"/>
          <ac:spMkLst>
            <pc:docMk/>
            <pc:sldMk cId="0" sldId="257"/>
            <ac:spMk id="62" creationId="{00000000-0000-0000-0000-000000000000}"/>
          </ac:spMkLst>
        </pc:spChg>
        <pc:spChg chg="add del">
          <ac:chgData name="brahim laraki" userId="95c76f05f91f7712" providerId="LiveId" clId="{8AA80FC2-A873-40E7-B260-8BD007108702}" dt="2024-10-07T12:29:55.832" v="212" actId="26606"/>
          <ac:spMkLst>
            <pc:docMk/>
            <pc:sldMk cId="0" sldId="257"/>
            <ac:spMk id="64" creationId="{AC17DE74-01C9-4859-B65A-85CF999E8580}"/>
          </ac:spMkLst>
        </pc:spChg>
        <pc:spChg chg="add del">
          <ac:chgData name="brahim laraki" userId="95c76f05f91f7712" providerId="LiveId" clId="{8AA80FC2-A873-40E7-B260-8BD007108702}" dt="2024-10-07T12:29:55.832" v="212" actId="26606"/>
          <ac:spMkLst>
            <pc:docMk/>
            <pc:sldMk cId="0" sldId="257"/>
            <ac:spMk id="65" creationId="{068C0432-0E90-4CC1-8CD3-D44A90DF07EF}"/>
          </ac:spMkLst>
        </pc:spChg>
        <pc:spChg chg="add del">
          <ac:chgData name="brahim laraki" userId="95c76f05f91f7712" providerId="LiveId" clId="{8AA80FC2-A873-40E7-B260-8BD007108702}" dt="2024-10-07T12:29:55.832" v="212" actId="26606"/>
          <ac:spMkLst>
            <pc:docMk/>
            <pc:sldMk cId="0" sldId="257"/>
            <ac:spMk id="66" creationId="{00000000-0000-0000-0000-000000000000}"/>
          </ac:spMkLst>
        </pc:spChg>
        <pc:spChg chg="add del">
          <ac:chgData name="brahim laraki" userId="95c76f05f91f7712" providerId="LiveId" clId="{8AA80FC2-A873-40E7-B260-8BD007108702}" dt="2024-10-07T12:30:07.629" v="214" actId="26606"/>
          <ac:spMkLst>
            <pc:docMk/>
            <pc:sldMk cId="0" sldId="257"/>
            <ac:spMk id="190" creationId="{5A0118C5-4F8D-4CF4-BADD-53FEACC6C42A}"/>
          </ac:spMkLst>
        </pc:spChg>
        <pc:spChg chg="add del">
          <ac:chgData name="brahim laraki" userId="95c76f05f91f7712" providerId="LiveId" clId="{8AA80FC2-A873-40E7-B260-8BD007108702}" dt="2024-10-07T12:30:07.629" v="214" actId="26606"/>
          <ac:spMkLst>
            <pc:docMk/>
            <pc:sldMk cId="0" sldId="257"/>
            <ac:spMk id="361" creationId="{A99050EE-26AF-4253-BD50-F0FCD965A8F6}"/>
          </ac:spMkLst>
        </pc:spChg>
        <pc:spChg chg="add del">
          <ac:chgData name="brahim laraki" userId="95c76f05f91f7712" providerId="LiveId" clId="{8AA80FC2-A873-40E7-B260-8BD007108702}" dt="2024-10-07T12:30:07.629" v="214" actId="26606"/>
          <ac:spMkLst>
            <pc:docMk/>
            <pc:sldMk cId="0" sldId="257"/>
            <ac:spMk id="365" creationId="{D0C78466-EB6E-45A0-99A6-A00789ACD90A}"/>
          </ac:spMkLst>
        </pc:spChg>
        <pc:spChg chg="add del">
          <ac:chgData name="brahim laraki" userId="95c76f05f91f7712" providerId="LiveId" clId="{8AA80FC2-A873-40E7-B260-8BD007108702}" dt="2024-10-07T12:30:07.629" v="214" actId="26606"/>
          <ac:spMkLst>
            <pc:docMk/>
            <pc:sldMk cId="0" sldId="257"/>
            <ac:spMk id="389" creationId="{00000000-0000-0000-0000-000000000000}"/>
          </ac:spMkLst>
        </pc:spChg>
        <pc:spChg chg="add del">
          <ac:chgData name="brahim laraki" userId="95c76f05f91f7712" providerId="LiveId" clId="{8AA80FC2-A873-40E7-B260-8BD007108702}" dt="2024-10-07T12:30:15.520" v="216" actId="26606"/>
          <ac:spMkLst>
            <pc:docMk/>
            <pc:sldMk cId="0" sldId="257"/>
            <ac:spMk id="391" creationId="{081EA652-8C6A-4E69-BEB9-170809474553}"/>
          </ac:spMkLst>
        </pc:spChg>
        <pc:spChg chg="add del">
          <ac:chgData name="brahim laraki" userId="95c76f05f91f7712" providerId="LiveId" clId="{8AA80FC2-A873-40E7-B260-8BD007108702}" dt="2024-10-07T12:30:15.520" v="216" actId="26606"/>
          <ac:spMkLst>
            <pc:docMk/>
            <pc:sldMk cId="0" sldId="257"/>
            <ac:spMk id="392" creationId="{5298780A-33B9-4EA2-8F67-DE68AD62841B}"/>
          </ac:spMkLst>
        </pc:spChg>
        <pc:spChg chg="add del">
          <ac:chgData name="brahim laraki" userId="95c76f05f91f7712" providerId="LiveId" clId="{8AA80FC2-A873-40E7-B260-8BD007108702}" dt="2024-10-07T12:30:15.520" v="216" actId="26606"/>
          <ac:spMkLst>
            <pc:docMk/>
            <pc:sldMk cId="0" sldId="257"/>
            <ac:spMk id="393" creationId="{7F488E8B-4E1E-4402-8935-D4E6C02615C7}"/>
          </ac:spMkLst>
        </pc:spChg>
        <pc:spChg chg="add del">
          <ac:chgData name="brahim laraki" userId="95c76f05f91f7712" providerId="LiveId" clId="{8AA80FC2-A873-40E7-B260-8BD007108702}" dt="2024-10-07T12:30:15.520" v="216" actId="26606"/>
          <ac:spMkLst>
            <pc:docMk/>
            <pc:sldMk cId="0" sldId="257"/>
            <ac:spMk id="395" creationId="{00000000-0000-0000-0000-000000000000}"/>
          </ac:spMkLst>
        </pc:spChg>
        <pc:spChg chg="add del">
          <ac:chgData name="brahim laraki" userId="95c76f05f91f7712" providerId="LiveId" clId="{8AA80FC2-A873-40E7-B260-8BD007108702}" dt="2024-10-07T12:30:22.676" v="218" actId="26606"/>
          <ac:spMkLst>
            <pc:docMk/>
            <pc:sldMk cId="0" sldId="257"/>
            <ac:spMk id="397" creationId="{7301F447-EEF7-48F5-AF73-7566EE7F64AD}"/>
          </ac:spMkLst>
        </pc:spChg>
        <pc:spChg chg="add del">
          <ac:chgData name="brahim laraki" userId="95c76f05f91f7712" providerId="LiveId" clId="{8AA80FC2-A873-40E7-B260-8BD007108702}" dt="2024-10-07T12:30:22.676" v="218" actId="26606"/>
          <ac:spMkLst>
            <pc:docMk/>
            <pc:sldMk cId="0" sldId="257"/>
            <ac:spMk id="398" creationId="{F7117410-A2A4-4085-9ADC-46744551DBDE}"/>
          </ac:spMkLst>
        </pc:spChg>
        <pc:spChg chg="add del">
          <ac:chgData name="brahim laraki" userId="95c76f05f91f7712" providerId="LiveId" clId="{8AA80FC2-A873-40E7-B260-8BD007108702}" dt="2024-10-07T12:30:22.676" v="218" actId="26606"/>
          <ac:spMkLst>
            <pc:docMk/>
            <pc:sldMk cId="0" sldId="257"/>
            <ac:spMk id="399" creationId="{99F74EB5-E547-4FB4-95F5-BCC788F3C4A0}"/>
          </ac:spMkLst>
        </pc:spChg>
        <pc:spChg chg="add del">
          <ac:chgData name="brahim laraki" userId="95c76f05f91f7712" providerId="LiveId" clId="{8AA80FC2-A873-40E7-B260-8BD007108702}" dt="2024-10-07T12:30:28.020" v="220" actId="26606"/>
          <ac:spMkLst>
            <pc:docMk/>
            <pc:sldMk cId="0" sldId="257"/>
            <ac:spMk id="402" creationId="{DEE2AD96-B495-4E06-9291-B71706F728CB}"/>
          </ac:spMkLst>
        </pc:spChg>
        <pc:spChg chg="add del">
          <ac:chgData name="brahim laraki" userId="95c76f05f91f7712" providerId="LiveId" clId="{8AA80FC2-A873-40E7-B260-8BD007108702}" dt="2024-10-07T12:30:28.020" v="220" actId="26606"/>
          <ac:spMkLst>
            <pc:docMk/>
            <pc:sldMk cId="0" sldId="257"/>
            <ac:spMk id="403" creationId="{53CF6D67-C5A8-4ADD-9E8E-1E38CA1D3166}"/>
          </ac:spMkLst>
        </pc:spChg>
        <pc:spChg chg="add del">
          <ac:chgData name="brahim laraki" userId="95c76f05f91f7712" providerId="LiveId" clId="{8AA80FC2-A873-40E7-B260-8BD007108702}" dt="2024-10-07T12:30:28.020" v="220" actId="26606"/>
          <ac:spMkLst>
            <pc:docMk/>
            <pc:sldMk cId="0" sldId="257"/>
            <ac:spMk id="404" creationId="{86909FA0-B515-4681-B7A8-FA281D133B94}"/>
          </ac:spMkLst>
        </pc:spChg>
        <pc:spChg chg="add del">
          <ac:chgData name="brahim laraki" userId="95c76f05f91f7712" providerId="LiveId" clId="{8AA80FC2-A873-40E7-B260-8BD007108702}" dt="2024-10-07T12:30:28.020" v="220" actId="26606"/>
          <ac:spMkLst>
            <pc:docMk/>
            <pc:sldMk cId="0" sldId="257"/>
            <ac:spMk id="405" creationId="{21C9FE86-FCC3-4A31-AA1C-C882262B7FE7}"/>
          </ac:spMkLst>
        </pc:spChg>
        <pc:spChg chg="add del">
          <ac:chgData name="brahim laraki" userId="95c76f05f91f7712" providerId="LiveId" clId="{8AA80FC2-A873-40E7-B260-8BD007108702}" dt="2024-10-07T12:30:28.020" v="220" actId="26606"/>
          <ac:spMkLst>
            <pc:docMk/>
            <pc:sldMk cId="0" sldId="257"/>
            <ac:spMk id="406" creationId="{7D96243B-ECED-4B71-8E06-AE9A285EAD20}"/>
          </ac:spMkLst>
        </pc:spChg>
        <pc:spChg chg="add del">
          <ac:chgData name="brahim laraki" userId="95c76f05f91f7712" providerId="LiveId" clId="{8AA80FC2-A873-40E7-B260-8BD007108702}" dt="2024-10-07T12:30:28.020" v="220" actId="26606"/>
          <ac:spMkLst>
            <pc:docMk/>
            <pc:sldMk cId="0" sldId="257"/>
            <ac:spMk id="407" creationId="{A09989E4-EFDC-4A90-A633-E0525FB4139E}"/>
          </ac:spMkLst>
        </pc:spChg>
        <pc:spChg chg="add del">
          <ac:chgData name="brahim laraki" userId="95c76f05f91f7712" providerId="LiveId" clId="{8AA80FC2-A873-40E7-B260-8BD007108702}" dt="2024-10-07T12:30:28.020" v="220" actId="26606"/>
          <ac:spMkLst>
            <pc:docMk/>
            <pc:sldMk cId="0" sldId="257"/>
            <ac:spMk id="408" creationId="{00000000-0000-0000-0000-000000000000}"/>
          </ac:spMkLst>
        </pc:spChg>
        <pc:spChg chg="add del">
          <ac:chgData name="brahim laraki" userId="95c76f05f91f7712" providerId="LiveId" clId="{8AA80FC2-A873-40E7-B260-8BD007108702}" dt="2024-10-07T12:30:38.348" v="222" actId="26606"/>
          <ac:spMkLst>
            <pc:docMk/>
            <pc:sldMk cId="0" sldId="257"/>
            <ac:spMk id="410" creationId="{1D63C574-BFD2-41A1-A567-B0C3CC7FDD4F}"/>
          </ac:spMkLst>
        </pc:spChg>
        <pc:spChg chg="add del">
          <ac:chgData name="brahim laraki" userId="95c76f05f91f7712" providerId="LiveId" clId="{8AA80FC2-A873-40E7-B260-8BD007108702}" dt="2024-10-07T12:30:38.348" v="222" actId="26606"/>
          <ac:spMkLst>
            <pc:docMk/>
            <pc:sldMk cId="0" sldId="257"/>
            <ac:spMk id="411" creationId="{E2A46BAB-8C31-42B2-90E8-B26DD3E81D37}"/>
          </ac:spMkLst>
        </pc:spChg>
        <pc:spChg chg="add del">
          <ac:chgData name="brahim laraki" userId="95c76f05f91f7712" providerId="LiveId" clId="{8AA80FC2-A873-40E7-B260-8BD007108702}" dt="2024-10-07T12:31:40.575" v="236" actId="26606"/>
          <ac:spMkLst>
            <pc:docMk/>
            <pc:sldMk cId="0" sldId="257"/>
            <ac:spMk id="420" creationId="{BACC6370-2D7E-4714-9D71-7542949D7D5D}"/>
          </ac:spMkLst>
        </pc:spChg>
        <pc:spChg chg="add del">
          <ac:chgData name="brahim laraki" userId="95c76f05f91f7712" providerId="LiveId" clId="{8AA80FC2-A873-40E7-B260-8BD007108702}" dt="2024-10-07T12:31:40.575" v="236" actId="26606"/>
          <ac:spMkLst>
            <pc:docMk/>
            <pc:sldMk cId="0" sldId="257"/>
            <ac:spMk id="421" creationId="{F68B3F68-107C-434F-AA38-110D5EA91B85}"/>
          </ac:spMkLst>
        </pc:spChg>
        <pc:spChg chg="add del">
          <ac:chgData name="brahim laraki" userId="95c76f05f91f7712" providerId="LiveId" clId="{8AA80FC2-A873-40E7-B260-8BD007108702}" dt="2024-10-07T12:31:40.575" v="236" actId="26606"/>
          <ac:spMkLst>
            <pc:docMk/>
            <pc:sldMk cId="0" sldId="257"/>
            <ac:spMk id="422" creationId="{AAD0DBB9-1A4B-4391-81D4-CB19F9AB918A}"/>
          </ac:spMkLst>
        </pc:spChg>
        <pc:spChg chg="add del">
          <ac:chgData name="brahim laraki" userId="95c76f05f91f7712" providerId="LiveId" clId="{8AA80FC2-A873-40E7-B260-8BD007108702}" dt="2024-10-07T12:31:40.575" v="236" actId="26606"/>
          <ac:spMkLst>
            <pc:docMk/>
            <pc:sldMk cId="0" sldId="257"/>
            <ac:spMk id="423" creationId="{063BBA22-50EA-4C4D-BE05-F1CE4E63AA56}"/>
          </ac:spMkLst>
        </pc:spChg>
        <pc:spChg chg="add del">
          <ac:chgData name="brahim laraki" userId="95c76f05f91f7712" providerId="LiveId" clId="{8AA80FC2-A873-40E7-B260-8BD007108702}" dt="2024-10-07T12:31:40.513" v="235" actId="26606"/>
          <ac:spMkLst>
            <pc:docMk/>
            <pc:sldMk cId="0" sldId="257"/>
            <ac:spMk id="429" creationId="{BACC6370-2D7E-4714-9D71-7542949D7D5D}"/>
          </ac:spMkLst>
        </pc:spChg>
        <pc:spChg chg="add del">
          <ac:chgData name="brahim laraki" userId="95c76f05f91f7712" providerId="LiveId" clId="{8AA80FC2-A873-40E7-B260-8BD007108702}" dt="2024-10-07T12:31:40.513" v="235" actId="26606"/>
          <ac:spMkLst>
            <pc:docMk/>
            <pc:sldMk cId="0" sldId="257"/>
            <ac:spMk id="431" creationId="{F68B3F68-107C-434F-AA38-110D5EA91B85}"/>
          </ac:spMkLst>
        </pc:spChg>
        <pc:spChg chg="add del">
          <ac:chgData name="brahim laraki" userId="95c76f05f91f7712" providerId="LiveId" clId="{8AA80FC2-A873-40E7-B260-8BD007108702}" dt="2024-10-07T12:31:40.513" v="235" actId="26606"/>
          <ac:spMkLst>
            <pc:docMk/>
            <pc:sldMk cId="0" sldId="257"/>
            <ac:spMk id="433" creationId="{AAD0DBB9-1A4B-4391-81D4-CB19F9AB918A}"/>
          </ac:spMkLst>
        </pc:spChg>
        <pc:spChg chg="add del">
          <ac:chgData name="brahim laraki" userId="95c76f05f91f7712" providerId="LiveId" clId="{8AA80FC2-A873-40E7-B260-8BD007108702}" dt="2024-10-07T12:31:40.513" v="235" actId="26606"/>
          <ac:spMkLst>
            <pc:docMk/>
            <pc:sldMk cId="0" sldId="257"/>
            <ac:spMk id="435" creationId="{063BBA22-50EA-4C4D-BE05-F1CE4E63AA56}"/>
          </ac:spMkLst>
        </pc:spChg>
        <pc:spChg chg="add del">
          <ac:chgData name="brahim laraki" userId="95c76f05f91f7712" providerId="LiveId" clId="{8AA80FC2-A873-40E7-B260-8BD007108702}" dt="2024-10-08T10:41:03.573" v="653" actId="26606"/>
          <ac:spMkLst>
            <pc:docMk/>
            <pc:sldMk cId="0" sldId="257"/>
            <ac:spMk id="437" creationId="{BACC6370-2D7E-4714-9D71-7542949D7D5D}"/>
          </ac:spMkLst>
        </pc:spChg>
        <pc:spChg chg="add del">
          <ac:chgData name="brahim laraki" userId="95c76f05f91f7712" providerId="LiveId" clId="{8AA80FC2-A873-40E7-B260-8BD007108702}" dt="2024-10-08T10:41:03.573" v="653" actId="26606"/>
          <ac:spMkLst>
            <pc:docMk/>
            <pc:sldMk cId="0" sldId="257"/>
            <ac:spMk id="438" creationId="{F68B3F68-107C-434F-AA38-110D5EA91B85}"/>
          </ac:spMkLst>
        </pc:spChg>
        <pc:spChg chg="add del">
          <ac:chgData name="brahim laraki" userId="95c76f05f91f7712" providerId="LiveId" clId="{8AA80FC2-A873-40E7-B260-8BD007108702}" dt="2024-10-08T10:41:03.573" v="653" actId="26606"/>
          <ac:spMkLst>
            <pc:docMk/>
            <pc:sldMk cId="0" sldId="257"/>
            <ac:spMk id="439" creationId="{AAD0DBB9-1A4B-4391-81D4-CB19F9AB918A}"/>
          </ac:spMkLst>
        </pc:spChg>
        <pc:spChg chg="add del">
          <ac:chgData name="brahim laraki" userId="95c76f05f91f7712" providerId="LiveId" clId="{8AA80FC2-A873-40E7-B260-8BD007108702}" dt="2024-10-08T10:41:03.573" v="653" actId="26606"/>
          <ac:spMkLst>
            <pc:docMk/>
            <pc:sldMk cId="0" sldId="257"/>
            <ac:spMk id="440" creationId="{063BBA22-50EA-4C4D-BE05-F1CE4E63AA56}"/>
          </ac:spMkLst>
        </pc:spChg>
        <pc:spChg chg="add del">
          <ac:chgData name="brahim laraki" userId="95c76f05f91f7712" providerId="LiveId" clId="{8AA80FC2-A873-40E7-B260-8BD007108702}" dt="2024-10-08T10:41:03.573" v="653" actId="26606"/>
          <ac:spMkLst>
            <pc:docMk/>
            <pc:sldMk cId="0" sldId="257"/>
            <ac:spMk id="445" creationId="{BACC6370-2D7E-4714-9D71-7542949D7D5D}"/>
          </ac:spMkLst>
        </pc:spChg>
        <pc:spChg chg="add del">
          <ac:chgData name="brahim laraki" userId="95c76f05f91f7712" providerId="LiveId" clId="{8AA80FC2-A873-40E7-B260-8BD007108702}" dt="2024-10-08T10:41:03.573" v="653" actId="26606"/>
          <ac:spMkLst>
            <pc:docMk/>
            <pc:sldMk cId="0" sldId="257"/>
            <ac:spMk id="447" creationId="{F68B3F68-107C-434F-AA38-110D5EA91B85}"/>
          </ac:spMkLst>
        </pc:spChg>
        <pc:spChg chg="add del">
          <ac:chgData name="brahim laraki" userId="95c76f05f91f7712" providerId="LiveId" clId="{8AA80FC2-A873-40E7-B260-8BD007108702}" dt="2024-10-08T10:41:03.573" v="653" actId="26606"/>
          <ac:spMkLst>
            <pc:docMk/>
            <pc:sldMk cId="0" sldId="257"/>
            <ac:spMk id="449" creationId="{AAD0DBB9-1A4B-4391-81D4-CB19F9AB918A}"/>
          </ac:spMkLst>
        </pc:spChg>
        <pc:spChg chg="add del">
          <ac:chgData name="brahim laraki" userId="95c76f05f91f7712" providerId="LiveId" clId="{8AA80FC2-A873-40E7-B260-8BD007108702}" dt="2024-10-08T10:41:03.573" v="653" actId="26606"/>
          <ac:spMkLst>
            <pc:docMk/>
            <pc:sldMk cId="0" sldId="257"/>
            <ac:spMk id="451" creationId="{063BBA22-50EA-4C4D-BE05-F1CE4E63AA56}"/>
          </ac:spMkLst>
        </pc:spChg>
        <pc:grpChg chg="add del">
          <ac:chgData name="brahim laraki" userId="95c76f05f91f7712" providerId="LiveId" clId="{8AA80FC2-A873-40E7-B260-8BD007108702}" dt="2024-10-07T12:28:25.569" v="202" actId="26606"/>
          <ac:grpSpMkLst>
            <pc:docMk/>
            <pc:sldMk cId="0" sldId="257"/>
            <ac:grpSpMk id="17" creationId="{43F5E015-E085-4624-B431-B42414448684}"/>
          </ac:grpSpMkLst>
        </pc:grpChg>
        <pc:grpChg chg="add del">
          <ac:chgData name="brahim laraki" userId="95c76f05f91f7712" providerId="LiveId" clId="{8AA80FC2-A873-40E7-B260-8BD007108702}" dt="2024-10-07T12:30:07.629" v="214" actId="26606"/>
          <ac:grpSpMkLst>
            <pc:docMk/>
            <pc:sldMk cId="0" sldId="257"/>
            <ac:grpSpMk id="20" creationId="{5468B3A9-705E-43C3-A742-0619B0D8F2EE}"/>
          </ac:grpSpMkLst>
        </pc:grpChg>
        <pc:grpChg chg="add del">
          <ac:chgData name="brahim laraki" userId="95c76f05f91f7712" providerId="LiveId" clId="{8AA80FC2-A873-40E7-B260-8BD007108702}" dt="2024-10-07T12:28:25.569" v="202" actId="26606"/>
          <ac:grpSpMkLst>
            <pc:docMk/>
            <pc:sldMk cId="0" sldId="257"/>
            <ac:grpSpMk id="27" creationId="{2C491629-AE25-486B-9B22-2CE4EE8F7E47}"/>
          </ac:grpSpMkLst>
        </pc:grpChg>
        <pc:grpChg chg="add del">
          <ac:chgData name="brahim laraki" userId="95c76f05f91f7712" providerId="LiveId" clId="{8AA80FC2-A873-40E7-B260-8BD007108702}" dt="2024-10-07T12:29:47.551" v="208" actId="26606"/>
          <ac:grpSpMkLst>
            <pc:docMk/>
            <pc:sldMk cId="0" sldId="257"/>
            <ac:grpSpMk id="41" creationId="{5E6B47BC-43FD-4C91-8BFF-B41B99A8A39E}"/>
          </ac:grpSpMkLst>
        </pc:grpChg>
        <pc:grpChg chg="add del">
          <ac:chgData name="brahim laraki" userId="95c76f05f91f7712" providerId="LiveId" clId="{8AA80FC2-A873-40E7-B260-8BD007108702}" dt="2024-10-07T12:29:47.551" v="208" actId="26606"/>
          <ac:grpSpMkLst>
            <pc:docMk/>
            <pc:sldMk cId="0" sldId="257"/>
            <ac:grpSpMk id="44" creationId="{43F5E015-E085-4624-B431-B42414448684}"/>
          </ac:grpSpMkLst>
        </pc:grpChg>
        <pc:grpChg chg="add del">
          <ac:chgData name="brahim laraki" userId="95c76f05f91f7712" providerId="LiveId" clId="{8AA80FC2-A873-40E7-B260-8BD007108702}" dt="2024-10-07T12:29:50.536" v="210" actId="26606"/>
          <ac:grpSpMkLst>
            <pc:docMk/>
            <pc:sldMk cId="0" sldId="257"/>
            <ac:grpSpMk id="49" creationId="{66220E63-99E1-482A-A0A6-B47EB4BF8797}"/>
          </ac:grpSpMkLst>
        </pc:grpChg>
        <pc:grpChg chg="add del">
          <ac:chgData name="brahim laraki" userId="95c76f05f91f7712" providerId="LiveId" clId="{8AA80FC2-A873-40E7-B260-8BD007108702}" dt="2024-10-07T12:29:50.536" v="210" actId="26606"/>
          <ac:grpSpMkLst>
            <pc:docMk/>
            <pc:sldMk cId="0" sldId="257"/>
            <ac:grpSpMk id="52" creationId="{8618EE54-271A-4FE8-B6B3-D0FCF55A7A01}"/>
          </ac:grpSpMkLst>
        </pc:grpChg>
        <pc:grpChg chg="add del">
          <ac:chgData name="brahim laraki" userId="95c76f05f91f7712" providerId="LiveId" clId="{8AA80FC2-A873-40E7-B260-8BD007108702}" dt="2024-10-07T12:29:50.536" v="210" actId="26606"/>
          <ac:grpSpMkLst>
            <pc:docMk/>
            <pc:sldMk cId="0" sldId="257"/>
            <ac:grpSpMk id="55" creationId="{43F5E015-E085-4624-B431-B42414448684}"/>
          </ac:grpSpMkLst>
        </pc:grpChg>
        <pc:grpChg chg="add del">
          <ac:chgData name="brahim laraki" userId="95c76f05f91f7712" providerId="LiveId" clId="{8AA80FC2-A873-40E7-B260-8BD007108702}" dt="2024-10-07T12:30:07.629" v="214" actId="26606"/>
          <ac:grpSpMkLst>
            <pc:docMk/>
            <pc:sldMk cId="0" sldId="257"/>
            <ac:grpSpMk id="191" creationId="{773717CC-ECEE-4ABF-BA61-C59F46801775}"/>
          </ac:grpSpMkLst>
        </pc:grpChg>
        <pc:grpChg chg="add del">
          <ac:chgData name="brahim laraki" userId="95c76f05f91f7712" providerId="LiveId" clId="{8AA80FC2-A873-40E7-B260-8BD007108702}" dt="2024-10-07T12:30:07.629" v="214" actId="26606"/>
          <ac:grpSpMkLst>
            <pc:docMk/>
            <pc:sldMk cId="0" sldId="257"/>
            <ac:grpSpMk id="362" creationId="{00E015F5-1A99-4E40-BC3D-7707802996B5}"/>
          </ac:grpSpMkLst>
        </pc:grpChg>
        <pc:grpChg chg="add del">
          <ac:chgData name="brahim laraki" userId="95c76f05f91f7712" providerId="LiveId" clId="{8AA80FC2-A873-40E7-B260-8BD007108702}" dt="2024-10-07T12:30:38.348" v="222" actId="26606"/>
          <ac:grpSpMkLst>
            <pc:docMk/>
            <pc:sldMk cId="0" sldId="257"/>
            <ac:grpSpMk id="412" creationId="{B3F7A3C7-0737-4E57-B30E-8EEFE638B401}"/>
          </ac:grpSpMkLst>
        </pc:grpChg>
        <pc:grpChg chg="add del">
          <ac:chgData name="brahim laraki" userId="95c76f05f91f7712" providerId="LiveId" clId="{8AA80FC2-A873-40E7-B260-8BD007108702}" dt="2024-10-07T12:30:38.348" v="222" actId="26606"/>
          <ac:grpSpMkLst>
            <pc:docMk/>
            <pc:sldMk cId="0" sldId="257"/>
            <ac:grpSpMk id="415" creationId="{43F5E015-E085-4624-B431-B42414448684}"/>
          </ac:grpSpMkLst>
        </pc:grpChg>
        <pc:graphicFrameChg chg="add del">
          <ac:chgData name="brahim laraki" userId="95c76f05f91f7712" providerId="LiveId" clId="{8AA80FC2-A873-40E7-B260-8BD007108702}" dt="2024-10-07T12:28:12.624" v="200" actId="26606"/>
          <ac:graphicFrameMkLst>
            <pc:docMk/>
            <pc:sldMk cId="0" sldId="257"/>
            <ac:graphicFrameMk id="5" creationId="{3CD4AF00-A938-36FB-D7E3-A6AFB3FA65B0}"/>
          </ac:graphicFrameMkLst>
        </pc:graphicFrameChg>
        <pc:graphicFrameChg chg="add del">
          <ac:chgData name="brahim laraki" userId="95c76f05f91f7712" providerId="LiveId" clId="{8AA80FC2-A873-40E7-B260-8BD007108702}" dt="2024-10-07T12:28:25.569" v="202" actId="26606"/>
          <ac:graphicFrameMkLst>
            <pc:docMk/>
            <pc:sldMk cId="0" sldId="257"/>
            <ac:graphicFrameMk id="29" creationId="{682C9566-D388-F4AC-520D-4D8E8D1AB802}"/>
          </ac:graphicFrameMkLst>
        </pc:graphicFrameChg>
        <pc:graphicFrameChg chg="add del">
          <ac:chgData name="brahim laraki" userId="95c76f05f91f7712" providerId="LiveId" clId="{8AA80FC2-A873-40E7-B260-8BD007108702}" dt="2024-10-07T12:29:44.473" v="204" actId="26606"/>
          <ac:graphicFrameMkLst>
            <pc:docMk/>
            <pc:sldMk cId="0" sldId="257"/>
            <ac:graphicFrameMk id="35" creationId="{3DF9B1AD-4FCB-8239-D60F-0737D18695BF}"/>
          </ac:graphicFrameMkLst>
        </pc:graphicFrameChg>
        <pc:graphicFrameChg chg="add del">
          <ac:chgData name="brahim laraki" userId="95c76f05f91f7712" providerId="LiveId" clId="{8AA80FC2-A873-40E7-B260-8BD007108702}" dt="2024-10-07T12:30:22.676" v="218" actId="26606"/>
          <ac:graphicFrameMkLst>
            <pc:docMk/>
            <pc:sldMk cId="0" sldId="257"/>
            <ac:graphicFrameMk id="400" creationId="{FB8D93F9-246E-96F0-5D4E-C7F32042242E}"/>
          </ac:graphicFrameMkLst>
        </pc:graphicFrameChg>
        <pc:graphicFrameChg chg="add del">
          <ac:chgData name="brahim laraki" userId="95c76f05f91f7712" providerId="LiveId" clId="{8AA80FC2-A873-40E7-B260-8BD007108702}" dt="2024-10-07T12:30:38.348" v="222" actId="26606"/>
          <ac:graphicFrameMkLst>
            <pc:docMk/>
            <pc:sldMk cId="0" sldId="257"/>
            <ac:graphicFrameMk id="418" creationId="{4B54E553-DEC2-7722-4010-24388494C6BD}"/>
          </ac:graphicFrameMkLst>
        </pc:graphicFrameChg>
        <pc:graphicFrameChg chg="add del mod modGraphic">
          <ac:chgData name="brahim laraki" userId="95c76f05f91f7712" providerId="LiveId" clId="{8AA80FC2-A873-40E7-B260-8BD007108702}" dt="2024-10-08T10:42:23.718" v="667" actId="21"/>
          <ac:graphicFrameMkLst>
            <pc:docMk/>
            <pc:sldMk cId="0" sldId="257"/>
            <ac:graphicFrameMk id="424" creationId="{3DF9B1AD-4FCB-8239-D60F-0737D18695BF}"/>
          </ac:graphicFrameMkLst>
        </pc:graphicFrameChg>
        <pc:cxnChg chg="add del">
          <ac:chgData name="brahim laraki" userId="95c76f05f91f7712" providerId="LiveId" clId="{8AA80FC2-A873-40E7-B260-8BD007108702}" dt="2024-10-07T12:29:46.051" v="206" actId="26606"/>
          <ac:cxnSpMkLst>
            <pc:docMk/>
            <pc:sldMk cId="0" sldId="257"/>
            <ac:cxnSpMk id="16" creationId="{23AAC9B5-8015-485C-ACF9-A750390E9A56}"/>
          </ac:cxnSpMkLst>
        </pc:cxnChg>
        <pc:cxnChg chg="add del">
          <ac:chgData name="brahim laraki" userId="95c76f05f91f7712" providerId="LiveId" clId="{8AA80FC2-A873-40E7-B260-8BD007108702}" dt="2024-10-07T12:30:15.520" v="216" actId="26606"/>
          <ac:cxnSpMkLst>
            <pc:docMk/>
            <pc:sldMk cId="0" sldId="257"/>
            <ac:cxnSpMk id="394" creationId="{23AAC9B5-8015-485C-ACF9-A750390E9A56}"/>
          </ac:cxnSpMkLst>
        </pc:cxnChg>
      </pc:sldChg>
      <pc:sldChg chg="addSp delSp modSp mod setBg">
        <pc:chgData name="brahim laraki" userId="95c76f05f91f7712" providerId="LiveId" clId="{8AA80FC2-A873-40E7-B260-8BD007108702}" dt="2024-10-14T21:37:58.198" v="2831" actId="20577"/>
        <pc:sldMkLst>
          <pc:docMk/>
          <pc:sldMk cId="0" sldId="258"/>
        </pc:sldMkLst>
        <pc:spChg chg="mod">
          <ac:chgData name="brahim laraki" userId="95c76f05f91f7712" providerId="LiveId" clId="{8AA80FC2-A873-40E7-B260-8BD007108702}" dt="2024-10-09T17:51:53.898" v="1958" actId="20577"/>
          <ac:spMkLst>
            <pc:docMk/>
            <pc:sldMk cId="0" sldId="258"/>
            <ac:spMk id="2" creationId="{00000000-0000-0000-0000-000000000000}"/>
          </ac:spMkLst>
        </pc:spChg>
        <pc:spChg chg="del mod">
          <ac:chgData name="brahim laraki" userId="95c76f05f91f7712" providerId="LiveId" clId="{8AA80FC2-A873-40E7-B260-8BD007108702}" dt="2024-10-07T12:33:10.174" v="254" actId="26606"/>
          <ac:spMkLst>
            <pc:docMk/>
            <pc:sldMk cId="0" sldId="258"/>
            <ac:spMk id="3" creationId="{00000000-0000-0000-0000-000000000000}"/>
          </ac:spMkLst>
        </pc:spChg>
        <pc:spChg chg="add del">
          <ac:chgData name="brahim laraki" userId="95c76f05f91f7712" providerId="LiveId" clId="{8AA80FC2-A873-40E7-B260-8BD007108702}" dt="2024-10-07T12:33:10.127" v="253" actId="26606"/>
          <ac:spMkLst>
            <pc:docMk/>
            <pc:sldMk cId="0" sldId="258"/>
            <ac:spMk id="8" creationId="{1B15ED52-F352-441B-82BF-E0EA34836D08}"/>
          </ac:spMkLst>
        </pc:spChg>
        <pc:spChg chg="add del">
          <ac:chgData name="brahim laraki" userId="95c76f05f91f7712" providerId="LiveId" clId="{8AA80FC2-A873-40E7-B260-8BD007108702}" dt="2024-10-07T12:42:33.894" v="260" actId="26606"/>
          <ac:spMkLst>
            <pc:docMk/>
            <pc:sldMk cId="0" sldId="258"/>
            <ac:spMk id="9" creationId="{BACC6370-2D7E-4714-9D71-7542949D7D5D}"/>
          </ac:spMkLst>
        </pc:spChg>
        <pc:spChg chg="add del">
          <ac:chgData name="brahim laraki" userId="95c76f05f91f7712" providerId="LiveId" clId="{8AA80FC2-A873-40E7-B260-8BD007108702}" dt="2024-10-07T12:33:10.127" v="253" actId="26606"/>
          <ac:spMkLst>
            <pc:docMk/>
            <pc:sldMk cId="0" sldId="258"/>
            <ac:spMk id="10" creationId="{3B2E3793-BFE6-45A2-9B7B-E18844431C99}"/>
          </ac:spMkLst>
        </pc:spChg>
        <pc:spChg chg="add del">
          <ac:chgData name="brahim laraki" userId="95c76f05f91f7712" providerId="LiveId" clId="{8AA80FC2-A873-40E7-B260-8BD007108702}" dt="2024-10-07T12:42:33.894" v="260" actId="26606"/>
          <ac:spMkLst>
            <pc:docMk/>
            <pc:sldMk cId="0" sldId="258"/>
            <ac:spMk id="11" creationId="{F68B3F68-107C-434F-AA38-110D5EA91B85}"/>
          </ac:spMkLst>
        </pc:spChg>
        <pc:spChg chg="add del">
          <ac:chgData name="brahim laraki" userId="95c76f05f91f7712" providerId="LiveId" clId="{8AA80FC2-A873-40E7-B260-8BD007108702}" dt="2024-10-07T12:33:10.127" v="253" actId="26606"/>
          <ac:spMkLst>
            <pc:docMk/>
            <pc:sldMk cId="0" sldId="258"/>
            <ac:spMk id="12" creationId="{BC4C4868-CB8F-4AF9-9CDB-8108F2C19B67}"/>
          </ac:spMkLst>
        </pc:spChg>
        <pc:spChg chg="add del">
          <ac:chgData name="brahim laraki" userId="95c76f05f91f7712" providerId="LiveId" clId="{8AA80FC2-A873-40E7-B260-8BD007108702}" dt="2024-10-07T12:42:33.894" v="260" actId="26606"/>
          <ac:spMkLst>
            <pc:docMk/>
            <pc:sldMk cId="0" sldId="258"/>
            <ac:spMk id="13" creationId="{AAD0DBB9-1A4B-4391-81D4-CB19F9AB918A}"/>
          </ac:spMkLst>
        </pc:spChg>
        <pc:spChg chg="add del">
          <ac:chgData name="brahim laraki" userId="95c76f05f91f7712" providerId="LiveId" clId="{8AA80FC2-A873-40E7-B260-8BD007108702}" dt="2024-10-07T12:33:10.127" v="253" actId="26606"/>
          <ac:spMkLst>
            <pc:docMk/>
            <pc:sldMk cId="0" sldId="258"/>
            <ac:spMk id="14" creationId="{375E0459-6403-40CD-989D-56A4407CA12E}"/>
          </ac:spMkLst>
        </pc:spChg>
        <pc:spChg chg="add del">
          <ac:chgData name="brahim laraki" userId="95c76f05f91f7712" providerId="LiveId" clId="{8AA80FC2-A873-40E7-B260-8BD007108702}" dt="2024-10-07T12:42:33.894" v="260" actId="26606"/>
          <ac:spMkLst>
            <pc:docMk/>
            <pc:sldMk cId="0" sldId="258"/>
            <ac:spMk id="15" creationId="{063BBA22-50EA-4C4D-BE05-F1CE4E63AA56}"/>
          </ac:spMkLst>
        </pc:spChg>
        <pc:spChg chg="add del">
          <ac:chgData name="brahim laraki" userId="95c76f05f91f7712" providerId="LiveId" clId="{8AA80FC2-A873-40E7-B260-8BD007108702}" dt="2024-10-07T12:33:10.127" v="253" actId="26606"/>
          <ac:spMkLst>
            <pc:docMk/>
            <pc:sldMk cId="0" sldId="258"/>
            <ac:spMk id="16" creationId="{53E5B1A8-3AC9-4BD1-9BBC-78CA94F2D1BA}"/>
          </ac:spMkLst>
        </pc:spChg>
        <pc:spChg chg="add del">
          <ac:chgData name="brahim laraki" userId="95c76f05f91f7712" providerId="LiveId" clId="{8AA80FC2-A873-40E7-B260-8BD007108702}" dt="2024-10-07T12:42:33.862" v="259" actId="26606"/>
          <ac:spMkLst>
            <pc:docMk/>
            <pc:sldMk cId="0" sldId="258"/>
            <ac:spMk id="20" creationId="{BACC6370-2D7E-4714-9D71-7542949D7D5D}"/>
          </ac:spMkLst>
        </pc:spChg>
        <pc:spChg chg="add del">
          <ac:chgData name="brahim laraki" userId="95c76f05f91f7712" providerId="LiveId" clId="{8AA80FC2-A873-40E7-B260-8BD007108702}" dt="2024-10-07T12:42:33.862" v="259" actId="26606"/>
          <ac:spMkLst>
            <pc:docMk/>
            <pc:sldMk cId="0" sldId="258"/>
            <ac:spMk id="22" creationId="{F68B3F68-107C-434F-AA38-110D5EA91B85}"/>
          </ac:spMkLst>
        </pc:spChg>
        <pc:spChg chg="add del">
          <ac:chgData name="brahim laraki" userId="95c76f05f91f7712" providerId="LiveId" clId="{8AA80FC2-A873-40E7-B260-8BD007108702}" dt="2024-10-07T12:42:33.862" v="259" actId="26606"/>
          <ac:spMkLst>
            <pc:docMk/>
            <pc:sldMk cId="0" sldId="258"/>
            <ac:spMk id="24" creationId="{AAD0DBB9-1A4B-4391-81D4-CB19F9AB918A}"/>
          </ac:spMkLst>
        </pc:spChg>
        <pc:spChg chg="add del">
          <ac:chgData name="brahim laraki" userId="95c76f05f91f7712" providerId="LiveId" clId="{8AA80FC2-A873-40E7-B260-8BD007108702}" dt="2024-10-07T12:42:33.862" v="259" actId="26606"/>
          <ac:spMkLst>
            <pc:docMk/>
            <pc:sldMk cId="0" sldId="258"/>
            <ac:spMk id="26" creationId="{063BBA22-50EA-4C4D-BE05-F1CE4E63AA56}"/>
          </ac:spMkLst>
        </pc:spChg>
        <pc:spChg chg="add">
          <ac:chgData name="brahim laraki" userId="95c76f05f91f7712" providerId="LiveId" clId="{8AA80FC2-A873-40E7-B260-8BD007108702}" dt="2024-10-07T12:42:33.894" v="260" actId="26606"/>
          <ac:spMkLst>
            <pc:docMk/>
            <pc:sldMk cId="0" sldId="258"/>
            <ac:spMk id="28" creationId="{BACC6370-2D7E-4714-9D71-7542949D7D5D}"/>
          </ac:spMkLst>
        </pc:spChg>
        <pc:spChg chg="add">
          <ac:chgData name="brahim laraki" userId="95c76f05f91f7712" providerId="LiveId" clId="{8AA80FC2-A873-40E7-B260-8BD007108702}" dt="2024-10-07T12:42:33.894" v="260" actId="26606"/>
          <ac:spMkLst>
            <pc:docMk/>
            <pc:sldMk cId="0" sldId="258"/>
            <ac:spMk id="29" creationId="{F68B3F68-107C-434F-AA38-110D5EA91B85}"/>
          </ac:spMkLst>
        </pc:spChg>
        <pc:spChg chg="add">
          <ac:chgData name="brahim laraki" userId="95c76f05f91f7712" providerId="LiveId" clId="{8AA80FC2-A873-40E7-B260-8BD007108702}" dt="2024-10-07T12:42:33.894" v="260" actId="26606"/>
          <ac:spMkLst>
            <pc:docMk/>
            <pc:sldMk cId="0" sldId="258"/>
            <ac:spMk id="30" creationId="{AAD0DBB9-1A4B-4391-81D4-CB19F9AB918A}"/>
          </ac:spMkLst>
        </pc:spChg>
        <pc:spChg chg="add">
          <ac:chgData name="brahim laraki" userId="95c76f05f91f7712" providerId="LiveId" clId="{8AA80FC2-A873-40E7-B260-8BD007108702}" dt="2024-10-07T12:42:33.894" v="260" actId="26606"/>
          <ac:spMkLst>
            <pc:docMk/>
            <pc:sldMk cId="0" sldId="258"/>
            <ac:spMk id="31" creationId="{063BBA22-50EA-4C4D-BE05-F1CE4E63AA56}"/>
          </ac:spMkLst>
        </pc:spChg>
        <pc:graphicFrameChg chg="add mod modGraphic">
          <ac:chgData name="brahim laraki" userId="95c76f05f91f7712" providerId="LiveId" clId="{8AA80FC2-A873-40E7-B260-8BD007108702}" dt="2024-10-14T21:37:58.198" v="2831" actId="20577"/>
          <ac:graphicFrameMkLst>
            <pc:docMk/>
            <pc:sldMk cId="0" sldId="258"/>
            <ac:graphicFrameMk id="5" creationId="{66B7DD1E-ACEB-B059-87E8-0FC9D67A9156}"/>
          </ac:graphicFrameMkLst>
        </pc:graphicFrameChg>
      </pc:sldChg>
      <pc:sldChg chg="addSp delSp modSp mod setBg">
        <pc:chgData name="brahim laraki" userId="95c76f05f91f7712" providerId="LiveId" clId="{8AA80FC2-A873-40E7-B260-8BD007108702}" dt="2024-10-09T08:19:15.125" v="1132" actId="962"/>
        <pc:sldMkLst>
          <pc:docMk/>
          <pc:sldMk cId="0" sldId="259"/>
        </pc:sldMkLst>
        <pc:spChg chg="mod">
          <ac:chgData name="brahim laraki" userId="95c76f05f91f7712" providerId="LiveId" clId="{8AA80FC2-A873-40E7-B260-8BD007108702}" dt="2024-10-07T12:45:31.675" v="303" actId="33524"/>
          <ac:spMkLst>
            <pc:docMk/>
            <pc:sldMk cId="0" sldId="259"/>
            <ac:spMk id="2" creationId="{00000000-0000-0000-0000-000000000000}"/>
          </ac:spMkLst>
        </pc:spChg>
        <pc:spChg chg="add del mod">
          <ac:chgData name="brahim laraki" userId="95c76f05f91f7712" providerId="LiveId" clId="{8AA80FC2-A873-40E7-B260-8BD007108702}" dt="2024-10-08T09:54:51.838" v="337" actId="14100"/>
          <ac:spMkLst>
            <pc:docMk/>
            <pc:sldMk cId="0" sldId="259"/>
            <ac:spMk id="3" creationId="{00000000-0000-0000-0000-000000000000}"/>
          </ac:spMkLst>
        </pc:spChg>
        <pc:spChg chg="add mod">
          <ac:chgData name="brahim laraki" userId="95c76f05f91f7712" providerId="LiveId" clId="{8AA80FC2-A873-40E7-B260-8BD007108702}" dt="2024-10-08T10:13:08.325" v="391" actId="1076"/>
          <ac:spMkLst>
            <pc:docMk/>
            <pc:sldMk cId="0" sldId="259"/>
            <ac:spMk id="6" creationId="{75771CA5-DED8-AFA8-1B79-B113B5BBE6A7}"/>
          </ac:spMkLst>
        </pc:spChg>
        <pc:spChg chg="add mod">
          <ac:chgData name="brahim laraki" userId="95c76f05f91f7712" providerId="LiveId" clId="{8AA80FC2-A873-40E7-B260-8BD007108702}" dt="2024-10-08T10:22:05.846" v="504" actId="20577"/>
          <ac:spMkLst>
            <pc:docMk/>
            <pc:sldMk cId="0" sldId="259"/>
            <ac:spMk id="7" creationId="{2C58B000-2C35-A27B-CE80-08A96C544587}"/>
          </ac:spMkLst>
        </pc:spChg>
        <pc:spChg chg="add">
          <ac:chgData name="brahim laraki" userId="95c76f05f91f7712" providerId="LiveId" clId="{8AA80FC2-A873-40E7-B260-8BD007108702}" dt="2024-10-07T12:42:48.337" v="261" actId="26606"/>
          <ac:spMkLst>
            <pc:docMk/>
            <pc:sldMk cId="0" sldId="259"/>
            <ac:spMk id="8" creationId="{1B15ED52-F352-441B-82BF-E0EA34836D08}"/>
          </ac:spMkLst>
        </pc:spChg>
        <pc:spChg chg="add del">
          <ac:chgData name="brahim laraki" userId="95c76f05f91f7712" providerId="LiveId" clId="{8AA80FC2-A873-40E7-B260-8BD007108702}" dt="2024-10-07T12:33:45.052" v="256" actId="26606"/>
          <ac:spMkLst>
            <pc:docMk/>
            <pc:sldMk cId="0" sldId="259"/>
            <ac:spMk id="9" creationId="{BACC6370-2D7E-4714-9D71-7542949D7D5D}"/>
          </ac:spMkLst>
        </pc:spChg>
        <pc:spChg chg="add">
          <ac:chgData name="brahim laraki" userId="95c76f05f91f7712" providerId="LiveId" clId="{8AA80FC2-A873-40E7-B260-8BD007108702}" dt="2024-10-07T12:42:48.337" v="261" actId="26606"/>
          <ac:spMkLst>
            <pc:docMk/>
            <pc:sldMk cId="0" sldId="259"/>
            <ac:spMk id="10" creationId="{3B2E3793-BFE6-45A2-9B7B-E18844431C99}"/>
          </ac:spMkLst>
        </pc:spChg>
        <pc:spChg chg="add del">
          <ac:chgData name="brahim laraki" userId="95c76f05f91f7712" providerId="LiveId" clId="{8AA80FC2-A873-40E7-B260-8BD007108702}" dt="2024-10-07T12:33:45.052" v="256" actId="26606"/>
          <ac:spMkLst>
            <pc:docMk/>
            <pc:sldMk cId="0" sldId="259"/>
            <ac:spMk id="11" creationId="{F68B3F68-107C-434F-AA38-110D5EA91B85}"/>
          </ac:spMkLst>
        </pc:spChg>
        <pc:spChg chg="add">
          <ac:chgData name="brahim laraki" userId="95c76f05f91f7712" providerId="LiveId" clId="{8AA80FC2-A873-40E7-B260-8BD007108702}" dt="2024-10-07T12:42:48.337" v="261" actId="26606"/>
          <ac:spMkLst>
            <pc:docMk/>
            <pc:sldMk cId="0" sldId="259"/>
            <ac:spMk id="12" creationId="{BC4C4868-CB8F-4AF9-9CDB-8108F2C19B67}"/>
          </ac:spMkLst>
        </pc:spChg>
        <pc:spChg chg="add del">
          <ac:chgData name="brahim laraki" userId="95c76f05f91f7712" providerId="LiveId" clId="{8AA80FC2-A873-40E7-B260-8BD007108702}" dt="2024-10-07T12:33:45.052" v="256" actId="26606"/>
          <ac:spMkLst>
            <pc:docMk/>
            <pc:sldMk cId="0" sldId="259"/>
            <ac:spMk id="13" creationId="{AAD0DBB9-1A4B-4391-81D4-CB19F9AB918A}"/>
          </ac:spMkLst>
        </pc:spChg>
        <pc:spChg chg="add">
          <ac:chgData name="brahim laraki" userId="95c76f05f91f7712" providerId="LiveId" clId="{8AA80FC2-A873-40E7-B260-8BD007108702}" dt="2024-10-07T12:42:48.337" v="261" actId="26606"/>
          <ac:spMkLst>
            <pc:docMk/>
            <pc:sldMk cId="0" sldId="259"/>
            <ac:spMk id="14" creationId="{375E0459-6403-40CD-989D-56A4407CA12E}"/>
          </ac:spMkLst>
        </pc:spChg>
        <pc:spChg chg="add del">
          <ac:chgData name="brahim laraki" userId="95c76f05f91f7712" providerId="LiveId" clId="{8AA80FC2-A873-40E7-B260-8BD007108702}" dt="2024-10-07T12:33:45.052" v="256" actId="26606"/>
          <ac:spMkLst>
            <pc:docMk/>
            <pc:sldMk cId="0" sldId="259"/>
            <ac:spMk id="15" creationId="{063BBA22-50EA-4C4D-BE05-F1CE4E63AA56}"/>
          </ac:spMkLst>
        </pc:spChg>
        <pc:spChg chg="add">
          <ac:chgData name="brahim laraki" userId="95c76f05f91f7712" providerId="LiveId" clId="{8AA80FC2-A873-40E7-B260-8BD007108702}" dt="2024-10-07T12:42:48.337" v="261" actId="26606"/>
          <ac:spMkLst>
            <pc:docMk/>
            <pc:sldMk cId="0" sldId="259"/>
            <ac:spMk id="16" creationId="{53E5B1A8-3AC9-4BD1-9BBC-78CA94F2D1BA}"/>
          </ac:spMkLst>
        </pc:spChg>
        <pc:graphicFrameChg chg="add del">
          <ac:chgData name="brahim laraki" userId="95c76f05f91f7712" providerId="LiveId" clId="{8AA80FC2-A873-40E7-B260-8BD007108702}" dt="2024-10-07T12:33:45.052" v="256" actId="26606"/>
          <ac:graphicFrameMkLst>
            <pc:docMk/>
            <pc:sldMk cId="0" sldId="259"/>
            <ac:graphicFrameMk id="5" creationId="{CC2351F7-A496-FCDE-83C0-D7C346A3B518}"/>
          </ac:graphicFrameMkLst>
        </pc:graphicFrameChg>
        <pc:picChg chg="add del mod">
          <ac:chgData name="brahim laraki" userId="95c76f05f91f7712" providerId="LiveId" clId="{8AA80FC2-A873-40E7-B260-8BD007108702}" dt="2024-10-09T08:18:07.214" v="1125" actId="478"/>
          <ac:picMkLst>
            <pc:docMk/>
            <pc:sldMk cId="0" sldId="259"/>
            <ac:picMk id="5" creationId="{E3760486-6C7D-0434-53C1-5B94CA4B09E5}"/>
          </ac:picMkLst>
        </pc:picChg>
        <pc:picChg chg="add mod">
          <ac:chgData name="brahim laraki" userId="95c76f05f91f7712" providerId="LiveId" clId="{8AA80FC2-A873-40E7-B260-8BD007108702}" dt="2024-10-09T08:19:15.125" v="1132" actId="962"/>
          <ac:picMkLst>
            <pc:docMk/>
            <pc:sldMk cId="0" sldId="259"/>
            <ac:picMk id="9" creationId="{E80CC0CE-0CD9-8FF8-4F09-066C810136F4}"/>
          </ac:picMkLst>
        </pc:picChg>
      </pc:sldChg>
      <pc:sldChg chg="modSp del mod">
        <pc:chgData name="brahim laraki" userId="95c76f05f91f7712" providerId="LiveId" clId="{8AA80FC2-A873-40E7-B260-8BD007108702}" dt="2024-10-08T10:48:48.608" v="720" actId="47"/>
        <pc:sldMkLst>
          <pc:docMk/>
          <pc:sldMk cId="0" sldId="260"/>
        </pc:sldMkLst>
        <pc:spChg chg="mod">
          <ac:chgData name="brahim laraki" userId="95c76f05f91f7712" providerId="LiveId" clId="{8AA80FC2-A873-40E7-B260-8BD007108702}" dt="2024-10-08T10:47:17.902" v="719" actId="14100"/>
          <ac:spMkLst>
            <pc:docMk/>
            <pc:sldMk cId="0" sldId="260"/>
            <ac:spMk id="3" creationId="{00000000-0000-0000-0000-000000000000}"/>
          </ac:spMkLst>
        </pc:spChg>
      </pc:sldChg>
      <pc:sldChg chg="modSp del mod">
        <pc:chgData name="brahim laraki" userId="95c76f05f91f7712" providerId="LiveId" clId="{8AA80FC2-A873-40E7-B260-8BD007108702}" dt="2024-10-08T15:19:20.732" v="1056" actId="47"/>
        <pc:sldMkLst>
          <pc:docMk/>
          <pc:sldMk cId="0" sldId="261"/>
        </pc:sldMkLst>
        <pc:spChg chg="mod">
          <ac:chgData name="brahim laraki" userId="95c76f05f91f7712" providerId="LiveId" clId="{8AA80FC2-A873-40E7-B260-8BD007108702}" dt="2024-10-08T13:05:18.624" v="806" actId="20577"/>
          <ac:spMkLst>
            <pc:docMk/>
            <pc:sldMk cId="0" sldId="261"/>
            <ac:spMk id="3" creationId="{00000000-0000-0000-0000-000000000000}"/>
          </ac:spMkLst>
        </pc:spChg>
      </pc:sldChg>
      <pc:sldChg chg="modSp del mod">
        <pc:chgData name="brahim laraki" userId="95c76f05f91f7712" providerId="LiveId" clId="{8AA80FC2-A873-40E7-B260-8BD007108702}" dt="2024-10-09T12:07:46.043" v="1453" actId="47"/>
        <pc:sldMkLst>
          <pc:docMk/>
          <pc:sldMk cId="0" sldId="262"/>
        </pc:sldMkLst>
        <pc:spChg chg="mod">
          <ac:chgData name="brahim laraki" userId="95c76f05f91f7712" providerId="LiveId" clId="{8AA80FC2-A873-40E7-B260-8BD007108702}" dt="2024-10-09T12:07:44.262" v="1452" actId="20577"/>
          <ac:spMkLst>
            <pc:docMk/>
            <pc:sldMk cId="0" sldId="262"/>
            <ac:spMk id="3" creationId="{00000000-0000-0000-0000-000000000000}"/>
          </ac:spMkLst>
        </pc:spChg>
      </pc:sldChg>
      <pc:sldChg chg="del">
        <pc:chgData name="brahim laraki" userId="95c76f05f91f7712" providerId="LiveId" clId="{8AA80FC2-A873-40E7-B260-8BD007108702}" dt="2024-10-09T12:08:50.734" v="1454" actId="47"/>
        <pc:sldMkLst>
          <pc:docMk/>
          <pc:sldMk cId="0" sldId="263"/>
        </pc:sldMkLst>
      </pc:sldChg>
      <pc:sldChg chg="addSp delSp modSp new del mod ord setBg setClrOvrMap">
        <pc:chgData name="brahim laraki" userId="95c76f05f91f7712" providerId="LiveId" clId="{8AA80FC2-A873-40E7-B260-8BD007108702}" dt="2024-10-08T10:44:05.733" v="699" actId="47"/>
        <pc:sldMkLst>
          <pc:docMk/>
          <pc:sldMk cId="275595995" sldId="264"/>
        </pc:sldMkLst>
        <pc:spChg chg="mod">
          <ac:chgData name="brahim laraki" userId="95c76f05f91f7712" providerId="LiveId" clId="{8AA80FC2-A873-40E7-B260-8BD007108702}" dt="2024-10-08T10:43:16.586" v="684" actId="21"/>
          <ac:spMkLst>
            <pc:docMk/>
            <pc:sldMk cId="275595995" sldId="264"/>
            <ac:spMk id="2" creationId="{9962AF19-4322-CD36-A3B2-B595DC680114}"/>
          </ac:spMkLst>
        </pc:spChg>
        <pc:spChg chg="del">
          <ac:chgData name="brahim laraki" userId="95c76f05f91f7712" providerId="LiveId" clId="{8AA80FC2-A873-40E7-B260-8BD007108702}" dt="2024-10-07T10:48:15.066" v="32"/>
          <ac:spMkLst>
            <pc:docMk/>
            <pc:sldMk cId="275595995" sldId="264"/>
            <ac:spMk id="3" creationId="{4BAA2E97-787E-6419-C5D9-AC50D8AD92D5}"/>
          </ac:spMkLst>
        </pc:spChg>
        <pc:spChg chg="add mod">
          <ac:chgData name="brahim laraki" userId="95c76f05f91f7712" providerId="LiveId" clId="{8AA80FC2-A873-40E7-B260-8BD007108702}" dt="2024-10-08T10:43:28.641" v="689" actId="21"/>
          <ac:spMkLst>
            <pc:docMk/>
            <pc:sldMk cId="275595995" sldId="264"/>
            <ac:spMk id="4" creationId="{F35CD91D-84C6-9AD0-B70D-024CE80AD413}"/>
          </ac:spMkLst>
        </pc:spChg>
        <pc:spChg chg="add del mod">
          <ac:chgData name="brahim laraki" userId="95c76f05f91f7712" providerId="LiveId" clId="{8AA80FC2-A873-40E7-B260-8BD007108702}" dt="2024-10-07T10:50:38.904" v="60" actId="26606"/>
          <ac:spMkLst>
            <pc:docMk/>
            <pc:sldMk cId="275595995" sldId="264"/>
            <ac:spMk id="47" creationId="{00000000-0000-0000-0000-000000000000}"/>
          </ac:spMkLst>
        </pc:spChg>
        <pc:spChg chg="add del">
          <ac:chgData name="brahim laraki" userId="95c76f05f91f7712" providerId="LiveId" clId="{8AA80FC2-A873-40E7-B260-8BD007108702}" dt="2024-10-07T10:48:59.632" v="37" actId="26606"/>
          <ac:spMkLst>
            <pc:docMk/>
            <pc:sldMk cId="275595995" sldId="264"/>
            <ac:spMk id="53" creationId="{BACC6370-2D7E-4714-9D71-7542949D7D5D}"/>
          </ac:spMkLst>
        </pc:spChg>
        <pc:spChg chg="add del">
          <ac:chgData name="brahim laraki" userId="95c76f05f91f7712" providerId="LiveId" clId="{8AA80FC2-A873-40E7-B260-8BD007108702}" dt="2024-10-07T10:49:05.783" v="41" actId="26606"/>
          <ac:spMkLst>
            <pc:docMk/>
            <pc:sldMk cId="275595995" sldId="264"/>
            <ac:spMk id="54" creationId="{B50AB553-2A96-4A92-96F2-93548E096954}"/>
          </ac:spMkLst>
        </pc:spChg>
        <pc:spChg chg="add del">
          <ac:chgData name="brahim laraki" userId="95c76f05f91f7712" providerId="LiveId" clId="{8AA80FC2-A873-40E7-B260-8BD007108702}" dt="2024-10-07T10:48:59.632" v="37" actId="26606"/>
          <ac:spMkLst>
            <pc:docMk/>
            <pc:sldMk cId="275595995" sldId="264"/>
            <ac:spMk id="55" creationId="{F68B3F68-107C-434F-AA38-110D5EA91B85}"/>
          </ac:spMkLst>
        </pc:spChg>
        <pc:spChg chg="add del">
          <ac:chgData name="brahim laraki" userId="95c76f05f91f7712" providerId="LiveId" clId="{8AA80FC2-A873-40E7-B260-8BD007108702}" dt="2024-10-07T10:48:59.632" v="37" actId="26606"/>
          <ac:spMkLst>
            <pc:docMk/>
            <pc:sldMk cId="275595995" sldId="264"/>
            <ac:spMk id="57" creationId="{AAD0DBB9-1A4B-4391-81D4-CB19F9AB918A}"/>
          </ac:spMkLst>
        </pc:spChg>
        <pc:spChg chg="add del">
          <ac:chgData name="brahim laraki" userId="95c76f05f91f7712" providerId="LiveId" clId="{8AA80FC2-A873-40E7-B260-8BD007108702}" dt="2024-10-07T10:48:59.632" v="37" actId="26606"/>
          <ac:spMkLst>
            <pc:docMk/>
            <pc:sldMk cId="275595995" sldId="264"/>
            <ac:spMk id="59" creationId="{063BBA22-50EA-4C4D-BE05-F1CE4E63AA56}"/>
          </ac:spMkLst>
        </pc:spChg>
        <pc:spChg chg="add del">
          <ac:chgData name="brahim laraki" userId="95c76f05f91f7712" providerId="LiveId" clId="{8AA80FC2-A873-40E7-B260-8BD007108702}" dt="2024-10-07T10:49:04.671" v="39" actId="26606"/>
          <ac:spMkLst>
            <pc:docMk/>
            <pc:sldMk cId="275595995" sldId="264"/>
            <ac:spMk id="60" creationId="{D5B0017B-2ECA-49AF-B397-DC140825DF8D}"/>
          </ac:spMkLst>
        </pc:spChg>
        <pc:spChg chg="add del">
          <ac:chgData name="brahim laraki" userId="95c76f05f91f7712" providerId="LiveId" clId="{8AA80FC2-A873-40E7-B260-8BD007108702}" dt="2024-10-07T10:49:04.671" v="39" actId="26606"/>
          <ac:spMkLst>
            <pc:docMk/>
            <pc:sldMk cId="275595995" sldId="264"/>
            <ac:spMk id="61" creationId="{56E9B3E6-E277-4D68-BA48-9CB43FFBD6E2}"/>
          </ac:spMkLst>
        </pc:spChg>
        <pc:spChg chg="add del">
          <ac:chgData name="brahim laraki" userId="95c76f05f91f7712" providerId="LiveId" clId="{8AA80FC2-A873-40E7-B260-8BD007108702}" dt="2024-10-07T10:49:19.991" v="43" actId="26606"/>
          <ac:spMkLst>
            <pc:docMk/>
            <pc:sldMk cId="275595995" sldId="264"/>
            <ac:spMk id="69" creationId="{56E9B3E6-E277-4D68-BA48-9CB43FFBD6E2}"/>
          </ac:spMkLst>
        </pc:spChg>
        <pc:spChg chg="add del">
          <ac:chgData name="brahim laraki" userId="95c76f05f91f7712" providerId="LiveId" clId="{8AA80FC2-A873-40E7-B260-8BD007108702}" dt="2024-10-07T10:49:19.991" v="43" actId="26606"/>
          <ac:spMkLst>
            <pc:docMk/>
            <pc:sldMk cId="275595995" sldId="264"/>
            <ac:spMk id="72" creationId="{D5B0017B-2ECA-49AF-B397-DC140825DF8D}"/>
          </ac:spMkLst>
        </pc:spChg>
        <pc:spChg chg="add del">
          <ac:chgData name="brahim laraki" userId="95c76f05f91f7712" providerId="LiveId" clId="{8AA80FC2-A873-40E7-B260-8BD007108702}" dt="2024-10-07T10:50:20.732" v="51" actId="26606"/>
          <ac:spMkLst>
            <pc:docMk/>
            <pc:sldMk cId="275595995" sldId="264"/>
            <ac:spMk id="83" creationId="{7301F447-EEF7-48F5-AF73-7566EE7F64AD}"/>
          </ac:spMkLst>
        </pc:spChg>
        <pc:spChg chg="add del">
          <ac:chgData name="brahim laraki" userId="95c76f05f91f7712" providerId="LiveId" clId="{8AA80FC2-A873-40E7-B260-8BD007108702}" dt="2024-10-07T10:50:20.732" v="51" actId="26606"/>
          <ac:spMkLst>
            <pc:docMk/>
            <pc:sldMk cId="275595995" sldId="264"/>
            <ac:spMk id="84" creationId="{F7117410-A2A4-4085-9ADC-46744551DBDE}"/>
          </ac:spMkLst>
        </pc:spChg>
        <pc:spChg chg="add del">
          <ac:chgData name="brahim laraki" userId="95c76f05f91f7712" providerId="LiveId" clId="{8AA80FC2-A873-40E7-B260-8BD007108702}" dt="2024-10-07T10:50:20.732" v="51" actId="26606"/>
          <ac:spMkLst>
            <pc:docMk/>
            <pc:sldMk cId="275595995" sldId="264"/>
            <ac:spMk id="85" creationId="{99F74EB5-E547-4FB4-95F5-BCC788F3C4A0}"/>
          </ac:spMkLst>
        </pc:spChg>
        <pc:spChg chg="add del">
          <ac:chgData name="brahim laraki" userId="95c76f05f91f7712" providerId="LiveId" clId="{8AA80FC2-A873-40E7-B260-8BD007108702}" dt="2024-10-07T10:50:24.325" v="55" actId="26606"/>
          <ac:spMkLst>
            <pc:docMk/>
            <pc:sldMk cId="275595995" sldId="264"/>
            <ac:spMk id="92" creationId="{B50AB553-2A96-4A92-96F2-93548E096954}"/>
          </ac:spMkLst>
        </pc:spChg>
        <pc:spChg chg="add del">
          <ac:chgData name="brahim laraki" userId="95c76f05f91f7712" providerId="LiveId" clId="{8AA80FC2-A873-40E7-B260-8BD007108702}" dt="2024-10-07T10:50:29.435" v="57" actId="26606"/>
          <ac:spMkLst>
            <pc:docMk/>
            <pc:sldMk cId="275595995" sldId="264"/>
            <ac:spMk id="95" creationId="{56E9B3E6-E277-4D68-BA48-9CB43FFBD6E2}"/>
          </ac:spMkLst>
        </pc:spChg>
        <pc:spChg chg="add del">
          <ac:chgData name="brahim laraki" userId="95c76f05f91f7712" providerId="LiveId" clId="{8AA80FC2-A873-40E7-B260-8BD007108702}" dt="2024-10-07T10:50:29.435" v="57" actId="26606"/>
          <ac:spMkLst>
            <pc:docMk/>
            <pc:sldMk cId="275595995" sldId="264"/>
            <ac:spMk id="98" creationId="{D5B0017B-2ECA-49AF-B397-DC140825DF8D}"/>
          </ac:spMkLst>
        </pc:spChg>
        <pc:spChg chg="add del">
          <ac:chgData name="brahim laraki" userId="95c76f05f91f7712" providerId="LiveId" clId="{8AA80FC2-A873-40E7-B260-8BD007108702}" dt="2024-10-07T10:50:38.888" v="59" actId="26606"/>
          <ac:spMkLst>
            <pc:docMk/>
            <pc:sldMk cId="275595995" sldId="264"/>
            <ac:spMk id="102" creationId="{2659FDB4-FCBE-4A89-B46D-43D4FA54464D}"/>
          </ac:spMkLst>
        </pc:spChg>
        <pc:spChg chg="add del">
          <ac:chgData name="brahim laraki" userId="95c76f05f91f7712" providerId="LiveId" clId="{8AA80FC2-A873-40E7-B260-8BD007108702}" dt="2024-10-07T12:32:14.952" v="241" actId="26606"/>
          <ac:spMkLst>
            <pc:docMk/>
            <pc:sldMk cId="275595995" sldId="264"/>
            <ac:spMk id="106" creationId="{56E9B3E6-E277-4D68-BA48-9CB43FFBD6E2}"/>
          </ac:spMkLst>
        </pc:spChg>
        <pc:spChg chg="add del">
          <ac:chgData name="brahim laraki" userId="95c76f05f91f7712" providerId="LiveId" clId="{8AA80FC2-A873-40E7-B260-8BD007108702}" dt="2024-10-07T12:32:14.952" v="241" actId="26606"/>
          <ac:spMkLst>
            <pc:docMk/>
            <pc:sldMk cId="275595995" sldId="264"/>
            <ac:spMk id="109" creationId="{D5B0017B-2ECA-49AF-B397-DC140825DF8D}"/>
          </ac:spMkLst>
        </pc:spChg>
        <pc:spChg chg="add del">
          <ac:chgData name="brahim laraki" userId="95c76f05f91f7712" providerId="LiveId" clId="{8AA80FC2-A873-40E7-B260-8BD007108702}" dt="2024-10-07T12:32:07.498" v="238" actId="26606"/>
          <ac:spMkLst>
            <pc:docMk/>
            <pc:sldMk cId="275595995" sldId="264"/>
            <ac:spMk id="116" creationId="{BACC6370-2D7E-4714-9D71-7542949D7D5D}"/>
          </ac:spMkLst>
        </pc:spChg>
        <pc:spChg chg="add del">
          <ac:chgData name="brahim laraki" userId="95c76f05f91f7712" providerId="LiveId" clId="{8AA80FC2-A873-40E7-B260-8BD007108702}" dt="2024-10-07T12:32:07.498" v="238" actId="26606"/>
          <ac:spMkLst>
            <pc:docMk/>
            <pc:sldMk cId="275595995" sldId="264"/>
            <ac:spMk id="118" creationId="{F68B3F68-107C-434F-AA38-110D5EA91B85}"/>
          </ac:spMkLst>
        </pc:spChg>
        <pc:spChg chg="add del">
          <ac:chgData name="brahim laraki" userId="95c76f05f91f7712" providerId="LiveId" clId="{8AA80FC2-A873-40E7-B260-8BD007108702}" dt="2024-10-07T12:32:07.498" v="238" actId="26606"/>
          <ac:spMkLst>
            <pc:docMk/>
            <pc:sldMk cId="275595995" sldId="264"/>
            <ac:spMk id="120" creationId="{AAD0DBB9-1A4B-4391-81D4-CB19F9AB918A}"/>
          </ac:spMkLst>
        </pc:spChg>
        <pc:spChg chg="add del">
          <ac:chgData name="brahim laraki" userId="95c76f05f91f7712" providerId="LiveId" clId="{8AA80FC2-A873-40E7-B260-8BD007108702}" dt="2024-10-07T12:32:07.498" v="238" actId="26606"/>
          <ac:spMkLst>
            <pc:docMk/>
            <pc:sldMk cId="275595995" sldId="264"/>
            <ac:spMk id="122" creationId="{063BBA22-50EA-4C4D-BE05-F1CE4E63AA56}"/>
          </ac:spMkLst>
        </pc:spChg>
        <pc:spChg chg="add del">
          <ac:chgData name="brahim laraki" userId="95c76f05f91f7712" providerId="LiveId" clId="{8AA80FC2-A873-40E7-B260-8BD007108702}" dt="2024-10-07T12:32:14.905" v="240" actId="26606"/>
          <ac:spMkLst>
            <pc:docMk/>
            <pc:sldMk cId="275595995" sldId="264"/>
            <ac:spMk id="124" creationId="{BACC6370-2D7E-4714-9D71-7542949D7D5D}"/>
          </ac:spMkLst>
        </pc:spChg>
        <pc:spChg chg="add del">
          <ac:chgData name="brahim laraki" userId="95c76f05f91f7712" providerId="LiveId" clId="{8AA80FC2-A873-40E7-B260-8BD007108702}" dt="2024-10-07T12:32:14.905" v="240" actId="26606"/>
          <ac:spMkLst>
            <pc:docMk/>
            <pc:sldMk cId="275595995" sldId="264"/>
            <ac:spMk id="125" creationId="{F68B3F68-107C-434F-AA38-110D5EA91B85}"/>
          </ac:spMkLst>
        </pc:spChg>
        <pc:spChg chg="add del">
          <ac:chgData name="brahim laraki" userId="95c76f05f91f7712" providerId="LiveId" clId="{8AA80FC2-A873-40E7-B260-8BD007108702}" dt="2024-10-07T12:32:14.905" v="240" actId="26606"/>
          <ac:spMkLst>
            <pc:docMk/>
            <pc:sldMk cId="275595995" sldId="264"/>
            <ac:spMk id="126" creationId="{AAD0DBB9-1A4B-4391-81D4-CB19F9AB918A}"/>
          </ac:spMkLst>
        </pc:spChg>
        <pc:spChg chg="add del">
          <ac:chgData name="brahim laraki" userId="95c76f05f91f7712" providerId="LiveId" clId="{8AA80FC2-A873-40E7-B260-8BD007108702}" dt="2024-10-07T12:32:14.905" v="240" actId="26606"/>
          <ac:spMkLst>
            <pc:docMk/>
            <pc:sldMk cId="275595995" sldId="264"/>
            <ac:spMk id="127" creationId="{063BBA22-50EA-4C4D-BE05-F1CE4E63AA56}"/>
          </ac:spMkLst>
        </pc:spChg>
        <pc:spChg chg="add">
          <ac:chgData name="brahim laraki" userId="95c76f05f91f7712" providerId="LiveId" clId="{8AA80FC2-A873-40E7-B260-8BD007108702}" dt="2024-10-07T12:32:14.952" v="241" actId="26606"/>
          <ac:spMkLst>
            <pc:docMk/>
            <pc:sldMk cId="275595995" sldId="264"/>
            <ac:spMk id="129" creationId="{BACC6370-2D7E-4714-9D71-7542949D7D5D}"/>
          </ac:spMkLst>
        </pc:spChg>
        <pc:spChg chg="add">
          <ac:chgData name="brahim laraki" userId="95c76f05f91f7712" providerId="LiveId" clId="{8AA80FC2-A873-40E7-B260-8BD007108702}" dt="2024-10-07T12:32:14.952" v="241" actId="26606"/>
          <ac:spMkLst>
            <pc:docMk/>
            <pc:sldMk cId="275595995" sldId="264"/>
            <ac:spMk id="130" creationId="{F68B3F68-107C-434F-AA38-110D5EA91B85}"/>
          </ac:spMkLst>
        </pc:spChg>
        <pc:spChg chg="add">
          <ac:chgData name="brahim laraki" userId="95c76f05f91f7712" providerId="LiveId" clId="{8AA80FC2-A873-40E7-B260-8BD007108702}" dt="2024-10-07T12:32:14.952" v="241" actId="26606"/>
          <ac:spMkLst>
            <pc:docMk/>
            <pc:sldMk cId="275595995" sldId="264"/>
            <ac:spMk id="131" creationId="{AAD0DBB9-1A4B-4391-81D4-CB19F9AB918A}"/>
          </ac:spMkLst>
        </pc:spChg>
        <pc:spChg chg="add">
          <ac:chgData name="brahim laraki" userId="95c76f05f91f7712" providerId="LiveId" clId="{8AA80FC2-A873-40E7-B260-8BD007108702}" dt="2024-10-07T12:32:14.952" v="241" actId="26606"/>
          <ac:spMkLst>
            <pc:docMk/>
            <pc:sldMk cId="275595995" sldId="264"/>
            <ac:spMk id="132" creationId="{063BBA22-50EA-4C4D-BE05-F1CE4E63AA56}"/>
          </ac:spMkLst>
        </pc:spChg>
        <pc:grpChg chg="add del">
          <ac:chgData name="brahim laraki" userId="95c76f05f91f7712" providerId="LiveId" clId="{8AA80FC2-A873-40E7-B260-8BD007108702}" dt="2024-10-07T10:49:04.671" v="39" actId="26606"/>
          <ac:grpSpMkLst>
            <pc:docMk/>
            <pc:sldMk cId="275595995" sldId="264"/>
            <ac:grpSpMk id="63" creationId="{AE1C45F0-260A-458C-96ED-C1F6D2151219}"/>
          </ac:grpSpMkLst>
        </pc:grpChg>
        <pc:grpChg chg="add del">
          <ac:chgData name="brahim laraki" userId="95c76f05f91f7712" providerId="LiveId" clId="{8AA80FC2-A873-40E7-B260-8BD007108702}" dt="2024-10-07T10:49:19.991" v="43" actId="26606"/>
          <ac:grpSpMkLst>
            <pc:docMk/>
            <pc:sldMk cId="275595995" sldId="264"/>
            <ac:grpSpMk id="70" creationId="{AE1C45F0-260A-458C-96ED-C1F6D2151219}"/>
          </ac:grpSpMkLst>
        </pc:grpChg>
        <pc:grpChg chg="add del">
          <ac:chgData name="brahim laraki" userId="95c76f05f91f7712" providerId="LiveId" clId="{8AA80FC2-A873-40E7-B260-8BD007108702}" dt="2024-10-07T10:50:29.435" v="57" actId="26606"/>
          <ac:grpSpMkLst>
            <pc:docMk/>
            <pc:sldMk cId="275595995" sldId="264"/>
            <ac:grpSpMk id="96" creationId="{AE1C45F0-260A-458C-96ED-C1F6D2151219}"/>
          </ac:grpSpMkLst>
        </pc:grpChg>
        <pc:grpChg chg="add del">
          <ac:chgData name="brahim laraki" userId="95c76f05f91f7712" providerId="LiveId" clId="{8AA80FC2-A873-40E7-B260-8BD007108702}" dt="2024-10-07T12:32:14.952" v="241" actId="26606"/>
          <ac:grpSpMkLst>
            <pc:docMk/>
            <pc:sldMk cId="275595995" sldId="264"/>
            <ac:grpSpMk id="107" creationId="{AE1C45F0-260A-458C-96ED-C1F6D2151219}"/>
          </ac:grpSpMkLst>
        </pc:grpChg>
        <pc:graphicFrameChg chg="add del">
          <ac:chgData name="brahim laraki" userId="95c76f05f91f7712" providerId="LiveId" clId="{8AA80FC2-A873-40E7-B260-8BD007108702}" dt="2024-10-07T10:48:59.632" v="37" actId="26606"/>
          <ac:graphicFrameMkLst>
            <pc:docMk/>
            <pc:sldMk cId="275595995" sldId="264"/>
            <ac:graphicFrameMk id="49" creationId="{EA5AF6C0-B4D7-439A-FBD9-C77A52C123D8}"/>
          </ac:graphicFrameMkLst>
        </pc:graphicFrameChg>
        <pc:graphicFrameChg chg="add del">
          <ac:chgData name="brahim laraki" userId="95c76f05f91f7712" providerId="LiveId" clId="{8AA80FC2-A873-40E7-B260-8BD007108702}" dt="2024-10-07T10:49:04.671" v="39" actId="26606"/>
          <ac:graphicFrameMkLst>
            <pc:docMk/>
            <pc:sldMk cId="275595995" sldId="264"/>
            <ac:graphicFrameMk id="65" creationId="{8B9AC684-E6A9-5FE4-B14D-184541DA6A00}"/>
          </ac:graphicFrameMkLst>
        </pc:graphicFrameChg>
        <pc:graphicFrameChg chg="add del">
          <ac:chgData name="brahim laraki" userId="95c76f05f91f7712" providerId="LiveId" clId="{8AA80FC2-A873-40E7-B260-8BD007108702}" dt="2024-10-07T10:49:05.783" v="41" actId="26606"/>
          <ac:graphicFrameMkLst>
            <pc:docMk/>
            <pc:sldMk cId="275595995" sldId="264"/>
            <ac:graphicFrameMk id="67" creationId="{E43AEC87-F255-A55E-7EFD-3A5E3379F8B2}"/>
          </ac:graphicFrameMkLst>
        </pc:graphicFrameChg>
        <pc:graphicFrameChg chg="add del">
          <ac:chgData name="brahim laraki" userId="95c76f05f91f7712" providerId="LiveId" clId="{8AA80FC2-A873-40E7-B260-8BD007108702}" dt="2024-10-07T10:49:19.991" v="43" actId="26606"/>
          <ac:graphicFrameMkLst>
            <pc:docMk/>
            <pc:sldMk cId="275595995" sldId="264"/>
            <ac:graphicFrameMk id="74" creationId="{8B9AC684-E6A9-5FE4-B14D-184541DA6A00}"/>
          </ac:graphicFrameMkLst>
        </pc:graphicFrameChg>
        <pc:graphicFrameChg chg="add del">
          <ac:chgData name="brahim laraki" userId="95c76f05f91f7712" providerId="LiveId" clId="{8AA80FC2-A873-40E7-B260-8BD007108702}" dt="2024-10-07T10:49:24.881" v="45" actId="26606"/>
          <ac:graphicFrameMkLst>
            <pc:docMk/>
            <pc:sldMk cId="275595995" sldId="264"/>
            <ac:graphicFrameMk id="77" creationId="{A589F4E8-CCE3-E774-E161-CC323B08E92D}"/>
          </ac:graphicFrameMkLst>
        </pc:graphicFrameChg>
        <pc:graphicFrameChg chg="add del">
          <ac:chgData name="brahim laraki" userId="95c76f05f91f7712" providerId="LiveId" clId="{8AA80FC2-A873-40E7-B260-8BD007108702}" dt="2024-10-07T10:49:26.529" v="47" actId="26606"/>
          <ac:graphicFrameMkLst>
            <pc:docMk/>
            <pc:sldMk cId="275595995" sldId="264"/>
            <ac:graphicFrameMk id="79" creationId="{49DF823A-AFA0-E2CD-36FC-493680BE28B0}"/>
          </ac:graphicFrameMkLst>
        </pc:graphicFrameChg>
        <pc:graphicFrameChg chg="add del">
          <ac:chgData name="brahim laraki" userId="95c76f05f91f7712" providerId="LiveId" clId="{8AA80FC2-A873-40E7-B260-8BD007108702}" dt="2024-10-07T10:49:57.106" v="49" actId="26606"/>
          <ac:graphicFrameMkLst>
            <pc:docMk/>
            <pc:sldMk cId="275595995" sldId="264"/>
            <ac:graphicFrameMk id="81" creationId="{AEB77AEC-01A1-68B6-3065-C7E413C78BF3}"/>
          </ac:graphicFrameMkLst>
        </pc:graphicFrameChg>
        <pc:graphicFrameChg chg="add del">
          <ac:chgData name="brahim laraki" userId="95c76f05f91f7712" providerId="LiveId" clId="{8AA80FC2-A873-40E7-B260-8BD007108702}" dt="2024-10-07T10:50:20.732" v="51" actId="26606"/>
          <ac:graphicFrameMkLst>
            <pc:docMk/>
            <pc:sldMk cId="275595995" sldId="264"/>
            <ac:graphicFrameMk id="86" creationId="{2B36AAE2-85A3-84A7-5478-5470FBC4CE62}"/>
          </ac:graphicFrameMkLst>
        </pc:graphicFrameChg>
        <pc:graphicFrameChg chg="add del">
          <ac:chgData name="brahim laraki" userId="95c76f05f91f7712" providerId="LiveId" clId="{8AA80FC2-A873-40E7-B260-8BD007108702}" dt="2024-10-07T10:50:22.419" v="53" actId="26606"/>
          <ac:graphicFrameMkLst>
            <pc:docMk/>
            <pc:sldMk cId="275595995" sldId="264"/>
            <ac:graphicFrameMk id="89" creationId="{A589F4E8-CCE3-E774-E161-CC323B08E92D}"/>
          </ac:graphicFrameMkLst>
        </pc:graphicFrameChg>
        <pc:graphicFrameChg chg="add del">
          <ac:chgData name="brahim laraki" userId="95c76f05f91f7712" providerId="LiveId" clId="{8AA80FC2-A873-40E7-B260-8BD007108702}" dt="2024-10-07T10:50:24.325" v="55" actId="26606"/>
          <ac:graphicFrameMkLst>
            <pc:docMk/>
            <pc:sldMk cId="275595995" sldId="264"/>
            <ac:graphicFrameMk id="93" creationId="{E43AEC87-F255-A55E-7EFD-3A5E3379F8B2}"/>
          </ac:graphicFrameMkLst>
        </pc:graphicFrameChg>
        <pc:graphicFrameChg chg="add del">
          <ac:chgData name="brahim laraki" userId="95c76f05f91f7712" providerId="LiveId" clId="{8AA80FC2-A873-40E7-B260-8BD007108702}" dt="2024-10-07T10:50:29.435" v="57" actId="26606"/>
          <ac:graphicFrameMkLst>
            <pc:docMk/>
            <pc:sldMk cId="275595995" sldId="264"/>
            <ac:graphicFrameMk id="100" creationId="{8B9AC684-E6A9-5FE4-B14D-184541DA6A00}"/>
          </ac:graphicFrameMkLst>
        </pc:graphicFrameChg>
        <pc:graphicFrameChg chg="add del">
          <ac:chgData name="brahim laraki" userId="95c76f05f91f7712" providerId="LiveId" clId="{8AA80FC2-A873-40E7-B260-8BD007108702}" dt="2024-10-07T10:50:38.888" v="59" actId="26606"/>
          <ac:graphicFrameMkLst>
            <pc:docMk/>
            <pc:sldMk cId="275595995" sldId="264"/>
            <ac:graphicFrameMk id="104" creationId="{D9FF903F-34A0-23D4-7EF9-5F308C28BA51}"/>
          </ac:graphicFrameMkLst>
        </pc:graphicFrameChg>
        <pc:graphicFrameChg chg="add del mod modGraphic">
          <ac:chgData name="brahim laraki" userId="95c76f05f91f7712" providerId="LiveId" clId="{8AA80FC2-A873-40E7-B260-8BD007108702}" dt="2024-10-08T10:43:28.641" v="689" actId="21"/>
          <ac:graphicFrameMkLst>
            <pc:docMk/>
            <pc:sldMk cId="275595995" sldId="264"/>
            <ac:graphicFrameMk id="111" creationId="{8B9AC684-E6A9-5FE4-B14D-184541DA6A00}"/>
          </ac:graphicFrameMkLst>
        </pc:graphicFrameChg>
        <pc:picChg chg="add del">
          <ac:chgData name="brahim laraki" userId="95c76f05f91f7712" providerId="LiveId" clId="{8AA80FC2-A873-40E7-B260-8BD007108702}" dt="2024-10-07T10:49:05.783" v="41" actId="26606"/>
          <ac:picMkLst>
            <pc:docMk/>
            <pc:sldMk cId="275595995" sldId="264"/>
            <ac:picMk id="50" creationId="{F875B991-F224-D330-1ECC-790E2475E416}"/>
          </ac:picMkLst>
        </pc:picChg>
        <pc:picChg chg="add del">
          <ac:chgData name="brahim laraki" userId="95c76f05f91f7712" providerId="LiveId" clId="{8AA80FC2-A873-40E7-B260-8BD007108702}" dt="2024-10-07T10:49:24.881" v="45" actId="26606"/>
          <ac:picMkLst>
            <pc:docMk/>
            <pc:sldMk cId="275595995" sldId="264"/>
            <ac:picMk id="76" creationId="{73908A23-2590-974A-08C2-292E303BB1BC}"/>
          </ac:picMkLst>
        </pc:picChg>
        <pc:picChg chg="add del">
          <ac:chgData name="brahim laraki" userId="95c76f05f91f7712" providerId="LiveId" clId="{8AA80FC2-A873-40E7-B260-8BD007108702}" dt="2024-10-07T10:50:22.419" v="53" actId="26606"/>
          <ac:picMkLst>
            <pc:docMk/>
            <pc:sldMk cId="275595995" sldId="264"/>
            <ac:picMk id="88" creationId="{73908A23-2590-974A-08C2-292E303BB1BC}"/>
          </ac:picMkLst>
        </pc:picChg>
        <pc:picChg chg="add del">
          <ac:chgData name="brahim laraki" userId="95c76f05f91f7712" providerId="LiveId" clId="{8AA80FC2-A873-40E7-B260-8BD007108702}" dt="2024-10-07T10:50:24.325" v="55" actId="26606"/>
          <ac:picMkLst>
            <pc:docMk/>
            <pc:sldMk cId="275595995" sldId="264"/>
            <ac:picMk id="91" creationId="{F875B991-F224-D330-1ECC-790E2475E416}"/>
          </ac:picMkLst>
        </pc:picChg>
        <pc:cxnChg chg="add del">
          <ac:chgData name="brahim laraki" userId="95c76f05f91f7712" providerId="LiveId" clId="{8AA80FC2-A873-40E7-B260-8BD007108702}" dt="2024-10-07T10:49:04.671" v="39" actId="26606"/>
          <ac:cxnSpMkLst>
            <pc:docMk/>
            <pc:sldMk cId="275595995" sldId="264"/>
            <ac:cxnSpMk id="62" creationId="{6CF1BAF6-AD41-4082-B212-8A1F9A2E8779}"/>
          </ac:cxnSpMkLst>
        </pc:cxnChg>
        <pc:cxnChg chg="add del">
          <ac:chgData name="brahim laraki" userId="95c76f05f91f7712" providerId="LiveId" clId="{8AA80FC2-A873-40E7-B260-8BD007108702}" dt="2024-10-07T10:49:19.991" v="43" actId="26606"/>
          <ac:cxnSpMkLst>
            <pc:docMk/>
            <pc:sldMk cId="275595995" sldId="264"/>
            <ac:cxnSpMk id="73" creationId="{6CF1BAF6-AD41-4082-B212-8A1F9A2E8779}"/>
          </ac:cxnSpMkLst>
        </pc:cxnChg>
        <pc:cxnChg chg="add del">
          <ac:chgData name="brahim laraki" userId="95c76f05f91f7712" providerId="LiveId" clId="{8AA80FC2-A873-40E7-B260-8BD007108702}" dt="2024-10-07T10:50:29.435" v="57" actId="26606"/>
          <ac:cxnSpMkLst>
            <pc:docMk/>
            <pc:sldMk cId="275595995" sldId="264"/>
            <ac:cxnSpMk id="99" creationId="{6CF1BAF6-AD41-4082-B212-8A1F9A2E8779}"/>
          </ac:cxnSpMkLst>
        </pc:cxnChg>
        <pc:cxnChg chg="add del">
          <ac:chgData name="brahim laraki" userId="95c76f05f91f7712" providerId="LiveId" clId="{8AA80FC2-A873-40E7-B260-8BD007108702}" dt="2024-10-07T10:50:38.888" v="59" actId="26606"/>
          <ac:cxnSpMkLst>
            <pc:docMk/>
            <pc:sldMk cId="275595995" sldId="264"/>
            <ac:cxnSpMk id="103" creationId="{C8F51B3F-8331-4E4A-AE96-D47B1006EEAD}"/>
          </ac:cxnSpMkLst>
        </pc:cxnChg>
        <pc:cxnChg chg="add del">
          <ac:chgData name="brahim laraki" userId="95c76f05f91f7712" providerId="LiveId" clId="{8AA80FC2-A873-40E7-B260-8BD007108702}" dt="2024-10-07T12:32:14.952" v="241" actId="26606"/>
          <ac:cxnSpMkLst>
            <pc:docMk/>
            <pc:sldMk cId="275595995" sldId="264"/>
            <ac:cxnSpMk id="110" creationId="{6CF1BAF6-AD41-4082-B212-8A1F9A2E8779}"/>
          </ac:cxnSpMkLst>
        </pc:cxnChg>
      </pc:sldChg>
      <pc:sldChg chg="addSp delSp modSp new mod setBg">
        <pc:chgData name="brahim laraki" userId="95c76f05f91f7712" providerId="LiveId" clId="{8AA80FC2-A873-40E7-B260-8BD007108702}" dt="2024-10-14T13:42:39.198" v="2778" actId="113"/>
        <pc:sldMkLst>
          <pc:docMk/>
          <pc:sldMk cId="3343906325" sldId="265"/>
        </pc:sldMkLst>
        <pc:spChg chg="mod">
          <ac:chgData name="brahim laraki" userId="95c76f05f91f7712" providerId="LiveId" clId="{8AA80FC2-A873-40E7-B260-8BD007108702}" dt="2024-10-10T07:58:35.804" v="2058" actId="14100"/>
          <ac:spMkLst>
            <pc:docMk/>
            <pc:sldMk cId="3343906325" sldId="265"/>
            <ac:spMk id="2" creationId="{51706DAA-CD99-8DB7-43D3-6EB56A6A2150}"/>
          </ac:spMkLst>
        </pc:spChg>
        <pc:spChg chg="del mod">
          <ac:chgData name="brahim laraki" userId="95c76f05f91f7712" providerId="LiveId" clId="{8AA80FC2-A873-40E7-B260-8BD007108702}" dt="2024-10-08T10:01:15.409" v="353" actId="478"/>
          <ac:spMkLst>
            <pc:docMk/>
            <pc:sldMk cId="3343906325" sldId="265"/>
            <ac:spMk id="3" creationId="{111B7CD3-E8A6-BD56-EAB7-4BF16B528E1E}"/>
          </ac:spMkLst>
        </pc:spChg>
        <pc:spChg chg="add del mod">
          <ac:chgData name="brahim laraki" userId="95c76f05f91f7712" providerId="LiveId" clId="{8AA80FC2-A873-40E7-B260-8BD007108702}" dt="2024-10-14T13:42:39.198" v="2778" actId="113"/>
          <ac:spMkLst>
            <pc:docMk/>
            <pc:sldMk cId="3343906325" sldId="265"/>
            <ac:spMk id="6" creationId="{FA8C650B-F9D9-2396-7B07-E5F34D05A222}"/>
          </ac:spMkLst>
        </pc:spChg>
        <pc:spChg chg="add">
          <ac:chgData name="brahim laraki" userId="95c76f05f91f7712" providerId="LiveId" clId="{8AA80FC2-A873-40E7-B260-8BD007108702}" dt="2024-10-08T10:10:05.829" v="366"/>
          <ac:spMkLst>
            <pc:docMk/>
            <pc:sldMk cId="3343906325" sldId="265"/>
            <ac:spMk id="7" creationId="{28CDF487-8535-ACFA-470B-4B9699F6D7F3}"/>
          </ac:spMkLst>
        </pc:spChg>
        <pc:spChg chg="add mod">
          <ac:chgData name="brahim laraki" userId="95c76f05f91f7712" providerId="LiveId" clId="{8AA80FC2-A873-40E7-B260-8BD007108702}" dt="2024-10-08T10:10:19.554" v="371" actId="15"/>
          <ac:spMkLst>
            <pc:docMk/>
            <pc:sldMk cId="3343906325" sldId="265"/>
            <ac:spMk id="8" creationId="{B2B1BBBB-B5FB-C5D1-ED67-1AE54FF6A835}"/>
          </ac:spMkLst>
        </pc:spChg>
        <pc:spChg chg="add mod">
          <ac:chgData name="brahim laraki" userId="95c76f05f91f7712" providerId="LiveId" clId="{8AA80FC2-A873-40E7-B260-8BD007108702}" dt="2024-10-08T10:11:57.582" v="375" actId="20578"/>
          <ac:spMkLst>
            <pc:docMk/>
            <pc:sldMk cId="3343906325" sldId="265"/>
            <ac:spMk id="9" creationId="{2FCDD469-A05E-E548-F5A5-20EF64C01D3F}"/>
          </ac:spMkLst>
        </pc:spChg>
        <pc:spChg chg="add">
          <ac:chgData name="brahim laraki" userId="95c76f05f91f7712" providerId="LiveId" clId="{8AA80FC2-A873-40E7-B260-8BD007108702}" dt="2024-10-08T10:01:04.346" v="352" actId="26606"/>
          <ac:spMkLst>
            <pc:docMk/>
            <pc:sldMk cId="3343906325" sldId="265"/>
            <ac:spMk id="10" creationId="{A8384FB5-9ADC-4DDC-881B-597D56F5B15D}"/>
          </ac:spMkLst>
        </pc:spChg>
        <pc:spChg chg="add">
          <ac:chgData name="brahim laraki" userId="95c76f05f91f7712" providerId="LiveId" clId="{8AA80FC2-A873-40E7-B260-8BD007108702}" dt="2024-10-08T10:01:04.346" v="352" actId="26606"/>
          <ac:spMkLst>
            <pc:docMk/>
            <pc:sldMk cId="3343906325" sldId="265"/>
            <ac:spMk id="12" creationId="{1199E1B1-A8C0-4FE8-A5A8-1CB41D69F857}"/>
          </ac:spMkLst>
        </pc:spChg>
        <pc:spChg chg="add">
          <ac:chgData name="brahim laraki" userId="95c76f05f91f7712" providerId="LiveId" clId="{8AA80FC2-A873-40E7-B260-8BD007108702}" dt="2024-10-08T10:01:04.346" v="352" actId="26606"/>
          <ac:spMkLst>
            <pc:docMk/>
            <pc:sldMk cId="3343906325" sldId="265"/>
            <ac:spMk id="14" creationId="{84A8DE83-DE75-4B41-9DB4-A7EC0B0DEC0B}"/>
          </ac:spMkLst>
        </pc:spChg>
        <pc:spChg chg="add">
          <ac:chgData name="brahim laraki" userId="95c76f05f91f7712" providerId="LiveId" clId="{8AA80FC2-A873-40E7-B260-8BD007108702}" dt="2024-10-08T10:01:04.346" v="352" actId="26606"/>
          <ac:spMkLst>
            <pc:docMk/>
            <pc:sldMk cId="3343906325" sldId="265"/>
            <ac:spMk id="16" creationId="{A7009A0A-BEF5-4EAC-AF15-E4F9F002E239}"/>
          </ac:spMkLst>
        </pc:spChg>
        <pc:picChg chg="add mod modCrop">
          <ac:chgData name="brahim laraki" userId="95c76f05f91f7712" providerId="LiveId" clId="{8AA80FC2-A873-40E7-B260-8BD007108702}" dt="2024-10-08T10:02:06.741" v="363" actId="1076"/>
          <ac:picMkLst>
            <pc:docMk/>
            <pc:sldMk cId="3343906325" sldId="265"/>
            <ac:picMk id="5" creationId="{D615D94F-3841-5F58-9CDB-854C0752A4DF}"/>
          </ac:picMkLst>
        </pc:picChg>
      </pc:sldChg>
      <pc:sldChg chg="addSp delSp modSp new del mod setBg">
        <pc:chgData name="brahim laraki" userId="95c76f05f91f7712" providerId="LiveId" clId="{8AA80FC2-A873-40E7-B260-8BD007108702}" dt="2024-10-08T10:26:50.019" v="525" actId="47"/>
        <pc:sldMkLst>
          <pc:docMk/>
          <pc:sldMk cId="242965335" sldId="266"/>
        </pc:sldMkLst>
        <pc:spChg chg="mod">
          <ac:chgData name="brahim laraki" userId="95c76f05f91f7712" providerId="LiveId" clId="{8AA80FC2-A873-40E7-B260-8BD007108702}" dt="2024-10-08T10:24:33.975" v="516" actId="26606"/>
          <ac:spMkLst>
            <pc:docMk/>
            <pc:sldMk cId="242965335" sldId="266"/>
            <ac:spMk id="2" creationId="{0530AB4E-CC19-268B-3A7A-6886E1554A65}"/>
          </ac:spMkLst>
        </pc:spChg>
        <pc:spChg chg="del">
          <ac:chgData name="brahim laraki" userId="95c76f05f91f7712" providerId="LiveId" clId="{8AA80FC2-A873-40E7-B260-8BD007108702}" dt="2024-10-08T10:24:16.439" v="507"/>
          <ac:spMkLst>
            <pc:docMk/>
            <pc:sldMk cId="242965335" sldId="266"/>
            <ac:spMk id="3" creationId="{802DE827-29E9-F7D8-3E18-C44E9F6751C6}"/>
          </ac:spMkLst>
        </pc:spChg>
        <pc:spChg chg="add mod">
          <ac:chgData name="brahim laraki" userId="95c76f05f91f7712" providerId="LiveId" clId="{8AA80FC2-A873-40E7-B260-8BD007108702}" dt="2024-10-08T10:26:48.394" v="524" actId="21"/>
          <ac:spMkLst>
            <pc:docMk/>
            <pc:sldMk cId="242965335" sldId="266"/>
            <ac:spMk id="7" creationId="{D5A31F08-B019-CFEB-FABC-54A9C2004242}"/>
          </ac:spMkLst>
        </pc:spChg>
        <pc:spChg chg="add del">
          <ac:chgData name="brahim laraki" userId="95c76f05f91f7712" providerId="LiveId" clId="{8AA80FC2-A873-40E7-B260-8BD007108702}" dt="2024-10-08T10:24:33.100" v="513" actId="26606"/>
          <ac:spMkLst>
            <pc:docMk/>
            <pc:sldMk cId="242965335" sldId="266"/>
            <ac:spMk id="10" creationId="{A8384FB5-9ADC-4DDC-881B-597D56F5B15D}"/>
          </ac:spMkLst>
        </pc:spChg>
        <pc:spChg chg="add del">
          <ac:chgData name="brahim laraki" userId="95c76f05f91f7712" providerId="LiveId" clId="{8AA80FC2-A873-40E7-B260-8BD007108702}" dt="2024-10-08T10:24:33.100" v="513" actId="26606"/>
          <ac:spMkLst>
            <pc:docMk/>
            <pc:sldMk cId="242965335" sldId="266"/>
            <ac:spMk id="12" creationId="{91E5A9A7-95C6-4F4F-B00E-C82E07FE62EF}"/>
          </ac:spMkLst>
        </pc:spChg>
        <pc:spChg chg="add del">
          <ac:chgData name="brahim laraki" userId="95c76f05f91f7712" providerId="LiveId" clId="{8AA80FC2-A873-40E7-B260-8BD007108702}" dt="2024-10-08T10:24:33.100" v="513" actId="26606"/>
          <ac:spMkLst>
            <pc:docMk/>
            <pc:sldMk cId="242965335" sldId="266"/>
            <ac:spMk id="14" creationId="{D07DD2DE-F619-49DD-B5E7-03A290FF4ED1}"/>
          </ac:spMkLst>
        </pc:spChg>
        <pc:spChg chg="add del">
          <ac:chgData name="brahim laraki" userId="95c76f05f91f7712" providerId="LiveId" clId="{8AA80FC2-A873-40E7-B260-8BD007108702}" dt="2024-10-08T10:24:33.100" v="513" actId="26606"/>
          <ac:spMkLst>
            <pc:docMk/>
            <pc:sldMk cId="242965335" sldId="266"/>
            <ac:spMk id="16" creationId="{85149191-5F60-4A28-AAFF-039F96B0F3EC}"/>
          </ac:spMkLst>
        </pc:spChg>
        <pc:spChg chg="add del">
          <ac:chgData name="brahim laraki" userId="95c76f05f91f7712" providerId="LiveId" clId="{8AA80FC2-A873-40E7-B260-8BD007108702}" dt="2024-10-08T10:24:33.100" v="513" actId="26606"/>
          <ac:spMkLst>
            <pc:docMk/>
            <pc:sldMk cId="242965335" sldId="266"/>
            <ac:spMk id="18" creationId="{F8260ED5-17F7-4158-B241-D51DD4CF1B7E}"/>
          </ac:spMkLst>
        </pc:spChg>
        <pc:spChg chg="add del">
          <ac:chgData name="brahim laraki" userId="95c76f05f91f7712" providerId="LiveId" clId="{8AA80FC2-A873-40E7-B260-8BD007108702}" dt="2024-10-08T10:24:33.975" v="515" actId="26606"/>
          <ac:spMkLst>
            <pc:docMk/>
            <pc:sldMk cId="242965335" sldId="266"/>
            <ac:spMk id="20" creationId="{A4AC5506-6312-4701-8D3C-40187889A947}"/>
          </ac:spMkLst>
        </pc:spChg>
        <pc:spChg chg="add">
          <ac:chgData name="brahim laraki" userId="95c76f05f91f7712" providerId="LiveId" clId="{8AA80FC2-A873-40E7-B260-8BD007108702}" dt="2024-10-08T10:24:33.975" v="516" actId="26606"/>
          <ac:spMkLst>
            <pc:docMk/>
            <pc:sldMk cId="242965335" sldId="266"/>
            <ac:spMk id="22" creationId="{A8384FB5-9ADC-4DDC-881B-597D56F5B15D}"/>
          </ac:spMkLst>
        </pc:spChg>
        <pc:spChg chg="add">
          <ac:chgData name="brahim laraki" userId="95c76f05f91f7712" providerId="LiveId" clId="{8AA80FC2-A873-40E7-B260-8BD007108702}" dt="2024-10-08T10:24:33.975" v="516" actId="26606"/>
          <ac:spMkLst>
            <pc:docMk/>
            <pc:sldMk cId="242965335" sldId="266"/>
            <ac:spMk id="23" creationId="{91E5A9A7-95C6-4F4F-B00E-C82E07FE62EF}"/>
          </ac:spMkLst>
        </pc:spChg>
        <pc:spChg chg="add">
          <ac:chgData name="brahim laraki" userId="95c76f05f91f7712" providerId="LiveId" clId="{8AA80FC2-A873-40E7-B260-8BD007108702}" dt="2024-10-08T10:24:33.975" v="516" actId="26606"/>
          <ac:spMkLst>
            <pc:docMk/>
            <pc:sldMk cId="242965335" sldId="266"/>
            <ac:spMk id="24" creationId="{D07DD2DE-F619-49DD-B5E7-03A290FF4ED1}"/>
          </ac:spMkLst>
        </pc:spChg>
        <pc:spChg chg="add">
          <ac:chgData name="brahim laraki" userId="95c76f05f91f7712" providerId="LiveId" clId="{8AA80FC2-A873-40E7-B260-8BD007108702}" dt="2024-10-08T10:24:33.975" v="516" actId="26606"/>
          <ac:spMkLst>
            <pc:docMk/>
            <pc:sldMk cId="242965335" sldId="266"/>
            <ac:spMk id="25" creationId="{85149191-5F60-4A28-AAFF-039F96B0F3EC}"/>
          </ac:spMkLst>
        </pc:spChg>
        <pc:spChg chg="add">
          <ac:chgData name="brahim laraki" userId="95c76f05f91f7712" providerId="LiveId" clId="{8AA80FC2-A873-40E7-B260-8BD007108702}" dt="2024-10-08T10:24:33.975" v="516" actId="26606"/>
          <ac:spMkLst>
            <pc:docMk/>
            <pc:sldMk cId="242965335" sldId="266"/>
            <ac:spMk id="26" creationId="{F8260ED5-17F7-4158-B241-D51DD4CF1B7E}"/>
          </ac:spMkLst>
        </pc:spChg>
        <pc:picChg chg="add del mod">
          <ac:chgData name="brahim laraki" userId="95c76f05f91f7712" providerId="LiveId" clId="{8AA80FC2-A873-40E7-B260-8BD007108702}" dt="2024-10-08T10:26:48.394" v="524" actId="21"/>
          <ac:picMkLst>
            <pc:docMk/>
            <pc:sldMk cId="242965335" sldId="266"/>
            <ac:picMk id="5" creationId="{EEA86E75-EF3C-ECAF-7F41-C67B3779B9BF}"/>
          </ac:picMkLst>
        </pc:picChg>
      </pc:sldChg>
      <pc:sldChg chg="addSp modSp new del mod setBg">
        <pc:chgData name="brahim laraki" userId="95c76f05f91f7712" providerId="LiveId" clId="{8AA80FC2-A873-40E7-B260-8BD007108702}" dt="2024-10-08T10:26:36.972" v="521" actId="47"/>
        <pc:sldMkLst>
          <pc:docMk/>
          <pc:sldMk cId="1430685977" sldId="267"/>
        </pc:sldMkLst>
        <pc:spChg chg="mod">
          <ac:chgData name="brahim laraki" userId="95c76f05f91f7712" providerId="LiveId" clId="{8AA80FC2-A873-40E7-B260-8BD007108702}" dt="2024-10-08T10:25:32.561" v="518" actId="26606"/>
          <ac:spMkLst>
            <pc:docMk/>
            <pc:sldMk cId="1430685977" sldId="267"/>
            <ac:spMk id="2" creationId="{88CD52AB-EFD9-488F-5F6D-35F27142611E}"/>
          </ac:spMkLst>
        </pc:spChg>
        <pc:spChg chg="mod">
          <ac:chgData name="brahim laraki" userId="95c76f05f91f7712" providerId="LiveId" clId="{8AA80FC2-A873-40E7-B260-8BD007108702}" dt="2024-10-08T10:25:32.561" v="518" actId="26606"/>
          <ac:spMkLst>
            <pc:docMk/>
            <pc:sldMk cId="1430685977" sldId="267"/>
            <ac:spMk id="3" creationId="{5C061A8E-D69F-5849-3999-738362571279}"/>
          </ac:spMkLst>
        </pc:spChg>
        <pc:spChg chg="add">
          <ac:chgData name="brahim laraki" userId="95c76f05f91f7712" providerId="LiveId" clId="{8AA80FC2-A873-40E7-B260-8BD007108702}" dt="2024-10-08T10:25:32.561" v="518" actId="26606"/>
          <ac:spMkLst>
            <pc:docMk/>
            <pc:sldMk cId="1430685977" sldId="267"/>
            <ac:spMk id="8" creationId="{6F5A5072-7B47-4D32-B52A-4EBBF590B8A5}"/>
          </ac:spMkLst>
        </pc:spChg>
        <pc:spChg chg="add">
          <ac:chgData name="brahim laraki" userId="95c76f05f91f7712" providerId="LiveId" clId="{8AA80FC2-A873-40E7-B260-8BD007108702}" dt="2024-10-08T10:25:32.561" v="518" actId="26606"/>
          <ac:spMkLst>
            <pc:docMk/>
            <pc:sldMk cId="1430685977" sldId="267"/>
            <ac:spMk id="10" creationId="{9715DAF0-AE1B-46C9-8A6B-DB2AA05AB91D}"/>
          </ac:spMkLst>
        </pc:spChg>
        <pc:spChg chg="add">
          <ac:chgData name="brahim laraki" userId="95c76f05f91f7712" providerId="LiveId" clId="{8AA80FC2-A873-40E7-B260-8BD007108702}" dt="2024-10-08T10:25:32.561" v="518" actId="26606"/>
          <ac:spMkLst>
            <pc:docMk/>
            <pc:sldMk cId="1430685977" sldId="267"/>
            <ac:spMk id="12" creationId="{6016219D-510E-4184-9090-6D5578A87BD1}"/>
          </ac:spMkLst>
        </pc:spChg>
        <pc:spChg chg="add">
          <ac:chgData name="brahim laraki" userId="95c76f05f91f7712" providerId="LiveId" clId="{8AA80FC2-A873-40E7-B260-8BD007108702}" dt="2024-10-08T10:25:32.561" v="518" actId="26606"/>
          <ac:spMkLst>
            <pc:docMk/>
            <pc:sldMk cId="1430685977" sldId="267"/>
            <ac:spMk id="14" creationId="{AFF4A713-7B75-4B21-90D7-5AB19547C728}"/>
          </ac:spMkLst>
        </pc:spChg>
        <pc:spChg chg="add">
          <ac:chgData name="brahim laraki" userId="95c76f05f91f7712" providerId="LiveId" clId="{8AA80FC2-A873-40E7-B260-8BD007108702}" dt="2024-10-08T10:25:32.561" v="518" actId="26606"/>
          <ac:spMkLst>
            <pc:docMk/>
            <pc:sldMk cId="1430685977" sldId="267"/>
            <ac:spMk id="16" creationId="{DC631C0B-6DA6-4E57-8231-CE32B3434A7E}"/>
          </ac:spMkLst>
        </pc:spChg>
        <pc:spChg chg="add">
          <ac:chgData name="brahim laraki" userId="95c76f05f91f7712" providerId="LiveId" clId="{8AA80FC2-A873-40E7-B260-8BD007108702}" dt="2024-10-08T10:25:32.561" v="518" actId="26606"/>
          <ac:spMkLst>
            <pc:docMk/>
            <pc:sldMk cId="1430685977" sldId="267"/>
            <ac:spMk id="18" creationId="{C29501E6-A978-4A61-9689-9085AF97A53A}"/>
          </ac:spMkLst>
        </pc:spChg>
      </pc:sldChg>
      <pc:sldChg chg="addSp delSp modSp new mod ord setBg">
        <pc:chgData name="brahim laraki" userId="95c76f05f91f7712" providerId="LiveId" clId="{8AA80FC2-A873-40E7-B260-8BD007108702}" dt="2024-10-08T13:05:05.357" v="802" actId="33524"/>
        <pc:sldMkLst>
          <pc:docMk/>
          <pc:sldMk cId="2879401995" sldId="268"/>
        </pc:sldMkLst>
        <pc:spChg chg="mod">
          <ac:chgData name="brahim laraki" userId="95c76f05f91f7712" providerId="LiveId" clId="{8AA80FC2-A873-40E7-B260-8BD007108702}" dt="2024-10-08T10:28:29.914" v="540" actId="207"/>
          <ac:spMkLst>
            <pc:docMk/>
            <pc:sldMk cId="2879401995" sldId="268"/>
            <ac:spMk id="2" creationId="{8FFF68AF-0BC3-002D-8348-D71EF759FB85}"/>
          </ac:spMkLst>
        </pc:spChg>
        <pc:spChg chg="del mod">
          <ac:chgData name="brahim laraki" userId="95c76f05f91f7712" providerId="LiveId" clId="{8AA80FC2-A873-40E7-B260-8BD007108702}" dt="2024-10-08T10:26:53.144" v="526"/>
          <ac:spMkLst>
            <pc:docMk/>
            <pc:sldMk cId="2879401995" sldId="268"/>
            <ac:spMk id="3" creationId="{8A501EAD-E9E7-E99E-AC37-FE1706E3E40E}"/>
          </ac:spMkLst>
        </pc:spChg>
        <pc:spChg chg="add mod">
          <ac:chgData name="brahim laraki" userId="95c76f05f91f7712" providerId="LiveId" clId="{8AA80FC2-A873-40E7-B260-8BD007108702}" dt="2024-10-08T10:34:00.137" v="579" actId="20577"/>
          <ac:spMkLst>
            <pc:docMk/>
            <pc:sldMk cId="2879401995" sldId="268"/>
            <ac:spMk id="4" creationId="{20104823-C9BE-C2FC-BC8E-3C2618620ABC}"/>
          </ac:spMkLst>
        </pc:spChg>
        <pc:spChg chg="add mod">
          <ac:chgData name="brahim laraki" userId="95c76f05f91f7712" providerId="LiveId" clId="{8AA80FC2-A873-40E7-B260-8BD007108702}" dt="2024-10-08T13:05:05.357" v="802" actId="33524"/>
          <ac:spMkLst>
            <pc:docMk/>
            <pc:sldMk cId="2879401995" sldId="268"/>
            <ac:spMk id="6" creationId="{2BB731FF-4F12-B976-6BE2-8691AF20AE2A}"/>
          </ac:spMkLst>
        </pc:spChg>
        <pc:spChg chg="add">
          <ac:chgData name="brahim laraki" userId="95c76f05f91f7712" providerId="LiveId" clId="{8AA80FC2-A873-40E7-B260-8BD007108702}" dt="2024-10-08T10:26:31.159" v="520" actId="26606"/>
          <ac:spMkLst>
            <pc:docMk/>
            <pc:sldMk cId="2879401995" sldId="268"/>
            <ac:spMk id="8" creationId="{1B15ED52-F352-441B-82BF-E0EA34836D08}"/>
          </ac:spMkLst>
        </pc:spChg>
        <pc:spChg chg="add">
          <ac:chgData name="brahim laraki" userId="95c76f05f91f7712" providerId="LiveId" clId="{8AA80FC2-A873-40E7-B260-8BD007108702}" dt="2024-10-08T10:26:31.159" v="520" actId="26606"/>
          <ac:spMkLst>
            <pc:docMk/>
            <pc:sldMk cId="2879401995" sldId="268"/>
            <ac:spMk id="10" creationId="{3B2E3793-BFE6-45A2-9B7B-E18844431C99}"/>
          </ac:spMkLst>
        </pc:spChg>
        <pc:spChg chg="add">
          <ac:chgData name="brahim laraki" userId="95c76f05f91f7712" providerId="LiveId" clId="{8AA80FC2-A873-40E7-B260-8BD007108702}" dt="2024-10-08T10:26:31.159" v="520" actId="26606"/>
          <ac:spMkLst>
            <pc:docMk/>
            <pc:sldMk cId="2879401995" sldId="268"/>
            <ac:spMk id="12" creationId="{BC4C4868-CB8F-4AF9-9CDB-8108F2C19B67}"/>
          </ac:spMkLst>
        </pc:spChg>
        <pc:spChg chg="add">
          <ac:chgData name="brahim laraki" userId="95c76f05f91f7712" providerId="LiveId" clId="{8AA80FC2-A873-40E7-B260-8BD007108702}" dt="2024-10-08T10:26:31.159" v="520" actId="26606"/>
          <ac:spMkLst>
            <pc:docMk/>
            <pc:sldMk cId="2879401995" sldId="268"/>
            <ac:spMk id="14" creationId="{375E0459-6403-40CD-989D-56A4407CA12E}"/>
          </ac:spMkLst>
        </pc:spChg>
        <pc:spChg chg="add">
          <ac:chgData name="brahim laraki" userId="95c76f05f91f7712" providerId="LiveId" clId="{8AA80FC2-A873-40E7-B260-8BD007108702}" dt="2024-10-08T10:26:31.159" v="520" actId="26606"/>
          <ac:spMkLst>
            <pc:docMk/>
            <pc:sldMk cId="2879401995" sldId="268"/>
            <ac:spMk id="16" creationId="{53E5B1A8-3AC9-4BD1-9BBC-78CA94F2D1BA}"/>
          </ac:spMkLst>
        </pc:spChg>
        <pc:picChg chg="add mod">
          <ac:chgData name="brahim laraki" userId="95c76f05f91f7712" providerId="LiveId" clId="{8AA80FC2-A873-40E7-B260-8BD007108702}" dt="2024-10-08T10:35:59.276" v="619" actId="1076"/>
          <ac:picMkLst>
            <pc:docMk/>
            <pc:sldMk cId="2879401995" sldId="268"/>
            <ac:picMk id="5" creationId="{EEA86E75-EF3C-ECAF-7F41-C67B3779B9BF}"/>
          </ac:picMkLst>
        </pc:picChg>
        <pc:picChg chg="add mod">
          <ac:chgData name="brahim laraki" userId="95c76f05f91f7712" providerId="LiveId" clId="{8AA80FC2-A873-40E7-B260-8BD007108702}" dt="2024-10-08T10:36:05.491" v="622" actId="1076"/>
          <ac:picMkLst>
            <pc:docMk/>
            <pc:sldMk cId="2879401995" sldId="268"/>
            <ac:picMk id="9" creationId="{E86E83D1-05A1-6740-BDC8-D6C1554DF946}"/>
          </ac:picMkLst>
        </pc:picChg>
      </pc:sldChg>
      <pc:sldChg chg="addSp delSp modSp new del mod ord setBg">
        <pc:chgData name="brahim laraki" userId="95c76f05f91f7712" providerId="LiveId" clId="{8AA80FC2-A873-40E7-B260-8BD007108702}" dt="2024-10-08T10:39:00.428" v="634" actId="47"/>
        <pc:sldMkLst>
          <pc:docMk/>
          <pc:sldMk cId="1816449368" sldId="269"/>
        </pc:sldMkLst>
        <pc:spChg chg="mod">
          <ac:chgData name="brahim laraki" userId="95c76f05f91f7712" providerId="LiveId" clId="{8AA80FC2-A873-40E7-B260-8BD007108702}" dt="2024-10-08T10:38:21.823" v="630" actId="26606"/>
          <ac:spMkLst>
            <pc:docMk/>
            <pc:sldMk cId="1816449368" sldId="269"/>
            <ac:spMk id="2" creationId="{26979645-0457-4DF3-CC6A-7CD4EAF62016}"/>
          </ac:spMkLst>
        </pc:spChg>
        <pc:spChg chg="add del mod">
          <ac:chgData name="brahim laraki" userId="95c76f05f91f7712" providerId="LiveId" clId="{8AA80FC2-A873-40E7-B260-8BD007108702}" dt="2024-10-08T10:38:21.823" v="630" actId="26606"/>
          <ac:spMkLst>
            <pc:docMk/>
            <pc:sldMk cId="1816449368" sldId="269"/>
            <ac:spMk id="3" creationId="{DAC90813-3502-8259-57F6-77449317BAD7}"/>
          </ac:spMkLst>
        </pc:spChg>
        <pc:spChg chg="add del">
          <ac:chgData name="brahim laraki" userId="95c76f05f91f7712" providerId="LiveId" clId="{8AA80FC2-A873-40E7-B260-8BD007108702}" dt="2024-10-08T10:38:21.040" v="627" actId="26606"/>
          <ac:spMkLst>
            <pc:docMk/>
            <pc:sldMk cId="1816449368" sldId="269"/>
            <ac:spMk id="8" creationId="{3B1FBD85-8991-2A31-6956-1A07186D5C91}"/>
          </ac:spMkLst>
        </pc:spChg>
        <pc:spChg chg="add del">
          <ac:chgData name="brahim laraki" userId="95c76f05f91f7712" providerId="LiveId" clId="{8AA80FC2-A873-40E7-B260-8BD007108702}" dt="2024-10-08T10:38:21.040" v="627" actId="26606"/>
          <ac:spMkLst>
            <pc:docMk/>
            <pc:sldMk cId="1816449368" sldId="269"/>
            <ac:spMk id="10" creationId="{D252BC7B-4F7B-6E34-71DB-D06EFE32DC26}"/>
          </ac:spMkLst>
        </pc:spChg>
        <pc:spChg chg="add del">
          <ac:chgData name="brahim laraki" userId="95c76f05f91f7712" providerId="LiveId" clId="{8AA80FC2-A873-40E7-B260-8BD007108702}" dt="2024-10-08T10:38:21.040" v="627" actId="26606"/>
          <ac:spMkLst>
            <pc:docMk/>
            <pc:sldMk cId="1816449368" sldId="269"/>
            <ac:spMk id="12" creationId="{12F97F52-C578-5AB2-B699-50008FCBA822}"/>
          </ac:spMkLst>
        </pc:spChg>
        <pc:spChg chg="add del">
          <ac:chgData name="brahim laraki" userId="95c76f05f91f7712" providerId="LiveId" clId="{8AA80FC2-A873-40E7-B260-8BD007108702}" dt="2024-10-08T10:38:21.807" v="629" actId="26606"/>
          <ac:spMkLst>
            <pc:docMk/>
            <pc:sldMk cId="1816449368" sldId="269"/>
            <ac:spMk id="14" creationId="{AEA7509D-F04F-40CB-A0B3-EEF16499CC9F}"/>
          </ac:spMkLst>
        </pc:spChg>
        <pc:spChg chg="add del">
          <ac:chgData name="brahim laraki" userId="95c76f05f91f7712" providerId="LiveId" clId="{8AA80FC2-A873-40E7-B260-8BD007108702}" dt="2024-10-08T10:38:21.807" v="629" actId="26606"/>
          <ac:spMkLst>
            <pc:docMk/>
            <pc:sldMk cId="1816449368" sldId="269"/>
            <ac:spMk id="15" creationId="{1A3C89F8-0D2F-47FF-B903-151248265F47}"/>
          </ac:spMkLst>
        </pc:spChg>
        <pc:spChg chg="add del">
          <ac:chgData name="brahim laraki" userId="95c76f05f91f7712" providerId="LiveId" clId="{8AA80FC2-A873-40E7-B260-8BD007108702}" dt="2024-10-08T10:38:21.807" v="629" actId="26606"/>
          <ac:spMkLst>
            <pc:docMk/>
            <pc:sldMk cId="1816449368" sldId="269"/>
            <ac:spMk id="17" creationId="{C5CB530E-515E-412C-9DF1-5F8FFBD6F383}"/>
          </ac:spMkLst>
        </pc:spChg>
        <pc:spChg chg="add del">
          <ac:chgData name="brahim laraki" userId="95c76f05f91f7712" providerId="LiveId" clId="{8AA80FC2-A873-40E7-B260-8BD007108702}" dt="2024-10-08T10:38:21.807" v="629" actId="26606"/>
          <ac:spMkLst>
            <pc:docMk/>
            <pc:sldMk cId="1816449368" sldId="269"/>
            <ac:spMk id="18" creationId="{508BEF50-7B1E-49A4-BC19-5F4F1D755E64}"/>
          </ac:spMkLst>
        </pc:spChg>
        <pc:spChg chg="add del">
          <ac:chgData name="brahim laraki" userId="95c76f05f91f7712" providerId="LiveId" clId="{8AA80FC2-A873-40E7-B260-8BD007108702}" dt="2024-10-08T10:38:21.807" v="629" actId="26606"/>
          <ac:spMkLst>
            <pc:docMk/>
            <pc:sldMk cId="1816449368" sldId="269"/>
            <ac:spMk id="19" creationId="{712D4376-A578-4FF1-94FC-245E7A6A489F}"/>
          </ac:spMkLst>
        </pc:spChg>
        <pc:spChg chg="add del">
          <ac:chgData name="brahim laraki" userId="95c76f05f91f7712" providerId="LiveId" clId="{8AA80FC2-A873-40E7-B260-8BD007108702}" dt="2024-10-08T10:38:21.807" v="629" actId="26606"/>
          <ac:spMkLst>
            <pc:docMk/>
            <pc:sldMk cId="1816449368" sldId="269"/>
            <ac:spMk id="20" creationId="{3FBAD350-5664-4811-A208-657FB882D350}"/>
          </ac:spMkLst>
        </pc:spChg>
        <pc:spChg chg="add del">
          <ac:chgData name="brahim laraki" userId="95c76f05f91f7712" providerId="LiveId" clId="{8AA80FC2-A873-40E7-B260-8BD007108702}" dt="2024-10-08T10:38:21.807" v="629" actId="26606"/>
          <ac:spMkLst>
            <pc:docMk/>
            <pc:sldMk cId="1816449368" sldId="269"/>
            <ac:spMk id="22" creationId="{C39ADB8F-D187-49D7-BDCF-C1B6DC727068}"/>
          </ac:spMkLst>
        </pc:spChg>
        <pc:spChg chg="add">
          <ac:chgData name="brahim laraki" userId="95c76f05f91f7712" providerId="LiveId" clId="{8AA80FC2-A873-40E7-B260-8BD007108702}" dt="2024-10-08T10:38:21.823" v="630" actId="26606"/>
          <ac:spMkLst>
            <pc:docMk/>
            <pc:sldMk cId="1816449368" sldId="269"/>
            <ac:spMk id="24" creationId="{4BC99CB9-DDAD-44A2-8A1C-E3AF4E72DF5C}"/>
          </ac:spMkLst>
        </pc:spChg>
        <pc:spChg chg="add">
          <ac:chgData name="brahim laraki" userId="95c76f05f91f7712" providerId="LiveId" clId="{8AA80FC2-A873-40E7-B260-8BD007108702}" dt="2024-10-08T10:38:21.823" v="630" actId="26606"/>
          <ac:spMkLst>
            <pc:docMk/>
            <pc:sldMk cId="1816449368" sldId="269"/>
            <ac:spMk id="25" creationId="{64053CBF-3932-45FF-8285-EE5146085F3A}"/>
          </ac:spMkLst>
        </pc:spChg>
        <pc:spChg chg="add">
          <ac:chgData name="brahim laraki" userId="95c76f05f91f7712" providerId="LiveId" clId="{8AA80FC2-A873-40E7-B260-8BD007108702}" dt="2024-10-08T10:38:21.823" v="630" actId="26606"/>
          <ac:spMkLst>
            <pc:docMk/>
            <pc:sldMk cId="1816449368" sldId="269"/>
            <ac:spMk id="30" creationId="{DAC90813-3502-8259-57F6-77449317BAD7}"/>
          </ac:spMkLst>
        </pc:spChg>
        <pc:grpChg chg="add">
          <ac:chgData name="brahim laraki" userId="95c76f05f91f7712" providerId="LiveId" clId="{8AA80FC2-A873-40E7-B260-8BD007108702}" dt="2024-10-08T10:38:21.823" v="630" actId="26606"/>
          <ac:grpSpMkLst>
            <pc:docMk/>
            <pc:sldMk cId="1816449368" sldId="269"/>
            <ac:grpSpMk id="26" creationId="{2E751C04-BEA6-446B-A678-9C74819EBD4C}"/>
          </ac:grpSpMkLst>
        </pc:grpChg>
        <pc:grpChg chg="add">
          <ac:chgData name="brahim laraki" userId="95c76f05f91f7712" providerId="LiveId" clId="{8AA80FC2-A873-40E7-B260-8BD007108702}" dt="2024-10-08T10:38:21.823" v="630" actId="26606"/>
          <ac:grpSpMkLst>
            <pc:docMk/>
            <pc:sldMk cId="1816449368" sldId="269"/>
            <ac:grpSpMk id="31" creationId="{B63ACBA3-DEFD-4C6D-BBA0-64468FA99C2D}"/>
          </ac:grpSpMkLst>
        </pc:grpChg>
        <pc:cxnChg chg="add del">
          <ac:chgData name="brahim laraki" userId="95c76f05f91f7712" providerId="LiveId" clId="{8AA80FC2-A873-40E7-B260-8BD007108702}" dt="2024-10-08T10:38:21.807" v="629" actId="26606"/>
          <ac:cxnSpMkLst>
            <pc:docMk/>
            <pc:sldMk cId="1816449368" sldId="269"/>
            <ac:cxnSpMk id="16" creationId="{56020367-4FD5-4596-8E10-C5F095CD8DBF}"/>
          </ac:cxnSpMkLst>
        </pc:cxnChg>
      </pc:sldChg>
      <pc:sldChg chg="addSp delSp modSp add mod ord">
        <pc:chgData name="brahim laraki" userId="95c76f05f91f7712" providerId="LiveId" clId="{8AA80FC2-A873-40E7-B260-8BD007108702}" dt="2024-10-08T10:42:35.567" v="670"/>
        <pc:sldMkLst>
          <pc:docMk/>
          <pc:sldMk cId="2535638860" sldId="269"/>
        </pc:sldMkLst>
        <pc:spChg chg="mod">
          <ac:chgData name="brahim laraki" userId="95c76f05f91f7712" providerId="LiveId" clId="{8AA80FC2-A873-40E7-B260-8BD007108702}" dt="2024-10-08T10:41:39.825" v="656"/>
          <ac:spMkLst>
            <pc:docMk/>
            <pc:sldMk cId="2535638860" sldId="269"/>
            <ac:spMk id="2" creationId="{5C9A8D3A-CBE4-6D6D-3BAB-8F81404D800A}"/>
          </ac:spMkLst>
        </pc:spChg>
        <pc:spChg chg="add mod">
          <ac:chgData name="brahim laraki" userId="95c76f05f91f7712" providerId="LiveId" clId="{8AA80FC2-A873-40E7-B260-8BD007108702}" dt="2024-10-08T10:41:55.469" v="662"/>
          <ac:spMkLst>
            <pc:docMk/>
            <pc:sldMk cId="2535638860" sldId="269"/>
            <ac:spMk id="4" creationId="{E27170C8-3FB3-A187-C9E6-A9543888BEFD}"/>
          </ac:spMkLst>
        </pc:spChg>
        <pc:spChg chg="del mod">
          <ac:chgData name="brahim laraki" userId="95c76f05f91f7712" providerId="LiveId" clId="{8AA80FC2-A873-40E7-B260-8BD007108702}" dt="2024-10-08T10:41:45.149" v="661" actId="478"/>
          <ac:spMkLst>
            <pc:docMk/>
            <pc:sldMk cId="2535638860" sldId="269"/>
            <ac:spMk id="105" creationId="{CCD2344D-5D25-C57E-678C-97957D683285}"/>
          </ac:spMkLst>
        </pc:spChg>
        <pc:graphicFrameChg chg="add mod">
          <ac:chgData name="brahim laraki" userId="95c76f05f91f7712" providerId="LiveId" clId="{8AA80FC2-A873-40E7-B260-8BD007108702}" dt="2024-10-08T10:42:28.988" v="668"/>
          <ac:graphicFrameMkLst>
            <pc:docMk/>
            <pc:sldMk cId="2535638860" sldId="269"/>
            <ac:graphicFrameMk id="5" creationId="{7D606B66-838B-6A08-C57E-03276CC12D1A}"/>
          </ac:graphicFrameMkLst>
        </pc:graphicFrameChg>
        <pc:picChg chg="del">
          <ac:chgData name="brahim laraki" userId="95c76f05f91f7712" providerId="LiveId" clId="{8AA80FC2-A873-40E7-B260-8BD007108702}" dt="2024-10-08T10:41:43.156" v="658" actId="478"/>
          <ac:picMkLst>
            <pc:docMk/>
            <pc:sldMk cId="2535638860" sldId="269"/>
            <ac:picMk id="8" creationId="{FC2DAA4A-1358-860E-EF87-4AE7D0B39730}"/>
          </ac:picMkLst>
        </pc:picChg>
        <pc:picChg chg="del">
          <ac:chgData name="brahim laraki" userId="95c76f05f91f7712" providerId="LiveId" clId="{8AA80FC2-A873-40E7-B260-8BD007108702}" dt="2024-10-08T10:41:41.749" v="657" actId="478"/>
          <ac:picMkLst>
            <pc:docMk/>
            <pc:sldMk cId="2535638860" sldId="269"/>
            <ac:picMk id="48" creationId="{3067CB6A-1404-2756-2419-2F7B098F241D}"/>
          </ac:picMkLst>
        </pc:picChg>
      </pc:sldChg>
      <pc:sldChg chg="addSp delSp modSp add mod">
        <pc:chgData name="brahim laraki" userId="95c76f05f91f7712" providerId="LiveId" clId="{8AA80FC2-A873-40E7-B260-8BD007108702}" dt="2024-10-14T21:36:42.190" v="2830" actId="20577"/>
        <pc:sldMkLst>
          <pc:docMk/>
          <pc:sldMk cId="2540892011" sldId="270"/>
        </pc:sldMkLst>
        <pc:spChg chg="mod">
          <ac:chgData name="brahim laraki" userId="95c76f05f91f7712" providerId="LiveId" clId="{8AA80FC2-A873-40E7-B260-8BD007108702}" dt="2024-10-08T10:43:22.662" v="688" actId="20577"/>
          <ac:spMkLst>
            <pc:docMk/>
            <pc:sldMk cId="2540892011" sldId="270"/>
            <ac:spMk id="2" creationId="{883DF8D3-4DDC-F24F-BAEC-8313D11CA6D7}"/>
          </ac:spMkLst>
        </pc:spChg>
        <pc:spChg chg="add del mod">
          <ac:chgData name="brahim laraki" userId="95c76f05f91f7712" providerId="LiveId" clId="{8AA80FC2-A873-40E7-B260-8BD007108702}" dt="2024-10-08T10:43:31.427" v="690"/>
          <ac:spMkLst>
            <pc:docMk/>
            <pc:sldMk cId="2540892011" sldId="270"/>
            <ac:spMk id="4" creationId="{46B3F180-56C3-5003-3000-092C92BF56FA}"/>
          </ac:spMkLst>
        </pc:spChg>
        <pc:spChg chg="del mod">
          <ac:chgData name="brahim laraki" userId="95c76f05f91f7712" providerId="LiveId" clId="{8AA80FC2-A873-40E7-B260-8BD007108702}" dt="2024-10-08T10:43:04.397" v="681" actId="478"/>
          <ac:spMkLst>
            <pc:docMk/>
            <pc:sldMk cId="2540892011" sldId="270"/>
            <ac:spMk id="105" creationId="{C2C74943-D0C4-EAB7-059C-19D73E39318E}"/>
          </ac:spMkLst>
        </pc:spChg>
        <pc:graphicFrameChg chg="add mod">
          <ac:chgData name="brahim laraki" userId="95c76f05f91f7712" providerId="LiveId" clId="{8AA80FC2-A873-40E7-B260-8BD007108702}" dt="2024-10-14T21:36:42.190" v="2830" actId="20577"/>
          <ac:graphicFrameMkLst>
            <pc:docMk/>
            <pc:sldMk cId="2540892011" sldId="270"/>
            <ac:graphicFrameMk id="111" creationId="{8B9AC684-E6A9-5FE4-B14D-184541DA6A00}"/>
          </ac:graphicFrameMkLst>
        </pc:graphicFrameChg>
        <pc:picChg chg="del">
          <ac:chgData name="brahim laraki" userId="95c76f05f91f7712" providerId="LiveId" clId="{8AA80FC2-A873-40E7-B260-8BD007108702}" dt="2024-10-08T10:42:56.909" v="674" actId="478"/>
          <ac:picMkLst>
            <pc:docMk/>
            <pc:sldMk cId="2540892011" sldId="270"/>
            <ac:picMk id="8" creationId="{D1B129B8-7267-86D8-A413-733F81A87F39}"/>
          </ac:picMkLst>
        </pc:picChg>
        <pc:picChg chg="del">
          <ac:chgData name="brahim laraki" userId="95c76f05f91f7712" providerId="LiveId" clId="{8AA80FC2-A873-40E7-B260-8BD007108702}" dt="2024-10-08T10:42:56.079" v="673" actId="478"/>
          <ac:picMkLst>
            <pc:docMk/>
            <pc:sldMk cId="2540892011" sldId="270"/>
            <ac:picMk id="48" creationId="{3E254F0E-0F9B-3D4B-E649-B3103CE8FDA0}"/>
          </ac:picMkLst>
        </pc:picChg>
      </pc:sldChg>
      <pc:sldChg chg="modSp add del mod ord">
        <pc:chgData name="brahim laraki" userId="95c76f05f91f7712" providerId="LiveId" clId="{8AA80FC2-A873-40E7-B260-8BD007108702}" dt="2024-10-08T10:40:33.946" v="651" actId="47"/>
        <pc:sldMkLst>
          <pc:docMk/>
          <pc:sldMk cId="3383430901" sldId="270"/>
        </pc:sldMkLst>
        <pc:spChg chg="mod">
          <ac:chgData name="brahim laraki" userId="95c76f05f91f7712" providerId="LiveId" clId="{8AA80FC2-A873-40E7-B260-8BD007108702}" dt="2024-10-08T10:39:41.943" v="640" actId="20577"/>
          <ac:spMkLst>
            <pc:docMk/>
            <pc:sldMk cId="3383430901" sldId="270"/>
            <ac:spMk id="2" creationId="{6C2691D9-ED06-1BC1-C6C9-988C22ABE725}"/>
          </ac:spMkLst>
        </pc:spChg>
        <pc:graphicFrameChg chg="mod">
          <ac:chgData name="brahim laraki" userId="95c76f05f91f7712" providerId="LiveId" clId="{8AA80FC2-A873-40E7-B260-8BD007108702}" dt="2024-10-08T10:40:06.011" v="650" actId="14100"/>
          <ac:graphicFrameMkLst>
            <pc:docMk/>
            <pc:sldMk cId="3383430901" sldId="270"/>
            <ac:graphicFrameMk id="111" creationId="{9F3A7580-1106-474C-50BC-5339790B2F4B}"/>
          </ac:graphicFrameMkLst>
        </pc:graphicFrameChg>
      </pc:sldChg>
      <pc:sldChg chg="new del">
        <pc:chgData name="brahim laraki" userId="95c76f05f91f7712" providerId="LiveId" clId="{8AA80FC2-A873-40E7-B260-8BD007108702}" dt="2024-10-08T10:45:16.036" v="701" actId="47"/>
        <pc:sldMkLst>
          <pc:docMk/>
          <pc:sldMk cId="439043669" sldId="271"/>
        </pc:sldMkLst>
      </pc:sldChg>
      <pc:sldChg chg="addSp delSp modSp add mod">
        <pc:chgData name="brahim laraki" userId="95c76f05f91f7712" providerId="LiveId" clId="{8AA80FC2-A873-40E7-B260-8BD007108702}" dt="2024-10-25T20:15:03.045" v="3162" actId="14100"/>
        <pc:sldMkLst>
          <pc:docMk/>
          <pc:sldMk cId="2871763307" sldId="271"/>
        </pc:sldMkLst>
        <pc:spChg chg="mod">
          <ac:chgData name="brahim laraki" userId="95c76f05f91f7712" providerId="LiveId" clId="{8AA80FC2-A873-40E7-B260-8BD007108702}" dt="2024-10-08T10:45:52.165" v="706" actId="20577"/>
          <ac:spMkLst>
            <pc:docMk/>
            <pc:sldMk cId="2871763307" sldId="271"/>
            <ac:spMk id="2" creationId="{6BFE5878-D030-F1FB-CBDC-527FF2C1E741}"/>
          </ac:spMkLst>
        </pc:spChg>
        <pc:spChg chg="del mod">
          <ac:chgData name="brahim laraki" userId="95c76f05f91f7712" providerId="LiveId" clId="{8AA80FC2-A873-40E7-B260-8BD007108702}" dt="2024-10-08T10:46:03.962" v="709" actId="478"/>
          <ac:spMkLst>
            <pc:docMk/>
            <pc:sldMk cId="2871763307" sldId="271"/>
            <ac:spMk id="4" creationId="{39457F43-E087-B7BE-78CA-6377E19A7938}"/>
          </ac:spMkLst>
        </pc:spChg>
        <pc:spChg chg="del mod">
          <ac:chgData name="brahim laraki" userId="95c76f05f91f7712" providerId="LiveId" clId="{8AA80FC2-A873-40E7-B260-8BD007108702}" dt="2024-10-08T10:46:10.439" v="713" actId="478"/>
          <ac:spMkLst>
            <pc:docMk/>
            <pc:sldMk cId="2871763307" sldId="271"/>
            <ac:spMk id="6" creationId="{3554659F-D34B-98BD-FC3E-16BF9E866300}"/>
          </ac:spMkLst>
        </pc:spChg>
        <pc:spChg chg="add del mod">
          <ac:chgData name="brahim laraki" userId="95c76f05f91f7712" providerId="LiveId" clId="{8AA80FC2-A873-40E7-B260-8BD007108702}" dt="2024-10-08T10:58:56.228" v="722"/>
          <ac:spMkLst>
            <pc:docMk/>
            <pc:sldMk cId="2871763307" sldId="271"/>
            <ac:spMk id="7" creationId="{6729349B-50EC-6B66-86FC-62F4E29A63F8}"/>
          </ac:spMkLst>
        </pc:spChg>
        <pc:spChg chg="add del mod">
          <ac:chgData name="brahim laraki" userId="95c76f05f91f7712" providerId="LiveId" clId="{8AA80FC2-A873-40E7-B260-8BD007108702}" dt="2024-10-08T11:10:34.432" v="727"/>
          <ac:spMkLst>
            <pc:docMk/>
            <pc:sldMk cId="2871763307" sldId="271"/>
            <ac:spMk id="17" creationId="{2BB8F737-2358-CC30-EF2B-D0A6C6DC4CEB}"/>
          </ac:spMkLst>
        </pc:spChg>
        <pc:spChg chg="add mod">
          <ac:chgData name="brahim laraki" userId="95c76f05f91f7712" providerId="LiveId" clId="{8AA80FC2-A873-40E7-B260-8BD007108702}" dt="2024-10-08T13:03:11.036" v="787"/>
          <ac:spMkLst>
            <pc:docMk/>
            <pc:sldMk cId="2871763307" sldId="271"/>
            <ac:spMk id="20" creationId="{41BD1D91-6982-02CB-DB42-305385624EF3}"/>
          </ac:spMkLst>
        </pc:spChg>
        <pc:graphicFrameChg chg="add del mod modGraphic">
          <ac:chgData name="brahim laraki" userId="95c76f05f91f7712" providerId="LiveId" clId="{8AA80FC2-A873-40E7-B260-8BD007108702}" dt="2024-10-08T13:04:43.086" v="801" actId="478"/>
          <ac:graphicFrameMkLst>
            <pc:docMk/>
            <pc:sldMk cId="2871763307" sldId="271"/>
            <ac:graphicFrameMk id="21" creationId="{F04138AC-76B0-550E-883B-37032BEF8EFA}"/>
          </ac:graphicFrameMkLst>
        </pc:graphicFrameChg>
        <pc:graphicFrameChg chg="add del mod modGraphic">
          <ac:chgData name="brahim laraki" userId="95c76f05f91f7712" providerId="LiveId" clId="{8AA80FC2-A873-40E7-B260-8BD007108702}" dt="2024-10-08T13:04:37.102" v="800" actId="478"/>
          <ac:graphicFrameMkLst>
            <pc:docMk/>
            <pc:sldMk cId="2871763307" sldId="271"/>
            <ac:graphicFrameMk id="22" creationId="{253CD7A2-005B-E06E-88C4-B105826A0981}"/>
          </ac:graphicFrameMkLst>
        </pc:graphicFrameChg>
        <pc:picChg chg="del">
          <ac:chgData name="brahim laraki" userId="95c76f05f91f7712" providerId="LiveId" clId="{8AA80FC2-A873-40E7-B260-8BD007108702}" dt="2024-10-08T10:45:59.738" v="707" actId="478"/>
          <ac:picMkLst>
            <pc:docMk/>
            <pc:sldMk cId="2871763307" sldId="271"/>
            <ac:picMk id="5" creationId="{62053CBA-EB1B-3787-0F48-0761C365A8B7}"/>
          </ac:picMkLst>
        </pc:picChg>
        <pc:picChg chg="del">
          <ac:chgData name="brahim laraki" userId="95c76f05f91f7712" providerId="LiveId" clId="{8AA80FC2-A873-40E7-B260-8BD007108702}" dt="2024-10-08T10:46:11.349" v="714" actId="478"/>
          <ac:picMkLst>
            <pc:docMk/>
            <pc:sldMk cId="2871763307" sldId="271"/>
            <ac:picMk id="9" creationId="{2EB1ABDC-A123-E404-5EB4-0453FCEE0DBA}"/>
          </ac:picMkLst>
        </pc:picChg>
        <pc:picChg chg="add del mod">
          <ac:chgData name="brahim laraki" userId="95c76f05f91f7712" providerId="LiveId" clId="{8AA80FC2-A873-40E7-B260-8BD007108702}" dt="2024-10-08T11:10:32.416" v="726" actId="478"/>
          <ac:picMkLst>
            <pc:docMk/>
            <pc:sldMk cId="2871763307" sldId="271"/>
            <ac:picMk id="13" creationId="{C02BB696-1335-05F6-9F8A-3F09C6F768C5}"/>
          </ac:picMkLst>
        </pc:picChg>
        <pc:picChg chg="add mod">
          <ac:chgData name="brahim laraki" userId="95c76f05f91f7712" providerId="LiveId" clId="{8AA80FC2-A873-40E7-B260-8BD007108702}" dt="2024-10-25T20:15:03.045" v="3162" actId="14100"/>
          <ac:picMkLst>
            <pc:docMk/>
            <pc:sldMk cId="2871763307" sldId="271"/>
            <ac:picMk id="19" creationId="{97DEC86D-1D98-1629-2655-8280914CC2DB}"/>
          </ac:picMkLst>
        </pc:picChg>
      </pc:sldChg>
      <pc:sldChg chg="addSp delSp modSp new mod setBg">
        <pc:chgData name="brahim laraki" userId="95c76f05f91f7712" providerId="LiveId" clId="{8AA80FC2-A873-40E7-B260-8BD007108702}" dt="2024-10-10T08:17:54.097" v="2200" actId="1076"/>
        <pc:sldMkLst>
          <pc:docMk/>
          <pc:sldMk cId="2185085667" sldId="272"/>
        </pc:sldMkLst>
        <pc:spChg chg="mod">
          <ac:chgData name="brahim laraki" userId="95c76f05f91f7712" providerId="LiveId" clId="{8AA80FC2-A873-40E7-B260-8BD007108702}" dt="2024-10-08T14:54:53.042" v="811" actId="255"/>
          <ac:spMkLst>
            <pc:docMk/>
            <pc:sldMk cId="2185085667" sldId="272"/>
            <ac:spMk id="2" creationId="{E45A1EBC-9E48-98B0-622E-187B095E62A1}"/>
          </ac:spMkLst>
        </pc:spChg>
        <pc:spChg chg="del mod">
          <ac:chgData name="brahim laraki" userId="95c76f05f91f7712" providerId="LiveId" clId="{8AA80FC2-A873-40E7-B260-8BD007108702}" dt="2024-10-08T14:59:00.023" v="812"/>
          <ac:spMkLst>
            <pc:docMk/>
            <pc:sldMk cId="2185085667" sldId="272"/>
            <ac:spMk id="3" creationId="{AD8118B1-517D-2CF3-A733-D8052B018F63}"/>
          </ac:spMkLst>
        </pc:spChg>
        <pc:spChg chg="add del mod">
          <ac:chgData name="brahim laraki" userId="95c76f05f91f7712" providerId="LiveId" clId="{8AA80FC2-A873-40E7-B260-8BD007108702}" dt="2024-10-10T08:11:54.342" v="2106" actId="478"/>
          <ac:spMkLst>
            <pc:docMk/>
            <pc:sldMk cId="2185085667" sldId="272"/>
            <ac:spMk id="4" creationId="{3DEE00F0-E3F4-7A58-A5FB-5AEED9CA4626}"/>
          </ac:spMkLst>
        </pc:spChg>
        <pc:spChg chg="add del mod">
          <ac:chgData name="brahim laraki" userId="95c76f05f91f7712" providerId="LiveId" clId="{8AA80FC2-A873-40E7-B260-8BD007108702}" dt="2024-10-08T14:59:20.408" v="818" actId="1076"/>
          <ac:spMkLst>
            <pc:docMk/>
            <pc:sldMk cId="2185085667" sldId="272"/>
            <ac:spMk id="5" creationId="{06792F01-3AD6-99F4-4993-CC2727267E0D}"/>
          </ac:spMkLst>
        </pc:spChg>
        <pc:spChg chg="add mod">
          <ac:chgData name="brahim laraki" userId="95c76f05f91f7712" providerId="LiveId" clId="{8AA80FC2-A873-40E7-B260-8BD007108702}" dt="2024-10-08T14:59:09.668" v="814" actId="478"/>
          <ac:spMkLst>
            <pc:docMk/>
            <pc:sldMk cId="2185085667" sldId="272"/>
            <ac:spMk id="6" creationId="{930E1615-E477-9F63-6E58-762699DA2D99}"/>
          </ac:spMkLst>
        </pc:spChg>
        <pc:spChg chg="add mod">
          <ac:chgData name="brahim laraki" userId="95c76f05f91f7712" providerId="LiveId" clId="{8AA80FC2-A873-40E7-B260-8BD007108702}" dt="2024-10-10T08:16:58.242" v="2194" actId="1076"/>
          <ac:spMkLst>
            <pc:docMk/>
            <pc:sldMk cId="2185085667" sldId="272"/>
            <ac:spMk id="6" creationId="{EA1DC951-A996-E656-B159-CD47A046FA88}"/>
          </ac:spMkLst>
        </pc:spChg>
        <pc:spChg chg="add">
          <ac:chgData name="brahim laraki" userId="95c76f05f91f7712" providerId="LiveId" clId="{8AA80FC2-A873-40E7-B260-8BD007108702}" dt="2024-10-08T12:38:15.691" v="785" actId="26606"/>
          <ac:spMkLst>
            <pc:docMk/>
            <pc:sldMk cId="2185085667" sldId="272"/>
            <ac:spMk id="8" creationId="{1B15ED52-F352-441B-82BF-E0EA34836D08}"/>
          </ac:spMkLst>
        </pc:spChg>
        <pc:spChg chg="add del mod">
          <ac:chgData name="brahim laraki" userId="95c76f05f91f7712" providerId="LiveId" clId="{8AA80FC2-A873-40E7-B260-8BD007108702}" dt="2024-10-08T15:06:01.997" v="837"/>
          <ac:spMkLst>
            <pc:docMk/>
            <pc:sldMk cId="2185085667" sldId="272"/>
            <ac:spMk id="9" creationId="{32EB5B01-94DA-3AF8-9E45-835EBA7F2F42}"/>
          </ac:spMkLst>
        </pc:spChg>
        <pc:spChg chg="add">
          <ac:chgData name="brahim laraki" userId="95c76f05f91f7712" providerId="LiveId" clId="{8AA80FC2-A873-40E7-B260-8BD007108702}" dt="2024-10-08T12:38:15.691" v="785" actId="26606"/>
          <ac:spMkLst>
            <pc:docMk/>
            <pc:sldMk cId="2185085667" sldId="272"/>
            <ac:spMk id="10" creationId="{3B2E3793-BFE6-45A2-9B7B-E18844431C99}"/>
          </ac:spMkLst>
        </pc:spChg>
        <pc:spChg chg="add">
          <ac:chgData name="brahim laraki" userId="95c76f05f91f7712" providerId="LiveId" clId="{8AA80FC2-A873-40E7-B260-8BD007108702}" dt="2024-10-08T12:38:15.691" v="785" actId="26606"/>
          <ac:spMkLst>
            <pc:docMk/>
            <pc:sldMk cId="2185085667" sldId="272"/>
            <ac:spMk id="12" creationId="{BC4C4868-CB8F-4AF9-9CDB-8108F2C19B67}"/>
          </ac:spMkLst>
        </pc:spChg>
        <pc:spChg chg="add">
          <ac:chgData name="brahim laraki" userId="95c76f05f91f7712" providerId="LiveId" clId="{8AA80FC2-A873-40E7-B260-8BD007108702}" dt="2024-10-08T12:38:15.691" v="785" actId="26606"/>
          <ac:spMkLst>
            <pc:docMk/>
            <pc:sldMk cId="2185085667" sldId="272"/>
            <ac:spMk id="14" creationId="{375E0459-6403-40CD-989D-56A4407CA12E}"/>
          </ac:spMkLst>
        </pc:spChg>
        <pc:spChg chg="add mod">
          <ac:chgData name="brahim laraki" userId="95c76f05f91f7712" providerId="LiveId" clId="{8AA80FC2-A873-40E7-B260-8BD007108702}" dt="2024-10-08T15:06:31.076" v="850" actId="1076"/>
          <ac:spMkLst>
            <pc:docMk/>
            <pc:sldMk cId="2185085667" sldId="272"/>
            <ac:spMk id="15" creationId="{7198CEC4-912C-C60A-6012-6BE070AD6C72}"/>
          </ac:spMkLst>
        </pc:spChg>
        <pc:spChg chg="add">
          <ac:chgData name="brahim laraki" userId="95c76f05f91f7712" providerId="LiveId" clId="{8AA80FC2-A873-40E7-B260-8BD007108702}" dt="2024-10-08T12:38:15.691" v="785" actId="26606"/>
          <ac:spMkLst>
            <pc:docMk/>
            <pc:sldMk cId="2185085667" sldId="272"/>
            <ac:spMk id="16" creationId="{53E5B1A8-3AC9-4BD1-9BBC-78CA94F2D1BA}"/>
          </ac:spMkLst>
        </pc:spChg>
        <pc:spChg chg="add del mod">
          <ac:chgData name="brahim laraki" userId="95c76f05f91f7712" providerId="LiveId" clId="{8AA80FC2-A873-40E7-B260-8BD007108702}" dt="2024-10-08T15:13:47.842" v="947" actId="478"/>
          <ac:spMkLst>
            <pc:docMk/>
            <pc:sldMk cId="2185085667" sldId="272"/>
            <ac:spMk id="18" creationId="{31D421AA-1207-7D92-F2D8-2514E53C6684}"/>
          </ac:spMkLst>
        </pc:spChg>
        <pc:spChg chg="add del mod">
          <ac:chgData name="brahim laraki" userId="95c76f05f91f7712" providerId="LiveId" clId="{8AA80FC2-A873-40E7-B260-8BD007108702}" dt="2024-10-08T15:15:27.358" v="992"/>
          <ac:spMkLst>
            <pc:docMk/>
            <pc:sldMk cId="2185085667" sldId="272"/>
            <ac:spMk id="19" creationId="{10CB5890-7D0E-9196-AE8A-01B27F63B628}"/>
          </ac:spMkLst>
        </pc:spChg>
        <pc:spChg chg="add mod">
          <ac:chgData name="brahim laraki" userId="95c76f05f91f7712" providerId="LiveId" clId="{8AA80FC2-A873-40E7-B260-8BD007108702}" dt="2024-10-10T08:09:02.521" v="2095" actId="1076"/>
          <ac:spMkLst>
            <pc:docMk/>
            <pc:sldMk cId="2185085667" sldId="272"/>
            <ac:spMk id="20" creationId="{4B29FF19-7103-ED5A-151F-EABEF8BB6291}"/>
          </ac:spMkLst>
        </pc:spChg>
        <pc:spChg chg="add mod">
          <ac:chgData name="brahim laraki" userId="95c76f05f91f7712" providerId="LiveId" clId="{8AA80FC2-A873-40E7-B260-8BD007108702}" dt="2024-10-10T08:17:54.097" v="2200" actId="1076"/>
          <ac:spMkLst>
            <pc:docMk/>
            <pc:sldMk cId="2185085667" sldId="272"/>
            <ac:spMk id="21" creationId="{B8E82086-8F3B-F7E5-4895-3686142D5502}"/>
          </ac:spMkLst>
        </pc:spChg>
        <pc:graphicFrameChg chg="add mod modGraphic">
          <ac:chgData name="brahim laraki" userId="95c76f05f91f7712" providerId="LiveId" clId="{8AA80FC2-A873-40E7-B260-8BD007108702}" dt="2024-10-10T08:16:06.127" v="2144" actId="1076"/>
          <ac:graphicFrameMkLst>
            <pc:docMk/>
            <pc:sldMk cId="2185085667" sldId="272"/>
            <ac:graphicFrameMk id="3" creationId="{5B1DD10A-BACD-3BAE-84DA-F805E0BF7672}"/>
          </ac:graphicFrameMkLst>
        </pc:graphicFrameChg>
        <pc:graphicFrameChg chg="add del mod modGraphic">
          <ac:chgData name="brahim laraki" userId="95c76f05f91f7712" providerId="LiveId" clId="{8AA80FC2-A873-40E7-B260-8BD007108702}" dt="2024-10-08T15:00:28.400" v="823" actId="478"/>
          <ac:graphicFrameMkLst>
            <pc:docMk/>
            <pc:sldMk cId="2185085667" sldId="272"/>
            <ac:graphicFrameMk id="4" creationId="{188FEEF3-013E-BBA5-628D-12B877D70909}"/>
          </ac:graphicFrameMkLst>
        </pc:graphicFrameChg>
        <pc:graphicFrameChg chg="add mod modGraphic">
          <ac:chgData name="brahim laraki" userId="95c76f05f91f7712" providerId="LiveId" clId="{8AA80FC2-A873-40E7-B260-8BD007108702}" dt="2024-10-08T15:04:27.316" v="836"/>
          <ac:graphicFrameMkLst>
            <pc:docMk/>
            <pc:sldMk cId="2185085667" sldId="272"/>
            <ac:graphicFrameMk id="11" creationId="{75425871-C571-75E2-4985-5A6CBA0CF42E}"/>
          </ac:graphicFrameMkLst>
        </pc:graphicFrameChg>
        <pc:graphicFrameChg chg="add mod modGraphic">
          <ac:chgData name="brahim laraki" userId="95c76f05f91f7712" providerId="LiveId" clId="{8AA80FC2-A873-40E7-B260-8BD007108702}" dt="2024-10-10T08:17:50.504" v="2199" actId="1076"/>
          <ac:graphicFrameMkLst>
            <pc:docMk/>
            <pc:sldMk cId="2185085667" sldId="272"/>
            <ac:graphicFrameMk id="13" creationId="{3007564D-5FEB-57AF-162A-D2ED24EAAF0B}"/>
          </ac:graphicFrameMkLst>
        </pc:graphicFrameChg>
        <pc:graphicFrameChg chg="add mod modGraphic">
          <ac:chgData name="brahim laraki" userId="95c76f05f91f7712" providerId="LiveId" clId="{8AA80FC2-A873-40E7-B260-8BD007108702}" dt="2024-10-10T08:15:09.314" v="2136" actId="1076"/>
          <ac:graphicFrameMkLst>
            <pc:docMk/>
            <pc:sldMk cId="2185085667" sldId="272"/>
            <ac:graphicFrameMk id="17" creationId="{A11ABEED-4F58-1278-C46B-7A11F084904A}"/>
          </ac:graphicFrameMkLst>
        </pc:graphicFrameChg>
      </pc:sldChg>
      <pc:sldChg chg="addSp delSp modSp new mod setBg">
        <pc:chgData name="brahim laraki" userId="95c76f05f91f7712" providerId="LiveId" clId="{8AA80FC2-A873-40E7-B260-8BD007108702}" dt="2024-10-09T11:49:46.825" v="1345" actId="14100"/>
        <pc:sldMkLst>
          <pc:docMk/>
          <pc:sldMk cId="3200332955" sldId="273"/>
        </pc:sldMkLst>
        <pc:spChg chg="mod">
          <ac:chgData name="brahim laraki" userId="95c76f05f91f7712" providerId="LiveId" clId="{8AA80FC2-A873-40E7-B260-8BD007108702}" dt="2024-10-08T15:23:45.878" v="1070" actId="255"/>
          <ac:spMkLst>
            <pc:docMk/>
            <pc:sldMk cId="3200332955" sldId="273"/>
            <ac:spMk id="2" creationId="{4B7702B4-3044-49FD-1E9D-DEAF0ECCABCD}"/>
          </ac:spMkLst>
        </pc:spChg>
        <pc:spChg chg="add mod">
          <ac:chgData name="brahim laraki" userId="95c76f05f91f7712" providerId="LiveId" clId="{8AA80FC2-A873-40E7-B260-8BD007108702}" dt="2024-10-09T08:24:05.004" v="1138" actId="1076"/>
          <ac:spMkLst>
            <pc:docMk/>
            <pc:sldMk cId="3200332955" sldId="273"/>
            <ac:spMk id="3" creationId="{8EB04416-BB92-E7C7-DA6D-6C28DF9D10F5}"/>
          </ac:spMkLst>
        </pc:spChg>
        <pc:spChg chg="del mod">
          <ac:chgData name="brahim laraki" userId="95c76f05f91f7712" providerId="LiveId" clId="{8AA80FC2-A873-40E7-B260-8BD007108702}" dt="2024-10-08T15:29:12.541" v="1072"/>
          <ac:spMkLst>
            <pc:docMk/>
            <pc:sldMk cId="3200332955" sldId="273"/>
            <ac:spMk id="3" creationId="{ED317D04-AA1A-A572-F3AD-2DEE6BBFF43B}"/>
          </ac:spMkLst>
        </pc:spChg>
        <pc:spChg chg="add del mod">
          <ac:chgData name="brahim laraki" userId="95c76f05f91f7712" providerId="LiveId" clId="{8AA80FC2-A873-40E7-B260-8BD007108702}" dt="2024-10-09T08:31:25.985" v="1144"/>
          <ac:spMkLst>
            <pc:docMk/>
            <pc:sldMk cId="3200332955" sldId="273"/>
            <ac:spMk id="5" creationId="{157F19CF-AA0A-54D5-1F34-9348C8E56115}"/>
          </ac:spMkLst>
        </pc:spChg>
        <pc:spChg chg="add">
          <ac:chgData name="brahim laraki" userId="95c76f05f91f7712" providerId="LiveId" clId="{8AA80FC2-A873-40E7-B260-8BD007108702}" dt="2024-10-09T08:29:17.021" v="1142"/>
          <ac:spMkLst>
            <pc:docMk/>
            <pc:sldMk cId="3200332955" sldId="273"/>
            <ac:spMk id="6" creationId="{7A1E0ED0-9BD2-53FC-DF39-8F6634EB3EC9}"/>
          </ac:spMkLst>
        </pc:spChg>
        <pc:spChg chg="add mod">
          <ac:chgData name="brahim laraki" userId="95c76f05f91f7712" providerId="LiveId" clId="{8AA80FC2-A873-40E7-B260-8BD007108702}" dt="2024-10-09T08:32:51.925" v="1156" actId="20577"/>
          <ac:spMkLst>
            <pc:docMk/>
            <pc:sldMk cId="3200332955" sldId="273"/>
            <ac:spMk id="7" creationId="{F0997758-55E6-C5DA-9DC5-A1EDAD4E4381}"/>
          </ac:spMkLst>
        </pc:spChg>
        <pc:spChg chg="add del">
          <ac:chgData name="brahim laraki" userId="95c76f05f91f7712" providerId="LiveId" clId="{8AA80FC2-A873-40E7-B260-8BD007108702}" dt="2024-10-08T15:18:03.241" v="1055" actId="26606"/>
          <ac:spMkLst>
            <pc:docMk/>
            <pc:sldMk cId="3200332955" sldId="273"/>
            <ac:spMk id="8" creationId="{70DFC902-7D23-471A-B557-B6B6917D7A0D}"/>
          </ac:spMkLst>
        </pc:spChg>
        <pc:spChg chg="add mod">
          <ac:chgData name="brahim laraki" userId="95c76f05f91f7712" providerId="LiveId" clId="{8AA80FC2-A873-40E7-B260-8BD007108702}" dt="2024-10-09T09:09:50.106" v="1165" actId="1076"/>
          <ac:spMkLst>
            <pc:docMk/>
            <pc:sldMk cId="3200332955" sldId="273"/>
            <ac:spMk id="8" creationId="{E45608B2-933F-50C7-AB5E-D0FCE0C5DDA2}"/>
          </ac:spMkLst>
        </pc:spChg>
        <pc:spChg chg="add del">
          <ac:chgData name="brahim laraki" userId="95c76f05f91f7712" providerId="LiveId" clId="{8AA80FC2-A873-40E7-B260-8BD007108702}" dt="2024-10-08T15:18:03.241" v="1055" actId="26606"/>
          <ac:spMkLst>
            <pc:docMk/>
            <pc:sldMk cId="3200332955" sldId="273"/>
            <ac:spMk id="10" creationId="{A55D5633-D557-4DCA-982C-FF36EB7A1C00}"/>
          </ac:spMkLst>
        </pc:spChg>
        <pc:spChg chg="add del">
          <ac:chgData name="brahim laraki" userId="95c76f05f91f7712" providerId="LiveId" clId="{8AA80FC2-A873-40E7-B260-8BD007108702}" dt="2024-10-08T15:18:03.241" v="1055" actId="26606"/>
          <ac:spMkLst>
            <pc:docMk/>
            <pc:sldMk cId="3200332955" sldId="273"/>
            <ac:spMk id="12" creationId="{450D3AD2-FA80-415F-A9CE-54D884561CD7}"/>
          </ac:spMkLst>
        </pc:spChg>
        <pc:spChg chg="add">
          <ac:chgData name="brahim laraki" userId="95c76f05f91f7712" providerId="LiveId" clId="{8AA80FC2-A873-40E7-B260-8BD007108702}" dt="2024-10-08T15:18:03.241" v="1055" actId="26606"/>
          <ac:spMkLst>
            <pc:docMk/>
            <pc:sldMk cId="3200332955" sldId="273"/>
            <ac:spMk id="17" creationId="{1B15ED52-F352-441B-82BF-E0EA34836D08}"/>
          </ac:spMkLst>
        </pc:spChg>
        <pc:spChg chg="add">
          <ac:chgData name="brahim laraki" userId="95c76f05f91f7712" providerId="LiveId" clId="{8AA80FC2-A873-40E7-B260-8BD007108702}" dt="2024-10-08T15:18:03.241" v="1055" actId="26606"/>
          <ac:spMkLst>
            <pc:docMk/>
            <pc:sldMk cId="3200332955" sldId="273"/>
            <ac:spMk id="19" creationId="{3B2E3793-BFE6-45A2-9B7B-E18844431C99}"/>
          </ac:spMkLst>
        </pc:spChg>
        <pc:spChg chg="add">
          <ac:chgData name="brahim laraki" userId="95c76f05f91f7712" providerId="LiveId" clId="{8AA80FC2-A873-40E7-B260-8BD007108702}" dt="2024-10-08T15:18:03.241" v="1055" actId="26606"/>
          <ac:spMkLst>
            <pc:docMk/>
            <pc:sldMk cId="3200332955" sldId="273"/>
            <ac:spMk id="21" creationId="{BC4C4868-CB8F-4AF9-9CDB-8108F2C19B67}"/>
          </ac:spMkLst>
        </pc:spChg>
        <pc:spChg chg="add">
          <ac:chgData name="brahim laraki" userId="95c76f05f91f7712" providerId="LiveId" clId="{8AA80FC2-A873-40E7-B260-8BD007108702}" dt="2024-10-08T15:18:03.241" v="1055" actId="26606"/>
          <ac:spMkLst>
            <pc:docMk/>
            <pc:sldMk cId="3200332955" sldId="273"/>
            <ac:spMk id="23" creationId="{375E0459-6403-40CD-989D-56A4407CA12E}"/>
          </ac:spMkLst>
        </pc:spChg>
        <pc:spChg chg="add">
          <ac:chgData name="brahim laraki" userId="95c76f05f91f7712" providerId="LiveId" clId="{8AA80FC2-A873-40E7-B260-8BD007108702}" dt="2024-10-08T15:18:03.241" v="1055" actId="26606"/>
          <ac:spMkLst>
            <pc:docMk/>
            <pc:sldMk cId="3200332955" sldId="273"/>
            <ac:spMk id="25" creationId="{53E5B1A8-3AC9-4BD1-9BBC-78CA94F2D1BA}"/>
          </ac:spMkLst>
        </pc:spChg>
        <pc:graphicFrameChg chg="add mod modGraphic">
          <ac:chgData name="brahim laraki" userId="95c76f05f91f7712" providerId="LiveId" clId="{8AA80FC2-A873-40E7-B260-8BD007108702}" dt="2024-10-08T15:31:15.609" v="1115" actId="1076"/>
          <ac:graphicFrameMkLst>
            <pc:docMk/>
            <pc:sldMk cId="3200332955" sldId="273"/>
            <ac:graphicFrameMk id="4" creationId="{62B92F40-A384-49B6-6068-74EDB42F3302}"/>
          </ac:graphicFrameMkLst>
        </pc:graphicFrameChg>
        <pc:picChg chg="add del mod">
          <ac:chgData name="brahim laraki" userId="95c76f05f91f7712" providerId="LiveId" clId="{8AA80FC2-A873-40E7-B260-8BD007108702}" dt="2024-10-08T15:37:09.477" v="1119" actId="478"/>
          <ac:picMkLst>
            <pc:docMk/>
            <pc:sldMk cId="3200332955" sldId="273"/>
            <ac:picMk id="6" creationId="{6441E30D-4BE3-EC49-59D7-BC1E0D86BB6C}"/>
          </ac:picMkLst>
        </pc:picChg>
        <pc:picChg chg="add mod">
          <ac:chgData name="brahim laraki" userId="95c76f05f91f7712" providerId="LiveId" clId="{8AA80FC2-A873-40E7-B260-8BD007108702}" dt="2024-10-09T11:49:46.825" v="1345" actId="14100"/>
          <ac:picMkLst>
            <pc:docMk/>
            <pc:sldMk cId="3200332955" sldId="273"/>
            <ac:picMk id="9" creationId="{99B7E6EF-5776-F7FC-87CD-5788AC55B098}"/>
          </ac:picMkLst>
        </pc:picChg>
      </pc:sldChg>
      <pc:sldChg chg="addSp delSp modSp new mod setBg">
        <pc:chgData name="brahim laraki" userId="95c76f05f91f7712" providerId="LiveId" clId="{8AA80FC2-A873-40E7-B260-8BD007108702}" dt="2024-10-09T11:57:29.851" v="1395" actId="1076"/>
        <pc:sldMkLst>
          <pc:docMk/>
          <pc:sldMk cId="3692033233" sldId="274"/>
        </pc:sldMkLst>
        <pc:spChg chg="mod">
          <ac:chgData name="brahim laraki" userId="95c76f05f91f7712" providerId="LiveId" clId="{8AA80FC2-A873-40E7-B260-8BD007108702}" dt="2024-10-09T11:21:51.823" v="1169" actId="207"/>
          <ac:spMkLst>
            <pc:docMk/>
            <pc:sldMk cId="3692033233" sldId="274"/>
            <ac:spMk id="2" creationId="{EE72A31C-BB70-85A1-5088-F32CC35FCF61}"/>
          </ac:spMkLst>
        </pc:spChg>
        <pc:spChg chg="del mod">
          <ac:chgData name="brahim laraki" userId="95c76f05f91f7712" providerId="LiveId" clId="{8AA80FC2-A873-40E7-B260-8BD007108702}" dt="2024-10-09T11:23:41.717" v="1170"/>
          <ac:spMkLst>
            <pc:docMk/>
            <pc:sldMk cId="3692033233" sldId="274"/>
            <ac:spMk id="3" creationId="{74620620-7C21-F026-60E7-9C71BFB0C504}"/>
          </ac:spMkLst>
        </pc:spChg>
        <pc:spChg chg="add">
          <ac:chgData name="brahim laraki" userId="95c76f05f91f7712" providerId="LiveId" clId="{8AA80FC2-A873-40E7-B260-8BD007108702}" dt="2024-10-09T11:21:44.166" v="1167" actId="26606"/>
          <ac:spMkLst>
            <pc:docMk/>
            <pc:sldMk cId="3692033233" sldId="274"/>
            <ac:spMk id="8" creationId="{1B15ED52-F352-441B-82BF-E0EA34836D08}"/>
          </ac:spMkLst>
        </pc:spChg>
        <pc:spChg chg="add">
          <ac:chgData name="brahim laraki" userId="95c76f05f91f7712" providerId="LiveId" clId="{8AA80FC2-A873-40E7-B260-8BD007108702}" dt="2024-10-09T11:21:44.166" v="1167" actId="26606"/>
          <ac:spMkLst>
            <pc:docMk/>
            <pc:sldMk cId="3692033233" sldId="274"/>
            <ac:spMk id="10" creationId="{3B2E3793-BFE6-45A2-9B7B-E18844431C99}"/>
          </ac:spMkLst>
        </pc:spChg>
        <pc:spChg chg="add del mod">
          <ac:chgData name="brahim laraki" userId="95c76f05f91f7712" providerId="LiveId" clId="{8AA80FC2-A873-40E7-B260-8BD007108702}" dt="2024-10-09T11:26:28.347" v="1191" actId="478"/>
          <ac:spMkLst>
            <pc:docMk/>
            <pc:sldMk cId="3692033233" sldId="274"/>
            <ac:spMk id="11" creationId="{ED598C06-6039-26A7-9E4C-4637CD8FC436}"/>
          </ac:spMkLst>
        </pc:spChg>
        <pc:spChg chg="add">
          <ac:chgData name="brahim laraki" userId="95c76f05f91f7712" providerId="LiveId" clId="{8AA80FC2-A873-40E7-B260-8BD007108702}" dt="2024-10-09T11:21:44.166" v="1167" actId="26606"/>
          <ac:spMkLst>
            <pc:docMk/>
            <pc:sldMk cId="3692033233" sldId="274"/>
            <ac:spMk id="12" creationId="{BC4C4868-CB8F-4AF9-9CDB-8108F2C19B67}"/>
          </ac:spMkLst>
        </pc:spChg>
        <pc:spChg chg="add">
          <ac:chgData name="brahim laraki" userId="95c76f05f91f7712" providerId="LiveId" clId="{8AA80FC2-A873-40E7-B260-8BD007108702}" dt="2024-10-09T11:21:44.166" v="1167" actId="26606"/>
          <ac:spMkLst>
            <pc:docMk/>
            <pc:sldMk cId="3692033233" sldId="274"/>
            <ac:spMk id="14" creationId="{375E0459-6403-40CD-989D-56A4407CA12E}"/>
          </ac:spMkLst>
        </pc:spChg>
        <pc:spChg chg="add del mod">
          <ac:chgData name="brahim laraki" userId="95c76f05f91f7712" providerId="LiveId" clId="{8AA80FC2-A873-40E7-B260-8BD007108702}" dt="2024-10-09T11:34:14.088" v="1256" actId="478"/>
          <ac:spMkLst>
            <pc:docMk/>
            <pc:sldMk cId="3692033233" sldId="274"/>
            <ac:spMk id="15" creationId="{1FA14D2A-2BEB-BB39-0705-D32A679BB6F4}"/>
          </ac:spMkLst>
        </pc:spChg>
        <pc:spChg chg="add">
          <ac:chgData name="brahim laraki" userId="95c76f05f91f7712" providerId="LiveId" clId="{8AA80FC2-A873-40E7-B260-8BD007108702}" dt="2024-10-09T11:21:44.166" v="1167" actId="26606"/>
          <ac:spMkLst>
            <pc:docMk/>
            <pc:sldMk cId="3692033233" sldId="274"/>
            <ac:spMk id="16" creationId="{53E5B1A8-3AC9-4BD1-9BBC-78CA94F2D1BA}"/>
          </ac:spMkLst>
        </pc:spChg>
        <pc:spChg chg="add mod">
          <ac:chgData name="brahim laraki" userId="95c76f05f91f7712" providerId="LiveId" clId="{8AA80FC2-A873-40E7-B260-8BD007108702}" dt="2024-10-09T11:56:14.451" v="1391" actId="1076"/>
          <ac:spMkLst>
            <pc:docMk/>
            <pc:sldMk cId="3692033233" sldId="274"/>
            <ac:spMk id="17" creationId="{2EB758D2-6170-ECCD-228A-E4C7A328DC4A}"/>
          </ac:spMkLst>
        </pc:spChg>
        <pc:spChg chg="add del mod">
          <ac:chgData name="brahim laraki" userId="95c76f05f91f7712" providerId="LiveId" clId="{8AA80FC2-A873-40E7-B260-8BD007108702}" dt="2024-10-09T11:54:50.361" v="1368" actId="478"/>
          <ac:spMkLst>
            <pc:docMk/>
            <pc:sldMk cId="3692033233" sldId="274"/>
            <ac:spMk id="23" creationId="{9B248277-0490-0DCB-18CD-C9169FFDCDBE}"/>
          </ac:spMkLst>
        </pc:spChg>
        <pc:spChg chg="add del mod">
          <ac:chgData name="brahim laraki" userId="95c76f05f91f7712" providerId="LiveId" clId="{8AA80FC2-A873-40E7-B260-8BD007108702}" dt="2024-10-09T11:55:17.436" v="1375"/>
          <ac:spMkLst>
            <pc:docMk/>
            <pc:sldMk cId="3692033233" sldId="274"/>
            <ac:spMk id="25" creationId="{B3E55D78-0236-92EA-C493-87A1489B2C2A}"/>
          </ac:spMkLst>
        </pc:spChg>
        <pc:graphicFrameChg chg="add mod modGraphic">
          <ac:chgData name="brahim laraki" userId="95c76f05f91f7712" providerId="LiveId" clId="{8AA80FC2-A873-40E7-B260-8BD007108702}" dt="2024-10-09T11:34:18.805" v="1257" actId="1076"/>
          <ac:graphicFrameMkLst>
            <pc:docMk/>
            <pc:sldMk cId="3692033233" sldId="274"/>
            <ac:graphicFrameMk id="9" creationId="{9EEDE998-9ADD-4261-8BF6-CF31335AE4B8}"/>
          </ac:graphicFrameMkLst>
        </pc:graphicFrameChg>
        <pc:graphicFrameChg chg="add mod modGraphic">
          <ac:chgData name="brahim laraki" userId="95c76f05f91f7712" providerId="LiveId" clId="{8AA80FC2-A873-40E7-B260-8BD007108702}" dt="2024-10-09T11:57:29.851" v="1395" actId="1076"/>
          <ac:graphicFrameMkLst>
            <pc:docMk/>
            <pc:sldMk cId="3692033233" sldId="274"/>
            <ac:graphicFrameMk id="13" creationId="{C2EE9AD6-0190-79D9-14C8-7C953A145FF4}"/>
          </ac:graphicFrameMkLst>
        </pc:graphicFrameChg>
        <pc:picChg chg="add del mod modCrop">
          <ac:chgData name="brahim laraki" userId="95c76f05f91f7712" providerId="LiveId" clId="{8AA80FC2-A873-40E7-B260-8BD007108702}" dt="2024-10-09T11:55:00.958" v="1373" actId="478"/>
          <ac:picMkLst>
            <pc:docMk/>
            <pc:sldMk cId="3692033233" sldId="274"/>
            <ac:picMk id="5" creationId="{D779B7B5-C263-FB38-80A4-07EE40DB696E}"/>
          </ac:picMkLst>
        </pc:picChg>
        <pc:picChg chg="add del mod modCrop">
          <ac:chgData name="brahim laraki" userId="95c76f05f91f7712" providerId="LiveId" clId="{8AA80FC2-A873-40E7-B260-8BD007108702}" dt="2024-10-09T11:53:38.646" v="1350" actId="478"/>
          <ac:picMkLst>
            <pc:docMk/>
            <pc:sldMk cId="3692033233" sldId="274"/>
            <ac:picMk id="7" creationId="{700C0889-7BDE-F2A5-922A-4CFD5BAB2AF8}"/>
          </ac:picMkLst>
        </pc:picChg>
        <pc:picChg chg="add mod">
          <ac:chgData name="brahim laraki" userId="95c76f05f91f7712" providerId="LiveId" clId="{8AA80FC2-A873-40E7-B260-8BD007108702}" dt="2024-10-09T11:55:41.323" v="1385" actId="1076"/>
          <ac:picMkLst>
            <pc:docMk/>
            <pc:sldMk cId="3692033233" sldId="274"/>
            <ac:picMk id="19" creationId="{91C5732D-83EA-BA28-0E68-D6028C9D7CE0}"/>
          </ac:picMkLst>
        </pc:picChg>
        <pc:picChg chg="add del mod">
          <ac:chgData name="brahim laraki" userId="95c76f05f91f7712" providerId="LiveId" clId="{8AA80FC2-A873-40E7-B260-8BD007108702}" dt="2024-10-09T11:55:25.189" v="1380" actId="478"/>
          <ac:picMkLst>
            <pc:docMk/>
            <pc:sldMk cId="3692033233" sldId="274"/>
            <ac:picMk id="21" creationId="{3C38E5B1-E2E6-6191-9038-73011181BB50}"/>
          </ac:picMkLst>
        </pc:picChg>
        <pc:picChg chg="add mod">
          <ac:chgData name="brahim laraki" userId="95c76f05f91f7712" providerId="LiveId" clId="{8AA80FC2-A873-40E7-B260-8BD007108702}" dt="2024-10-09T11:56:27.689" v="1394" actId="14100"/>
          <ac:picMkLst>
            <pc:docMk/>
            <pc:sldMk cId="3692033233" sldId="274"/>
            <ac:picMk id="27" creationId="{FE05F2EE-D096-DE92-D0C3-8F493D5213B5}"/>
          </ac:picMkLst>
        </pc:picChg>
      </pc:sldChg>
      <pc:sldChg chg="addSp delSp modSp new mod setBg">
        <pc:chgData name="brahim laraki" userId="95c76f05f91f7712" providerId="LiveId" clId="{8AA80FC2-A873-40E7-B260-8BD007108702}" dt="2024-10-09T12:06:02.869" v="1451" actId="14100"/>
        <pc:sldMkLst>
          <pc:docMk/>
          <pc:sldMk cId="3139443" sldId="275"/>
        </pc:sldMkLst>
        <pc:spChg chg="mod">
          <ac:chgData name="brahim laraki" userId="95c76f05f91f7712" providerId="LiveId" clId="{8AA80FC2-A873-40E7-B260-8BD007108702}" dt="2024-10-09T11:58:05.696" v="1397" actId="207"/>
          <ac:spMkLst>
            <pc:docMk/>
            <pc:sldMk cId="3139443" sldId="275"/>
            <ac:spMk id="2" creationId="{D968AEAF-BFD4-B446-6180-AD92F6FD4789}"/>
          </ac:spMkLst>
        </pc:spChg>
        <pc:spChg chg="del mod">
          <ac:chgData name="brahim laraki" userId="95c76f05f91f7712" providerId="LiveId" clId="{8AA80FC2-A873-40E7-B260-8BD007108702}" dt="2024-10-09T11:58:40.318" v="1398"/>
          <ac:spMkLst>
            <pc:docMk/>
            <pc:sldMk cId="3139443" sldId="275"/>
            <ac:spMk id="3" creationId="{CF0645E2-03CC-0049-8CB7-8DC25A2724A4}"/>
          </ac:spMkLst>
        </pc:spChg>
        <pc:spChg chg="add del mod">
          <ac:chgData name="brahim laraki" userId="95c76f05f91f7712" providerId="LiveId" clId="{8AA80FC2-A873-40E7-B260-8BD007108702}" dt="2024-10-09T12:02:04.386" v="1441" actId="478"/>
          <ac:spMkLst>
            <pc:docMk/>
            <pc:sldMk cId="3139443" sldId="275"/>
            <ac:spMk id="7" creationId="{1AD6248D-BBFA-798F-F4CC-837BC6A9D372}"/>
          </ac:spMkLst>
        </pc:spChg>
        <pc:spChg chg="add">
          <ac:chgData name="brahim laraki" userId="95c76f05f91f7712" providerId="LiveId" clId="{8AA80FC2-A873-40E7-B260-8BD007108702}" dt="2024-10-09T11:39:44.289" v="1342" actId="26606"/>
          <ac:spMkLst>
            <pc:docMk/>
            <pc:sldMk cId="3139443" sldId="275"/>
            <ac:spMk id="8" creationId="{1B15ED52-F352-441B-82BF-E0EA34836D08}"/>
          </ac:spMkLst>
        </pc:spChg>
        <pc:spChg chg="add mod">
          <ac:chgData name="brahim laraki" userId="95c76f05f91f7712" providerId="LiveId" clId="{8AA80FC2-A873-40E7-B260-8BD007108702}" dt="2024-10-09T12:06:02.869" v="1451" actId="14100"/>
          <ac:spMkLst>
            <pc:docMk/>
            <pc:sldMk cId="3139443" sldId="275"/>
            <ac:spMk id="9" creationId="{90CB6E15-679A-39D8-804E-ED3379707A6A}"/>
          </ac:spMkLst>
        </pc:spChg>
        <pc:spChg chg="add">
          <ac:chgData name="brahim laraki" userId="95c76f05f91f7712" providerId="LiveId" clId="{8AA80FC2-A873-40E7-B260-8BD007108702}" dt="2024-10-09T11:39:44.289" v="1342" actId="26606"/>
          <ac:spMkLst>
            <pc:docMk/>
            <pc:sldMk cId="3139443" sldId="275"/>
            <ac:spMk id="10" creationId="{3B2E3793-BFE6-45A2-9B7B-E18844431C99}"/>
          </ac:spMkLst>
        </pc:spChg>
        <pc:spChg chg="add">
          <ac:chgData name="brahim laraki" userId="95c76f05f91f7712" providerId="LiveId" clId="{8AA80FC2-A873-40E7-B260-8BD007108702}" dt="2024-10-09T11:39:44.289" v="1342" actId="26606"/>
          <ac:spMkLst>
            <pc:docMk/>
            <pc:sldMk cId="3139443" sldId="275"/>
            <ac:spMk id="12" creationId="{BC4C4868-CB8F-4AF9-9CDB-8108F2C19B67}"/>
          </ac:spMkLst>
        </pc:spChg>
        <pc:spChg chg="add">
          <ac:chgData name="brahim laraki" userId="95c76f05f91f7712" providerId="LiveId" clId="{8AA80FC2-A873-40E7-B260-8BD007108702}" dt="2024-10-09T11:39:44.289" v="1342" actId="26606"/>
          <ac:spMkLst>
            <pc:docMk/>
            <pc:sldMk cId="3139443" sldId="275"/>
            <ac:spMk id="14" creationId="{375E0459-6403-40CD-989D-56A4407CA12E}"/>
          </ac:spMkLst>
        </pc:spChg>
        <pc:spChg chg="add">
          <ac:chgData name="brahim laraki" userId="95c76f05f91f7712" providerId="LiveId" clId="{8AA80FC2-A873-40E7-B260-8BD007108702}" dt="2024-10-09T11:39:44.289" v="1342" actId="26606"/>
          <ac:spMkLst>
            <pc:docMk/>
            <pc:sldMk cId="3139443" sldId="275"/>
            <ac:spMk id="16" creationId="{53E5B1A8-3AC9-4BD1-9BBC-78CA94F2D1BA}"/>
          </ac:spMkLst>
        </pc:spChg>
        <pc:graphicFrameChg chg="add mod modGraphic">
          <ac:chgData name="brahim laraki" userId="95c76f05f91f7712" providerId="LiveId" clId="{8AA80FC2-A873-40E7-B260-8BD007108702}" dt="2024-10-09T12:02:35.589" v="1445" actId="14100"/>
          <ac:graphicFrameMkLst>
            <pc:docMk/>
            <pc:sldMk cId="3139443" sldId="275"/>
            <ac:graphicFrameMk id="6" creationId="{C20F15FA-BB95-8B9B-ACCB-A73EFA5D005B}"/>
          </ac:graphicFrameMkLst>
        </pc:graphicFrameChg>
        <pc:picChg chg="add mod">
          <ac:chgData name="brahim laraki" userId="95c76f05f91f7712" providerId="LiveId" clId="{8AA80FC2-A873-40E7-B260-8BD007108702}" dt="2024-10-09T12:02:30.423" v="1444" actId="1076"/>
          <ac:picMkLst>
            <pc:docMk/>
            <pc:sldMk cId="3139443" sldId="275"/>
            <ac:picMk id="5" creationId="{FDFB496E-5A2F-34B2-7C89-CF0330AC6096}"/>
          </ac:picMkLst>
        </pc:picChg>
      </pc:sldChg>
      <pc:sldChg chg="addSp delSp modSp new mod setBg">
        <pc:chgData name="brahim laraki" userId="95c76f05f91f7712" providerId="LiveId" clId="{8AA80FC2-A873-40E7-B260-8BD007108702}" dt="2024-10-21T11:09:08.882" v="3077" actId="14100"/>
        <pc:sldMkLst>
          <pc:docMk/>
          <pc:sldMk cId="3790127453" sldId="276"/>
        </pc:sldMkLst>
        <pc:spChg chg="mod">
          <ac:chgData name="brahim laraki" userId="95c76f05f91f7712" providerId="LiveId" clId="{8AA80FC2-A873-40E7-B260-8BD007108702}" dt="2024-10-10T09:34:42.332" v="2489" actId="113"/>
          <ac:spMkLst>
            <pc:docMk/>
            <pc:sldMk cId="3790127453" sldId="276"/>
            <ac:spMk id="2" creationId="{42C15CCC-96E8-81F5-6DCF-38055A3240E0}"/>
          </ac:spMkLst>
        </pc:spChg>
        <pc:spChg chg="del mod">
          <ac:chgData name="brahim laraki" userId="95c76f05f91f7712" providerId="LiveId" clId="{8AA80FC2-A873-40E7-B260-8BD007108702}" dt="2024-10-09T13:30:39.585" v="1467"/>
          <ac:spMkLst>
            <pc:docMk/>
            <pc:sldMk cId="3790127453" sldId="276"/>
            <ac:spMk id="3" creationId="{3C83568C-1F15-D796-4E90-BCEF8F1DF795}"/>
          </ac:spMkLst>
        </pc:spChg>
        <pc:spChg chg="add mod">
          <ac:chgData name="brahim laraki" userId="95c76f05f91f7712" providerId="LiveId" clId="{8AA80FC2-A873-40E7-B260-8BD007108702}" dt="2024-10-20T09:30:57.444" v="2899" actId="767"/>
          <ac:spMkLst>
            <pc:docMk/>
            <pc:sldMk cId="3790127453" sldId="276"/>
            <ac:spMk id="3" creationId="{C9AA5DCE-84BD-A978-AD5A-5067A6D1805E}"/>
          </ac:spMkLst>
        </pc:spChg>
        <pc:spChg chg="add mod">
          <ac:chgData name="brahim laraki" userId="95c76f05f91f7712" providerId="LiveId" clId="{8AA80FC2-A873-40E7-B260-8BD007108702}" dt="2024-10-10T08:56:07.988" v="2258" actId="115"/>
          <ac:spMkLst>
            <pc:docMk/>
            <pc:sldMk cId="3790127453" sldId="276"/>
            <ac:spMk id="4" creationId="{884A6BC9-DBF0-C752-3593-ADB5DF768940}"/>
          </ac:spMkLst>
        </pc:spChg>
        <pc:spChg chg="add del mod">
          <ac:chgData name="brahim laraki" userId="95c76f05f91f7712" providerId="LiveId" clId="{8AA80FC2-A873-40E7-B260-8BD007108702}" dt="2024-10-09T13:47:11.873" v="1673"/>
          <ac:spMkLst>
            <pc:docMk/>
            <pc:sldMk cId="3790127453" sldId="276"/>
            <ac:spMk id="7" creationId="{D81B8503-8BBD-665C-0AA3-EA0F2EB92561}"/>
          </ac:spMkLst>
        </pc:spChg>
        <pc:spChg chg="add">
          <ac:chgData name="brahim laraki" userId="95c76f05f91f7712" providerId="LiveId" clId="{8AA80FC2-A873-40E7-B260-8BD007108702}" dt="2024-10-09T13:06:24.683" v="1456" actId="26606"/>
          <ac:spMkLst>
            <pc:docMk/>
            <pc:sldMk cId="3790127453" sldId="276"/>
            <ac:spMk id="8" creationId="{1B15ED52-F352-441B-82BF-E0EA34836D08}"/>
          </ac:spMkLst>
        </pc:spChg>
        <pc:spChg chg="add mod">
          <ac:chgData name="brahim laraki" userId="95c76f05f91f7712" providerId="LiveId" clId="{8AA80FC2-A873-40E7-B260-8BD007108702}" dt="2024-10-20T09:29:47.671" v="2863" actId="20577"/>
          <ac:spMkLst>
            <pc:docMk/>
            <pc:sldMk cId="3790127453" sldId="276"/>
            <ac:spMk id="9" creationId="{93DAC181-870B-F702-230B-BC6D1A8A7197}"/>
          </ac:spMkLst>
        </pc:spChg>
        <pc:spChg chg="add">
          <ac:chgData name="brahim laraki" userId="95c76f05f91f7712" providerId="LiveId" clId="{8AA80FC2-A873-40E7-B260-8BD007108702}" dt="2024-10-09T13:46:14.114" v="1670"/>
          <ac:spMkLst>
            <pc:docMk/>
            <pc:sldMk cId="3790127453" sldId="276"/>
            <ac:spMk id="9" creationId="{C6217A03-7EFC-E3D7-14E8-DF0D0C4D5797}"/>
          </ac:spMkLst>
        </pc:spChg>
        <pc:spChg chg="add">
          <ac:chgData name="brahim laraki" userId="95c76f05f91f7712" providerId="LiveId" clId="{8AA80FC2-A873-40E7-B260-8BD007108702}" dt="2024-10-09T13:06:24.683" v="1456" actId="26606"/>
          <ac:spMkLst>
            <pc:docMk/>
            <pc:sldMk cId="3790127453" sldId="276"/>
            <ac:spMk id="10" creationId="{3B2E3793-BFE6-45A2-9B7B-E18844431C99}"/>
          </ac:spMkLst>
        </pc:spChg>
        <pc:spChg chg="add">
          <ac:chgData name="brahim laraki" userId="95c76f05f91f7712" providerId="LiveId" clId="{8AA80FC2-A873-40E7-B260-8BD007108702}" dt="2024-10-09T13:46:17.796" v="1671"/>
          <ac:spMkLst>
            <pc:docMk/>
            <pc:sldMk cId="3790127453" sldId="276"/>
            <ac:spMk id="11" creationId="{9D120DBF-F55D-3AF0-63B7-822DCDF51123}"/>
          </ac:spMkLst>
        </pc:spChg>
        <pc:spChg chg="add mod">
          <ac:chgData name="brahim laraki" userId="95c76f05f91f7712" providerId="LiveId" clId="{8AA80FC2-A873-40E7-B260-8BD007108702}" dt="2024-10-10T08:50:40.123" v="2249" actId="1076"/>
          <ac:spMkLst>
            <pc:docMk/>
            <pc:sldMk cId="3790127453" sldId="276"/>
            <ac:spMk id="11" creationId="{EF001FF7-C4E9-CC55-7047-33DA40F728E9}"/>
          </ac:spMkLst>
        </pc:spChg>
        <pc:spChg chg="add">
          <ac:chgData name="brahim laraki" userId="95c76f05f91f7712" providerId="LiveId" clId="{8AA80FC2-A873-40E7-B260-8BD007108702}" dt="2024-10-09T13:06:24.683" v="1456" actId="26606"/>
          <ac:spMkLst>
            <pc:docMk/>
            <pc:sldMk cId="3790127453" sldId="276"/>
            <ac:spMk id="12" creationId="{BC4C4868-CB8F-4AF9-9CDB-8108F2C19B67}"/>
          </ac:spMkLst>
        </pc:spChg>
        <pc:spChg chg="add">
          <ac:chgData name="brahim laraki" userId="95c76f05f91f7712" providerId="LiveId" clId="{8AA80FC2-A873-40E7-B260-8BD007108702}" dt="2024-10-09T13:06:24.683" v="1456" actId="26606"/>
          <ac:spMkLst>
            <pc:docMk/>
            <pc:sldMk cId="3790127453" sldId="276"/>
            <ac:spMk id="14" creationId="{375E0459-6403-40CD-989D-56A4407CA12E}"/>
          </ac:spMkLst>
        </pc:spChg>
        <pc:spChg chg="add mod">
          <ac:chgData name="brahim laraki" userId="95c76f05f91f7712" providerId="LiveId" clId="{8AA80FC2-A873-40E7-B260-8BD007108702}" dt="2024-10-20T09:30:24.544" v="2865" actId="1076"/>
          <ac:spMkLst>
            <pc:docMk/>
            <pc:sldMk cId="3790127453" sldId="276"/>
            <ac:spMk id="15" creationId="{64792C93-215F-7604-F61C-2B63589DB107}"/>
          </ac:spMkLst>
        </pc:spChg>
        <pc:spChg chg="add">
          <ac:chgData name="brahim laraki" userId="95c76f05f91f7712" providerId="LiveId" clId="{8AA80FC2-A873-40E7-B260-8BD007108702}" dt="2024-10-09T13:06:24.683" v="1456" actId="26606"/>
          <ac:spMkLst>
            <pc:docMk/>
            <pc:sldMk cId="3790127453" sldId="276"/>
            <ac:spMk id="16" creationId="{53E5B1A8-3AC9-4BD1-9BBC-78CA94F2D1BA}"/>
          </ac:spMkLst>
        </pc:spChg>
        <pc:spChg chg="add mod">
          <ac:chgData name="brahim laraki" userId="95c76f05f91f7712" providerId="LiveId" clId="{8AA80FC2-A873-40E7-B260-8BD007108702}" dt="2024-10-21T11:09:08.882" v="3077" actId="14100"/>
          <ac:spMkLst>
            <pc:docMk/>
            <pc:sldMk cId="3790127453" sldId="276"/>
            <ac:spMk id="18" creationId="{CAEE029F-63B1-A4CB-BE05-BCB28E509B67}"/>
          </ac:spMkLst>
        </pc:spChg>
        <pc:graphicFrameChg chg="add mod modGraphic">
          <ac:chgData name="brahim laraki" userId="95c76f05f91f7712" providerId="LiveId" clId="{8AA80FC2-A873-40E7-B260-8BD007108702}" dt="2024-10-20T09:30:19.319" v="2864" actId="1076"/>
          <ac:graphicFrameMkLst>
            <pc:docMk/>
            <pc:sldMk cId="3790127453" sldId="276"/>
            <ac:graphicFrameMk id="6" creationId="{EDC163EA-05A3-8D39-FF22-21C2E073711F}"/>
          </ac:graphicFrameMkLst>
        </pc:graphicFrameChg>
        <pc:picChg chg="add mod">
          <ac:chgData name="brahim laraki" userId="95c76f05f91f7712" providerId="LiveId" clId="{8AA80FC2-A873-40E7-B260-8BD007108702}" dt="2024-10-10T08:44:15.228" v="2207" actId="1076"/>
          <ac:picMkLst>
            <pc:docMk/>
            <pc:sldMk cId="3790127453" sldId="276"/>
            <ac:picMk id="5" creationId="{82767805-67C2-D9D8-B417-8828386A26F6}"/>
          </ac:picMkLst>
        </pc:picChg>
      </pc:sldChg>
      <pc:sldChg chg="addSp delSp modSp new mod setBg">
        <pc:chgData name="brahim laraki" userId="95c76f05f91f7712" providerId="LiveId" clId="{8AA80FC2-A873-40E7-B260-8BD007108702}" dt="2024-10-21T11:27:08.967" v="3161" actId="20577"/>
        <pc:sldMkLst>
          <pc:docMk/>
          <pc:sldMk cId="3620270170" sldId="277"/>
        </pc:sldMkLst>
        <pc:spChg chg="mod">
          <ac:chgData name="brahim laraki" userId="95c76f05f91f7712" providerId="LiveId" clId="{8AA80FC2-A873-40E7-B260-8BD007108702}" dt="2024-10-14T14:14:04.874" v="2807" actId="1076"/>
          <ac:spMkLst>
            <pc:docMk/>
            <pc:sldMk cId="3620270170" sldId="277"/>
            <ac:spMk id="2" creationId="{CE4425B6-B9AD-551E-B113-109270CEC2BD}"/>
          </ac:spMkLst>
        </pc:spChg>
        <pc:spChg chg="del mod">
          <ac:chgData name="brahim laraki" userId="95c76f05f91f7712" providerId="LiveId" clId="{8AA80FC2-A873-40E7-B260-8BD007108702}" dt="2024-10-09T13:54:48.626" v="1695"/>
          <ac:spMkLst>
            <pc:docMk/>
            <pc:sldMk cId="3620270170" sldId="277"/>
            <ac:spMk id="3" creationId="{A0FC0736-9B01-026B-CA43-DC2B878D1133}"/>
          </ac:spMkLst>
        </pc:spChg>
        <pc:spChg chg="add mod">
          <ac:chgData name="brahim laraki" userId="95c76f05f91f7712" providerId="LiveId" clId="{8AA80FC2-A873-40E7-B260-8BD007108702}" dt="2024-10-21T11:27:08.967" v="3161" actId="20577"/>
          <ac:spMkLst>
            <pc:docMk/>
            <pc:sldMk cId="3620270170" sldId="277"/>
            <ac:spMk id="3" creationId="{AB4E373F-9945-4FC6-C2EF-176C71817E9F}"/>
          </ac:spMkLst>
        </pc:spChg>
        <pc:spChg chg="add del mod">
          <ac:chgData name="brahim laraki" userId="95c76f05f91f7712" providerId="LiveId" clId="{8AA80FC2-A873-40E7-B260-8BD007108702}" dt="2024-10-10T09:33:08.506" v="2471" actId="478"/>
          <ac:spMkLst>
            <pc:docMk/>
            <pc:sldMk cId="3620270170" sldId="277"/>
            <ac:spMk id="4" creationId="{6ACE0B3F-817F-A0F1-2AFE-C316079D4A8C}"/>
          </ac:spMkLst>
        </pc:spChg>
        <pc:spChg chg="add mod">
          <ac:chgData name="brahim laraki" userId="95c76f05f91f7712" providerId="LiveId" clId="{8AA80FC2-A873-40E7-B260-8BD007108702}" dt="2024-10-20T09:35:50.880" v="3044" actId="1076"/>
          <ac:spMkLst>
            <pc:docMk/>
            <pc:sldMk cId="3620270170" sldId="277"/>
            <ac:spMk id="5" creationId="{F52C47FF-B4E9-C3E4-F196-447B8B5B9390}"/>
          </ac:spMkLst>
        </pc:spChg>
        <pc:spChg chg="add mod">
          <ac:chgData name="brahim laraki" userId="95c76f05f91f7712" providerId="LiveId" clId="{8AA80FC2-A873-40E7-B260-8BD007108702}" dt="2024-10-20T09:35:47.371" v="3043" actId="20577"/>
          <ac:spMkLst>
            <pc:docMk/>
            <pc:sldMk cId="3620270170" sldId="277"/>
            <ac:spMk id="7" creationId="{0E9BFDEF-EB51-FE7A-4B71-51669F60420B}"/>
          </ac:spMkLst>
        </pc:spChg>
        <pc:spChg chg="add">
          <ac:chgData name="brahim laraki" userId="95c76f05f91f7712" providerId="LiveId" clId="{8AA80FC2-A873-40E7-B260-8BD007108702}" dt="2024-10-09T13:51:11.293" v="1689" actId="26606"/>
          <ac:spMkLst>
            <pc:docMk/>
            <pc:sldMk cId="3620270170" sldId="277"/>
            <ac:spMk id="8" creationId="{1B15ED52-F352-441B-82BF-E0EA34836D08}"/>
          </ac:spMkLst>
        </pc:spChg>
        <pc:spChg chg="add">
          <ac:chgData name="brahim laraki" userId="95c76f05f91f7712" providerId="LiveId" clId="{8AA80FC2-A873-40E7-B260-8BD007108702}" dt="2024-10-09T13:51:11.293" v="1689" actId="26606"/>
          <ac:spMkLst>
            <pc:docMk/>
            <pc:sldMk cId="3620270170" sldId="277"/>
            <ac:spMk id="10" creationId="{3B2E3793-BFE6-45A2-9B7B-E18844431C99}"/>
          </ac:spMkLst>
        </pc:spChg>
        <pc:spChg chg="add">
          <ac:chgData name="brahim laraki" userId="95c76f05f91f7712" providerId="LiveId" clId="{8AA80FC2-A873-40E7-B260-8BD007108702}" dt="2024-10-09T13:51:11.293" v="1689" actId="26606"/>
          <ac:spMkLst>
            <pc:docMk/>
            <pc:sldMk cId="3620270170" sldId="277"/>
            <ac:spMk id="12" creationId="{BC4C4868-CB8F-4AF9-9CDB-8108F2C19B67}"/>
          </ac:spMkLst>
        </pc:spChg>
        <pc:spChg chg="add mod">
          <ac:chgData name="brahim laraki" userId="95c76f05f91f7712" providerId="LiveId" clId="{8AA80FC2-A873-40E7-B260-8BD007108702}" dt="2024-10-20T09:35:53.453" v="3045" actId="1076"/>
          <ac:spMkLst>
            <pc:docMk/>
            <pc:sldMk cId="3620270170" sldId="277"/>
            <ac:spMk id="13" creationId="{B7C56796-4919-C54F-288E-26ED0442FAAF}"/>
          </ac:spMkLst>
        </pc:spChg>
        <pc:spChg chg="add">
          <ac:chgData name="brahim laraki" userId="95c76f05f91f7712" providerId="LiveId" clId="{8AA80FC2-A873-40E7-B260-8BD007108702}" dt="2024-10-09T13:51:11.293" v="1689" actId="26606"/>
          <ac:spMkLst>
            <pc:docMk/>
            <pc:sldMk cId="3620270170" sldId="277"/>
            <ac:spMk id="14" creationId="{375E0459-6403-40CD-989D-56A4407CA12E}"/>
          </ac:spMkLst>
        </pc:spChg>
        <pc:spChg chg="add">
          <ac:chgData name="brahim laraki" userId="95c76f05f91f7712" providerId="LiveId" clId="{8AA80FC2-A873-40E7-B260-8BD007108702}" dt="2024-10-09T13:51:11.293" v="1689" actId="26606"/>
          <ac:spMkLst>
            <pc:docMk/>
            <pc:sldMk cId="3620270170" sldId="277"/>
            <ac:spMk id="16" creationId="{53E5B1A8-3AC9-4BD1-9BBC-78CA94F2D1BA}"/>
          </ac:spMkLst>
        </pc:spChg>
        <pc:spChg chg="add del mod">
          <ac:chgData name="brahim laraki" userId="95c76f05f91f7712" providerId="LiveId" clId="{8AA80FC2-A873-40E7-B260-8BD007108702}" dt="2024-10-10T09:00:03.969" v="2283" actId="21"/>
          <ac:spMkLst>
            <pc:docMk/>
            <pc:sldMk cId="3620270170" sldId="277"/>
            <ac:spMk id="17" creationId="{A30C5B02-32D6-CFCD-618A-3CBB54B257C0}"/>
          </ac:spMkLst>
        </pc:spChg>
        <pc:spChg chg="add del mod">
          <ac:chgData name="brahim laraki" userId="95c76f05f91f7712" providerId="LiveId" clId="{8AA80FC2-A873-40E7-B260-8BD007108702}" dt="2024-10-10T09:39:43.827" v="2522" actId="478"/>
          <ac:spMkLst>
            <pc:docMk/>
            <pc:sldMk cId="3620270170" sldId="277"/>
            <ac:spMk id="19" creationId="{C4B0766F-A51F-FA41-E302-589F8D28EAE9}"/>
          </ac:spMkLst>
        </pc:spChg>
        <pc:spChg chg="add del mod">
          <ac:chgData name="brahim laraki" userId="95c76f05f91f7712" providerId="LiveId" clId="{8AA80FC2-A873-40E7-B260-8BD007108702}" dt="2024-10-10T09:09:23.990" v="2373" actId="21"/>
          <ac:spMkLst>
            <pc:docMk/>
            <pc:sldMk cId="3620270170" sldId="277"/>
            <ac:spMk id="21" creationId="{77B9D2EB-38B7-13DD-781C-9BF101E191FA}"/>
          </ac:spMkLst>
        </pc:spChg>
        <pc:picChg chg="add del mod modCrop">
          <ac:chgData name="brahim laraki" userId="95c76f05f91f7712" providerId="LiveId" clId="{8AA80FC2-A873-40E7-B260-8BD007108702}" dt="2024-10-10T09:08:28.122" v="2364" actId="21"/>
          <ac:picMkLst>
            <pc:docMk/>
            <pc:sldMk cId="3620270170" sldId="277"/>
            <ac:picMk id="5" creationId="{AF42F12E-3D4D-73C1-E2F6-E48C819C1765}"/>
          </ac:picMkLst>
        </pc:picChg>
        <pc:picChg chg="add del mod modCrop">
          <ac:chgData name="brahim laraki" userId="95c76f05f91f7712" providerId="LiveId" clId="{8AA80FC2-A873-40E7-B260-8BD007108702}" dt="2024-10-10T08:59:43.804" v="2279" actId="21"/>
          <ac:picMkLst>
            <pc:docMk/>
            <pc:sldMk cId="3620270170" sldId="277"/>
            <ac:picMk id="7" creationId="{B5CF457D-E82D-A1B1-5E2C-41F881A22DC3}"/>
          </ac:picMkLst>
        </pc:picChg>
        <pc:picChg chg="add del mod modCrop">
          <ac:chgData name="brahim laraki" userId="95c76f05f91f7712" providerId="LiveId" clId="{8AA80FC2-A873-40E7-B260-8BD007108702}" dt="2024-10-10T09:33:11.598" v="2472" actId="21"/>
          <ac:picMkLst>
            <pc:docMk/>
            <pc:sldMk cId="3620270170" sldId="277"/>
            <ac:picMk id="11" creationId="{AE5CD722-FB82-E3DD-FBB0-E77D9B02B703}"/>
          </ac:picMkLst>
        </pc:picChg>
        <pc:picChg chg="add mod">
          <ac:chgData name="brahim laraki" userId="95c76f05f91f7712" providerId="LiveId" clId="{8AA80FC2-A873-40E7-B260-8BD007108702}" dt="2024-10-21T11:26:40.802" v="3134" actId="14100"/>
          <ac:picMkLst>
            <pc:docMk/>
            <pc:sldMk cId="3620270170" sldId="277"/>
            <ac:picMk id="15" creationId="{13688BA0-84A8-B99E-BF60-29B06F35DB9A}"/>
          </ac:picMkLst>
        </pc:picChg>
      </pc:sldChg>
      <pc:sldChg chg="addSp delSp modSp new mod setBg">
        <pc:chgData name="brahim laraki" userId="95c76f05f91f7712" providerId="LiveId" clId="{8AA80FC2-A873-40E7-B260-8BD007108702}" dt="2024-10-10T07:53:22.278" v="2037" actId="478"/>
        <pc:sldMkLst>
          <pc:docMk/>
          <pc:sldMk cId="1131656854" sldId="278"/>
        </pc:sldMkLst>
        <pc:spChg chg="mod">
          <ac:chgData name="brahim laraki" userId="95c76f05f91f7712" providerId="LiveId" clId="{8AA80FC2-A873-40E7-B260-8BD007108702}" dt="2024-10-10T07:14:56.341" v="1980" actId="26606"/>
          <ac:spMkLst>
            <pc:docMk/>
            <pc:sldMk cId="1131656854" sldId="278"/>
            <ac:spMk id="2" creationId="{CAC34FA5-2532-02A2-BEFC-D9900C63EEDB}"/>
          </ac:spMkLst>
        </pc:spChg>
        <pc:spChg chg="del mod">
          <ac:chgData name="brahim laraki" userId="95c76f05f91f7712" providerId="LiveId" clId="{8AA80FC2-A873-40E7-B260-8BD007108702}" dt="2024-10-10T07:08:35.439" v="1967"/>
          <ac:spMkLst>
            <pc:docMk/>
            <pc:sldMk cId="1131656854" sldId="278"/>
            <ac:spMk id="3" creationId="{749F995F-D8BC-7B39-D601-E69DB5597722}"/>
          </ac:spMkLst>
        </pc:spChg>
        <pc:spChg chg="add del mod">
          <ac:chgData name="brahim laraki" userId="95c76f05f91f7712" providerId="LiveId" clId="{8AA80FC2-A873-40E7-B260-8BD007108702}" dt="2024-10-10T07:22:16.204" v="2030" actId="26606"/>
          <ac:spMkLst>
            <pc:docMk/>
            <pc:sldMk cId="1131656854" sldId="278"/>
            <ac:spMk id="6" creationId="{A507DF8F-1D83-0BC6-CC69-0273EEF6F102}"/>
          </ac:spMkLst>
        </pc:spChg>
        <pc:spChg chg="add del">
          <ac:chgData name="brahim laraki" userId="95c76f05f91f7712" providerId="LiveId" clId="{8AA80FC2-A873-40E7-B260-8BD007108702}" dt="2024-10-10T07:17:50.017" v="2000" actId="26606"/>
          <ac:spMkLst>
            <pc:docMk/>
            <pc:sldMk cId="1131656854" sldId="278"/>
            <ac:spMk id="8" creationId="{1B15ED52-F352-441B-82BF-E0EA34836D08}"/>
          </ac:spMkLst>
        </pc:spChg>
        <pc:spChg chg="add del">
          <ac:chgData name="brahim laraki" userId="95c76f05f91f7712" providerId="LiveId" clId="{8AA80FC2-A873-40E7-B260-8BD007108702}" dt="2024-10-10T07:17:50.017" v="2000" actId="26606"/>
          <ac:spMkLst>
            <pc:docMk/>
            <pc:sldMk cId="1131656854" sldId="278"/>
            <ac:spMk id="10" creationId="{3B2E3793-BFE6-45A2-9B7B-E18844431C99}"/>
          </ac:spMkLst>
        </pc:spChg>
        <pc:spChg chg="add del">
          <ac:chgData name="brahim laraki" userId="95c76f05f91f7712" providerId="LiveId" clId="{8AA80FC2-A873-40E7-B260-8BD007108702}" dt="2024-10-10T07:17:50.017" v="2000" actId="26606"/>
          <ac:spMkLst>
            <pc:docMk/>
            <pc:sldMk cId="1131656854" sldId="278"/>
            <ac:spMk id="12" creationId="{BC4C4868-CB8F-4AF9-9CDB-8108F2C19B67}"/>
          </ac:spMkLst>
        </pc:spChg>
        <pc:spChg chg="add del">
          <ac:chgData name="brahim laraki" userId="95c76f05f91f7712" providerId="LiveId" clId="{8AA80FC2-A873-40E7-B260-8BD007108702}" dt="2024-10-10T07:17:50.017" v="2000" actId="26606"/>
          <ac:spMkLst>
            <pc:docMk/>
            <pc:sldMk cId="1131656854" sldId="278"/>
            <ac:spMk id="14" creationId="{375E0459-6403-40CD-989D-56A4407CA12E}"/>
          </ac:spMkLst>
        </pc:spChg>
        <pc:spChg chg="add del">
          <ac:chgData name="brahim laraki" userId="95c76f05f91f7712" providerId="LiveId" clId="{8AA80FC2-A873-40E7-B260-8BD007108702}" dt="2024-10-10T07:17:50.017" v="2000" actId="26606"/>
          <ac:spMkLst>
            <pc:docMk/>
            <pc:sldMk cId="1131656854" sldId="278"/>
            <ac:spMk id="16" creationId="{53E5B1A8-3AC9-4BD1-9BBC-78CA94F2D1BA}"/>
          </ac:spMkLst>
        </pc:spChg>
        <pc:spChg chg="add del">
          <ac:chgData name="brahim laraki" userId="95c76f05f91f7712" providerId="LiveId" clId="{8AA80FC2-A873-40E7-B260-8BD007108702}" dt="2024-10-10T07:14:56.341" v="1980" actId="26606"/>
          <ac:spMkLst>
            <pc:docMk/>
            <pc:sldMk cId="1131656854" sldId="278"/>
            <ac:spMk id="21" creationId="{12609869-9E80-471B-A487-A53288E0E791}"/>
          </ac:spMkLst>
        </pc:spChg>
        <pc:spChg chg="add del">
          <ac:chgData name="brahim laraki" userId="95c76f05f91f7712" providerId="LiveId" clId="{8AA80FC2-A873-40E7-B260-8BD007108702}" dt="2024-10-10T07:14:56.341" v="1980" actId="26606"/>
          <ac:spMkLst>
            <pc:docMk/>
            <pc:sldMk cId="1131656854" sldId="278"/>
            <ac:spMk id="23" creationId="{7004738A-9D34-43E8-97D2-CA0EED4F8BE0}"/>
          </ac:spMkLst>
        </pc:spChg>
        <pc:spChg chg="add del">
          <ac:chgData name="brahim laraki" userId="95c76f05f91f7712" providerId="LiveId" clId="{8AA80FC2-A873-40E7-B260-8BD007108702}" dt="2024-10-10T07:14:56.341" v="1980" actId="26606"/>
          <ac:spMkLst>
            <pc:docMk/>
            <pc:sldMk cId="1131656854" sldId="278"/>
            <ac:spMk id="25" creationId="{B8B8D07F-F13E-443E-BA68-2D26672D76B9}"/>
          </ac:spMkLst>
        </pc:spChg>
        <pc:spChg chg="add del">
          <ac:chgData name="brahim laraki" userId="95c76f05f91f7712" providerId="LiveId" clId="{8AA80FC2-A873-40E7-B260-8BD007108702}" dt="2024-10-10T07:14:56.341" v="1980" actId="26606"/>
          <ac:spMkLst>
            <pc:docMk/>
            <pc:sldMk cId="1131656854" sldId="278"/>
            <ac:spMk id="27" creationId="{2813A4FA-24A5-41ED-A534-3807D1B2F344}"/>
          </ac:spMkLst>
        </pc:spChg>
        <pc:spChg chg="add del">
          <ac:chgData name="brahim laraki" userId="95c76f05f91f7712" providerId="LiveId" clId="{8AA80FC2-A873-40E7-B260-8BD007108702}" dt="2024-10-10T07:14:56.341" v="1980" actId="26606"/>
          <ac:spMkLst>
            <pc:docMk/>
            <pc:sldMk cId="1131656854" sldId="278"/>
            <ac:spMk id="29" creationId="{C3944F27-CA70-4E84-A51A-E6BF89558979}"/>
          </ac:spMkLst>
        </pc:spChg>
        <pc:spChg chg="add del">
          <ac:chgData name="brahim laraki" userId="95c76f05f91f7712" providerId="LiveId" clId="{8AA80FC2-A873-40E7-B260-8BD007108702}" dt="2024-10-10T07:15:06.390" v="1982" actId="26606"/>
          <ac:spMkLst>
            <pc:docMk/>
            <pc:sldMk cId="1131656854" sldId="278"/>
            <ac:spMk id="31" creationId="{1B15ED52-F352-441B-82BF-E0EA34836D08}"/>
          </ac:spMkLst>
        </pc:spChg>
        <pc:spChg chg="add del">
          <ac:chgData name="brahim laraki" userId="95c76f05f91f7712" providerId="LiveId" clId="{8AA80FC2-A873-40E7-B260-8BD007108702}" dt="2024-10-10T07:15:06.390" v="1982" actId="26606"/>
          <ac:spMkLst>
            <pc:docMk/>
            <pc:sldMk cId="1131656854" sldId="278"/>
            <ac:spMk id="32" creationId="{3B2E3793-BFE6-45A2-9B7B-E18844431C99}"/>
          </ac:spMkLst>
        </pc:spChg>
        <pc:spChg chg="add del">
          <ac:chgData name="brahim laraki" userId="95c76f05f91f7712" providerId="LiveId" clId="{8AA80FC2-A873-40E7-B260-8BD007108702}" dt="2024-10-10T07:15:06.390" v="1982" actId="26606"/>
          <ac:spMkLst>
            <pc:docMk/>
            <pc:sldMk cId="1131656854" sldId="278"/>
            <ac:spMk id="33" creationId="{BC4C4868-CB8F-4AF9-9CDB-8108F2C19B67}"/>
          </ac:spMkLst>
        </pc:spChg>
        <pc:spChg chg="add del">
          <ac:chgData name="brahim laraki" userId="95c76f05f91f7712" providerId="LiveId" clId="{8AA80FC2-A873-40E7-B260-8BD007108702}" dt="2024-10-10T07:15:06.390" v="1982" actId="26606"/>
          <ac:spMkLst>
            <pc:docMk/>
            <pc:sldMk cId="1131656854" sldId="278"/>
            <ac:spMk id="34" creationId="{375E0459-6403-40CD-989D-56A4407CA12E}"/>
          </ac:spMkLst>
        </pc:spChg>
        <pc:spChg chg="add del">
          <ac:chgData name="brahim laraki" userId="95c76f05f91f7712" providerId="LiveId" clId="{8AA80FC2-A873-40E7-B260-8BD007108702}" dt="2024-10-10T07:15:06.390" v="1982" actId="26606"/>
          <ac:spMkLst>
            <pc:docMk/>
            <pc:sldMk cId="1131656854" sldId="278"/>
            <ac:spMk id="35" creationId="{53E5B1A8-3AC9-4BD1-9BBC-78CA94F2D1BA}"/>
          </ac:spMkLst>
        </pc:spChg>
        <pc:spChg chg="add del">
          <ac:chgData name="brahim laraki" userId="95c76f05f91f7712" providerId="LiveId" clId="{8AA80FC2-A873-40E7-B260-8BD007108702}" dt="2024-10-10T07:15:12.301" v="1984" actId="26606"/>
          <ac:spMkLst>
            <pc:docMk/>
            <pc:sldMk cId="1131656854" sldId="278"/>
            <ac:spMk id="37" creationId="{1B15ED52-F352-441B-82BF-E0EA34836D08}"/>
          </ac:spMkLst>
        </pc:spChg>
        <pc:spChg chg="add del">
          <ac:chgData name="brahim laraki" userId="95c76f05f91f7712" providerId="LiveId" clId="{8AA80FC2-A873-40E7-B260-8BD007108702}" dt="2024-10-10T07:15:12.301" v="1984" actId="26606"/>
          <ac:spMkLst>
            <pc:docMk/>
            <pc:sldMk cId="1131656854" sldId="278"/>
            <ac:spMk id="38" creationId="{3B2E3793-BFE6-45A2-9B7B-E18844431C99}"/>
          </ac:spMkLst>
        </pc:spChg>
        <pc:spChg chg="add del">
          <ac:chgData name="brahim laraki" userId="95c76f05f91f7712" providerId="LiveId" clId="{8AA80FC2-A873-40E7-B260-8BD007108702}" dt="2024-10-10T07:15:12.301" v="1984" actId="26606"/>
          <ac:spMkLst>
            <pc:docMk/>
            <pc:sldMk cId="1131656854" sldId="278"/>
            <ac:spMk id="39" creationId="{BC4C4868-CB8F-4AF9-9CDB-8108F2C19B67}"/>
          </ac:spMkLst>
        </pc:spChg>
        <pc:spChg chg="add del">
          <ac:chgData name="brahim laraki" userId="95c76f05f91f7712" providerId="LiveId" clId="{8AA80FC2-A873-40E7-B260-8BD007108702}" dt="2024-10-10T07:15:12.301" v="1984" actId="26606"/>
          <ac:spMkLst>
            <pc:docMk/>
            <pc:sldMk cId="1131656854" sldId="278"/>
            <ac:spMk id="40" creationId="{375E0459-6403-40CD-989D-56A4407CA12E}"/>
          </ac:spMkLst>
        </pc:spChg>
        <pc:spChg chg="add del">
          <ac:chgData name="brahim laraki" userId="95c76f05f91f7712" providerId="LiveId" clId="{8AA80FC2-A873-40E7-B260-8BD007108702}" dt="2024-10-10T07:15:12.301" v="1984" actId="26606"/>
          <ac:spMkLst>
            <pc:docMk/>
            <pc:sldMk cId="1131656854" sldId="278"/>
            <ac:spMk id="41" creationId="{53E5B1A8-3AC9-4BD1-9BBC-78CA94F2D1BA}"/>
          </ac:spMkLst>
        </pc:spChg>
        <pc:spChg chg="add del">
          <ac:chgData name="brahim laraki" userId="95c76f05f91f7712" providerId="LiveId" clId="{8AA80FC2-A873-40E7-B260-8BD007108702}" dt="2024-10-10T07:15:13.360" v="1986" actId="26606"/>
          <ac:spMkLst>
            <pc:docMk/>
            <pc:sldMk cId="1131656854" sldId="278"/>
            <ac:spMk id="44" creationId="{1B15ED52-F352-441B-82BF-E0EA34836D08}"/>
          </ac:spMkLst>
        </pc:spChg>
        <pc:spChg chg="add del">
          <ac:chgData name="brahim laraki" userId="95c76f05f91f7712" providerId="LiveId" clId="{8AA80FC2-A873-40E7-B260-8BD007108702}" dt="2024-10-10T07:15:13.360" v="1986" actId="26606"/>
          <ac:spMkLst>
            <pc:docMk/>
            <pc:sldMk cId="1131656854" sldId="278"/>
            <ac:spMk id="45" creationId="{3B2E3793-BFE6-45A2-9B7B-E18844431C99}"/>
          </ac:spMkLst>
        </pc:spChg>
        <pc:spChg chg="add del">
          <ac:chgData name="brahim laraki" userId="95c76f05f91f7712" providerId="LiveId" clId="{8AA80FC2-A873-40E7-B260-8BD007108702}" dt="2024-10-10T07:15:13.360" v="1986" actId="26606"/>
          <ac:spMkLst>
            <pc:docMk/>
            <pc:sldMk cId="1131656854" sldId="278"/>
            <ac:spMk id="46" creationId="{BC4C4868-CB8F-4AF9-9CDB-8108F2C19B67}"/>
          </ac:spMkLst>
        </pc:spChg>
        <pc:spChg chg="add del">
          <ac:chgData name="brahim laraki" userId="95c76f05f91f7712" providerId="LiveId" clId="{8AA80FC2-A873-40E7-B260-8BD007108702}" dt="2024-10-10T07:15:13.360" v="1986" actId="26606"/>
          <ac:spMkLst>
            <pc:docMk/>
            <pc:sldMk cId="1131656854" sldId="278"/>
            <ac:spMk id="47" creationId="{375E0459-6403-40CD-989D-56A4407CA12E}"/>
          </ac:spMkLst>
        </pc:spChg>
        <pc:spChg chg="add del">
          <ac:chgData name="brahim laraki" userId="95c76f05f91f7712" providerId="LiveId" clId="{8AA80FC2-A873-40E7-B260-8BD007108702}" dt="2024-10-10T07:15:13.360" v="1986" actId="26606"/>
          <ac:spMkLst>
            <pc:docMk/>
            <pc:sldMk cId="1131656854" sldId="278"/>
            <ac:spMk id="48" creationId="{53E5B1A8-3AC9-4BD1-9BBC-78CA94F2D1BA}"/>
          </ac:spMkLst>
        </pc:spChg>
        <pc:spChg chg="add del">
          <ac:chgData name="brahim laraki" userId="95c76f05f91f7712" providerId="LiveId" clId="{8AA80FC2-A873-40E7-B260-8BD007108702}" dt="2024-10-10T07:15:53.723" v="1988" actId="26606"/>
          <ac:spMkLst>
            <pc:docMk/>
            <pc:sldMk cId="1131656854" sldId="278"/>
            <ac:spMk id="51" creationId="{1B15ED52-F352-441B-82BF-E0EA34836D08}"/>
          </ac:spMkLst>
        </pc:spChg>
        <pc:spChg chg="add del">
          <ac:chgData name="brahim laraki" userId="95c76f05f91f7712" providerId="LiveId" clId="{8AA80FC2-A873-40E7-B260-8BD007108702}" dt="2024-10-10T07:15:53.723" v="1988" actId="26606"/>
          <ac:spMkLst>
            <pc:docMk/>
            <pc:sldMk cId="1131656854" sldId="278"/>
            <ac:spMk id="52" creationId="{3B2E3793-BFE6-45A2-9B7B-E18844431C99}"/>
          </ac:spMkLst>
        </pc:spChg>
        <pc:spChg chg="add del">
          <ac:chgData name="brahim laraki" userId="95c76f05f91f7712" providerId="LiveId" clId="{8AA80FC2-A873-40E7-B260-8BD007108702}" dt="2024-10-10T07:15:53.723" v="1988" actId="26606"/>
          <ac:spMkLst>
            <pc:docMk/>
            <pc:sldMk cId="1131656854" sldId="278"/>
            <ac:spMk id="53" creationId="{BC4C4868-CB8F-4AF9-9CDB-8108F2C19B67}"/>
          </ac:spMkLst>
        </pc:spChg>
        <pc:spChg chg="add del">
          <ac:chgData name="brahim laraki" userId="95c76f05f91f7712" providerId="LiveId" clId="{8AA80FC2-A873-40E7-B260-8BD007108702}" dt="2024-10-10T07:15:53.723" v="1988" actId="26606"/>
          <ac:spMkLst>
            <pc:docMk/>
            <pc:sldMk cId="1131656854" sldId="278"/>
            <ac:spMk id="54" creationId="{375E0459-6403-40CD-989D-56A4407CA12E}"/>
          </ac:spMkLst>
        </pc:spChg>
        <pc:spChg chg="add del">
          <ac:chgData name="brahim laraki" userId="95c76f05f91f7712" providerId="LiveId" clId="{8AA80FC2-A873-40E7-B260-8BD007108702}" dt="2024-10-10T07:15:53.723" v="1988" actId="26606"/>
          <ac:spMkLst>
            <pc:docMk/>
            <pc:sldMk cId="1131656854" sldId="278"/>
            <ac:spMk id="55" creationId="{53E5B1A8-3AC9-4BD1-9BBC-78CA94F2D1BA}"/>
          </ac:spMkLst>
        </pc:spChg>
        <pc:spChg chg="add del">
          <ac:chgData name="brahim laraki" userId="95c76f05f91f7712" providerId="LiveId" clId="{8AA80FC2-A873-40E7-B260-8BD007108702}" dt="2024-10-10T07:16:00.140" v="1990" actId="26606"/>
          <ac:spMkLst>
            <pc:docMk/>
            <pc:sldMk cId="1131656854" sldId="278"/>
            <ac:spMk id="58" creationId="{1B15ED52-F352-441B-82BF-E0EA34836D08}"/>
          </ac:spMkLst>
        </pc:spChg>
        <pc:spChg chg="add del">
          <ac:chgData name="brahim laraki" userId="95c76f05f91f7712" providerId="LiveId" clId="{8AA80FC2-A873-40E7-B260-8BD007108702}" dt="2024-10-10T07:16:00.140" v="1990" actId="26606"/>
          <ac:spMkLst>
            <pc:docMk/>
            <pc:sldMk cId="1131656854" sldId="278"/>
            <ac:spMk id="59" creationId="{3B2E3793-BFE6-45A2-9B7B-E18844431C99}"/>
          </ac:spMkLst>
        </pc:spChg>
        <pc:spChg chg="add del">
          <ac:chgData name="brahim laraki" userId="95c76f05f91f7712" providerId="LiveId" clId="{8AA80FC2-A873-40E7-B260-8BD007108702}" dt="2024-10-10T07:16:00.140" v="1990" actId="26606"/>
          <ac:spMkLst>
            <pc:docMk/>
            <pc:sldMk cId="1131656854" sldId="278"/>
            <ac:spMk id="60" creationId="{BC4C4868-CB8F-4AF9-9CDB-8108F2C19B67}"/>
          </ac:spMkLst>
        </pc:spChg>
        <pc:spChg chg="add del">
          <ac:chgData name="brahim laraki" userId="95c76f05f91f7712" providerId="LiveId" clId="{8AA80FC2-A873-40E7-B260-8BD007108702}" dt="2024-10-10T07:16:00.140" v="1990" actId="26606"/>
          <ac:spMkLst>
            <pc:docMk/>
            <pc:sldMk cId="1131656854" sldId="278"/>
            <ac:spMk id="61" creationId="{375E0459-6403-40CD-989D-56A4407CA12E}"/>
          </ac:spMkLst>
        </pc:spChg>
        <pc:spChg chg="add del">
          <ac:chgData name="brahim laraki" userId="95c76f05f91f7712" providerId="LiveId" clId="{8AA80FC2-A873-40E7-B260-8BD007108702}" dt="2024-10-10T07:16:00.140" v="1990" actId="26606"/>
          <ac:spMkLst>
            <pc:docMk/>
            <pc:sldMk cId="1131656854" sldId="278"/>
            <ac:spMk id="62" creationId="{53E5B1A8-3AC9-4BD1-9BBC-78CA94F2D1BA}"/>
          </ac:spMkLst>
        </pc:spChg>
        <pc:spChg chg="add del">
          <ac:chgData name="brahim laraki" userId="95c76f05f91f7712" providerId="LiveId" clId="{8AA80FC2-A873-40E7-B260-8BD007108702}" dt="2024-10-10T07:17:50.017" v="2000" actId="26606"/>
          <ac:spMkLst>
            <pc:docMk/>
            <pc:sldMk cId="1131656854" sldId="278"/>
            <ac:spMk id="65" creationId="{1B15ED52-F352-441B-82BF-E0EA34836D08}"/>
          </ac:spMkLst>
        </pc:spChg>
        <pc:spChg chg="add del">
          <ac:chgData name="brahim laraki" userId="95c76f05f91f7712" providerId="LiveId" clId="{8AA80FC2-A873-40E7-B260-8BD007108702}" dt="2024-10-10T07:17:50.017" v="2000" actId="26606"/>
          <ac:spMkLst>
            <pc:docMk/>
            <pc:sldMk cId="1131656854" sldId="278"/>
            <ac:spMk id="66" creationId="{3B2E3793-BFE6-45A2-9B7B-E18844431C99}"/>
          </ac:spMkLst>
        </pc:spChg>
        <pc:spChg chg="add del">
          <ac:chgData name="brahim laraki" userId="95c76f05f91f7712" providerId="LiveId" clId="{8AA80FC2-A873-40E7-B260-8BD007108702}" dt="2024-10-10T07:17:50.017" v="2000" actId="26606"/>
          <ac:spMkLst>
            <pc:docMk/>
            <pc:sldMk cId="1131656854" sldId="278"/>
            <ac:spMk id="67" creationId="{BC4C4868-CB8F-4AF9-9CDB-8108F2C19B67}"/>
          </ac:spMkLst>
        </pc:spChg>
        <pc:spChg chg="add del">
          <ac:chgData name="brahim laraki" userId="95c76f05f91f7712" providerId="LiveId" clId="{8AA80FC2-A873-40E7-B260-8BD007108702}" dt="2024-10-10T07:17:50.017" v="2000" actId="26606"/>
          <ac:spMkLst>
            <pc:docMk/>
            <pc:sldMk cId="1131656854" sldId="278"/>
            <ac:spMk id="68" creationId="{375E0459-6403-40CD-989D-56A4407CA12E}"/>
          </ac:spMkLst>
        </pc:spChg>
        <pc:spChg chg="add del">
          <ac:chgData name="brahim laraki" userId="95c76f05f91f7712" providerId="LiveId" clId="{8AA80FC2-A873-40E7-B260-8BD007108702}" dt="2024-10-10T07:17:50.017" v="2000" actId="26606"/>
          <ac:spMkLst>
            <pc:docMk/>
            <pc:sldMk cId="1131656854" sldId="278"/>
            <ac:spMk id="69" creationId="{53E5B1A8-3AC9-4BD1-9BBC-78CA94F2D1BA}"/>
          </ac:spMkLst>
        </pc:spChg>
        <pc:graphicFrameChg chg="add del">
          <ac:chgData name="brahim laraki" userId="95c76f05f91f7712" providerId="LiveId" clId="{8AA80FC2-A873-40E7-B260-8BD007108702}" dt="2024-10-10T07:15:06.390" v="1982" actId="26606"/>
          <ac:graphicFrameMkLst>
            <pc:docMk/>
            <pc:sldMk cId="1131656854" sldId="278"/>
            <ac:graphicFrameMk id="18" creationId="{41671E0F-D171-B7B1-6D65-559A935AB4E0}"/>
          </ac:graphicFrameMkLst>
        </pc:graphicFrameChg>
        <pc:graphicFrameChg chg="add del">
          <ac:chgData name="brahim laraki" userId="95c76f05f91f7712" providerId="LiveId" clId="{8AA80FC2-A873-40E7-B260-8BD007108702}" dt="2024-10-10T07:22:07.830" v="2027" actId="26606"/>
          <ac:graphicFrameMkLst>
            <pc:docMk/>
            <pc:sldMk cId="1131656854" sldId="278"/>
            <ac:graphicFrameMk id="19" creationId="{BE2426D4-06BE-A008-AF31-5ED2EEC2D712}"/>
          </ac:graphicFrameMkLst>
        </pc:graphicFrameChg>
        <pc:graphicFrameChg chg="add del">
          <ac:chgData name="brahim laraki" userId="95c76f05f91f7712" providerId="LiveId" clId="{8AA80FC2-A873-40E7-B260-8BD007108702}" dt="2024-10-10T07:22:16.173" v="2029" actId="26606"/>
          <ac:graphicFrameMkLst>
            <pc:docMk/>
            <pc:sldMk cId="1131656854" sldId="278"/>
            <ac:graphicFrameMk id="22" creationId="{171AA860-0B43-2457-AAC4-8C4AD08FD52F}"/>
          </ac:graphicFrameMkLst>
        </pc:graphicFrameChg>
        <pc:graphicFrameChg chg="add mod">
          <ac:chgData name="brahim laraki" userId="95c76f05f91f7712" providerId="LiveId" clId="{8AA80FC2-A873-40E7-B260-8BD007108702}" dt="2024-10-10T07:53:22.278" v="2037" actId="478"/>
          <ac:graphicFrameMkLst>
            <pc:docMk/>
            <pc:sldMk cId="1131656854" sldId="278"/>
            <ac:graphicFrameMk id="24" creationId="{E9B5796B-BAC6-9C17-45D7-05BFA1AF757D}"/>
          </ac:graphicFrameMkLst>
        </pc:graphicFrameChg>
        <pc:graphicFrameChg chg="add del">
          <ac:chgData name="brahim laraki" userId="95c76f05f91f7712" providerId="LiveId" clId="{8AA80FC2-A873-40E7-B260-8BD007108702}" dt="2024-10-10T07:15:12.301" v="1984" actId="26606"/>
          <ac:graphicFrameMkLst>
            <pc:docMk/>
            <pc:sldMk cId="1131656854" sldId="278"/>
            <ac:graphicFrameMk id="42" creationId="{5357634F-3898-D74F-77EB-A7B5E107FAB0}"/>
          </ac:graphicFrameMkLst>
        </pc:graphicFrameChg>
        <pc:graphicFrameChg chg="add del">
          <ac:chgData name="brahim laraki" userId="95c76f05f91f7712" providerId="LiveId" clId="{8AA80FC2-A873-40E7-B260-8BD007108702}" dt="2024-10-10T07:15:13.360" v="1986" actId="26606"/>
          <ac:graphicFrameMkLst>
            <pc:docMk/>
            <pc:sldMk cId="1131656854" sldId="278"/>
            <ac:graphicFrameMk id="49" creationId="{26689323-1636-79EC-C328-94C2A1593739}"/>
          </ac:graphicFrameMkLst>
        </pc:graphicFrameChg>
        <pc:graphicFrameChg chg="add del">
          <ac:chgData name="brahim laraki" userId="95c76f05f91f7712" providerId="LiveId" clId="{8AA80FC2-A873-40E7-B260-8BD007108702}" dt="2024-10-10T07:15:53.723" v="1988" actId="26606"/>
          <ac:graphicFrameMkLst>
            <pc:docMk/>
            <pc:sldMk cId="1131656854" sldId="278"/>
            <ac:graphicFrameMk id="56" creationId="{039932DF-D2D2-33D6-B96A-0E3EBC9E088A}"/>
          </ac:graphicFrameMkLst>
        </pc:graphicFrameChg>
        <pc:graphicFrameChg chg="add del">
          <ac:chgData name="brahim laraki" userId="95c76f05f91f7712" providerId="LiveId" clId="{8AA80FC2-A873-40E7-B260-8BD007108702}" dt="2024-10-10T07:16:00.140" v="1990" actId="26606"/>
          <ac:graphicFrameMkLst>
            <pc:docMk/>
            <pc:sldMk cId="1131656854" sldId="278"/>
            <ac:graphicFrameMk id="63" creationId="{5357634F-3898-D74F-77EB-A7B5E107FAB0}"/>
          </ac:graphicFrameMkLst>
        </pc:graphicFrameChg>
        <pc:graphicFrameChg chg="add del mod modGraphic">
          <ac:chgData name="brahim laraki" userId="95c76f05f91f7712" providerId="LiveId" clId="{8AA80FC2-A873-40E7-B260-8BD007108702}" dt="2024-10-10T07:17:50.017" v="2000" actId="26606"/>
          <ac:graphicFrameMkLst>
            <pc:docMk/>
            <pc:sldMk cId="1131656854" sldId="278"/>
            <ac:graphicFrameMk id="70" creationId="{41671E0F-D171-B7B1-6D65-559A935AB4E0}"/>
          </ac:graphicFrameMkLst>
        </pc:graphicFrameChg>
        <pc:picChg chg="add mod ord">
          <ac:chgData name="brahim laraki" userId="95c76f05f91f7712" providerId="LiveId" clId="{8AA80FC2-A873-40E7-B260-8BD007108702}" dt="2024-10-10T07:14:56.341" v="1980" actId="26606"/>
          <ac:picMkLst>
            <pc:docMk/>
            <pc:sldMk cId="1131656854" sldId="278"/>
            <ac:picMk id="4" creationId="{3066DAE1-E83D-DFA4-4BEB-1B1F0D1276EA}"/>
          </ac:picMkLst>
        </pc:picChg>
      </pc:sldChg>
      <pc:sldChg chg="addSp delSp modSp new mod setBg">
        <pc:chgData name="brahim laraki" userId="95c76f05f91f7712" providerId="LiveId" clId="{8AA80FC2-A873-40E7-B260-8BD007108702}" dt="2024-10-10T08:08:22.081" v="2091" actId="113"/>
        <pc:sldMkLst>
          <pc:docMk/>
          <pc:sldMk cId="258845491" sldId="279"/>
        </pc:sldMkLst>
        <pc:spChg chg="mod">
          <ac:chgData name="brahim laraki" userId="95c76f05f91f7712" providerId="LiveId" clId="{8AA80FC2-A873-40E7-B260-8BD007108702}" dt="2024-10-10T07:58:47.968" v="2059" actId="255"/>
          <ac:spMkLst>
            <pc:docMk/>
            <pc:sldMk cId="258845491" sldId="279"/>
            <ac:spMk id="2" creationId="{1789A58A-CA0E-0A73-C6AB-A22B5D84E4C9}"/>
          </ac:spMkLst>
        </pc:spChg>
        <pc:spChg chg="del mod">
          <ac:chgData name="brahim laraki" userId="95c76f05f91f7712" providerId="LiveId" clId="{8AA80FC2-A873-40E7-B260-8BD007108702}" dt="2024-10-10T07:59:25.097" v="2062"/>
          <ac:spMkLst>
            <pc:docMk/>
            <pc:sldMk cId="258845491" sldId="279"/>
            <ac:spMk id="3" creationId="{E4977967-1E9A-E513-7955-57286511C1C9}"/>
          </ac:spMkLst>
        </pc:spChg>
        <pc:spChg chg="add mod">
          <ac:chgData name="brahim laraki" userId="95c76f05f91f7712" providerId="LiveId" clId="{8AA80FC2-A873-40E7-B260-8BD007108702}" dt="2024-10-10T08:08:22.081" v="2091" actId="113"/>
          <ac:spMkLst>
            <pc:docMk/>
            <pc:sldMk cId="258845491" sldId="279"/>
            <ac:spMk id="7" creationId="{FCA884AC-A744-98DE-665F-CCE0E129B24E}"/>
          </ac:spMkLst>
        </pc:spChg>
        <pc:spChg chg="add">
          <ac:chgData name="brahim laraki" userId="95c76f05f91f7712" providerId="LiveId" clId="{8AA80FC2-A873-40E7-B260-8BD007108702}" dt="2024-10-09T18:07:14.318" v="1962" actId="26606"/>
          <ac:spMkLst>
            <pc:docMk/>
            <pc:sldMk cId="258845491" sldId="279"/>
            <ac:spMk id="8" creationId="{1B15ED52-F352-441B-82BF-E0EA34836D08}"/>
          </ac:spMkLst>
        </pc:spChg>
        <pc:spChg chg="add">
          <ac:chgData name="brahim laraki" userId="95c76f05f91f7712" providerId="LiveId" clId="{8AA80FC2-A873-40E7-B260-8BD007108702}" dt="2024-10-09T18:07:14.318" v="1962" actId="26606"/>
          <ac:spMkLst>
            <pc:docMk/>
            <pc:sldMk cId="258845491" sldId="279"/>
            <ac:spMk id="10" creationId="{3B2E3793-BFE6-45A2-9B7B-E18844431C99}"/>
          </ac:spMkLst>
        </pc:spChg>
        <pc:spChg chg="add">
          <ac:chgData name="brahim laraki" userId="95c76f05f91f7712" providerId="LiveId" clId="{8AA80FC2-A873-40E7-B260-8BD007108702}" dt="2024-10-09T18:07:14.318" v="1962" actId="26606"/>
          <ac:spMkLst>
            <pc:docMk/>
            <pc:sldMk cId="258845491" sldId="279"/>
            <ac:spMk id="12" creationId="{BC4C4868-CB8F-4AF9-9CDB-8108F2C19B67}"/>
          </ac:spMkLst>
        </pc:spChg>
        <pc:spChg chg="add">
          <ac:chgData name="brahim laraki" userId="95c76f05f91f7712" providerId="LiveId" clId="{8AA80FC2-A873-40E7-B260-8BD007108702}" dt="2024-10-09T18:07:14.318" v="1962" actId="26606"/>
          <ac:spMkLst>
            <pc:docMk/>
            <pc:sldMk cId="258845491" sldId="279"/>
            <ac:spMk id="14" creationId="{375E0459-6403-40CD-989D-56A4407CA12E}"/>
          </ac:spMkLst>
        </pc:spChg>
        <pc:spChg chg="add">
          <ac:chgData name="brahim laraki" userId="95c76f05f91f7712" providerId="LiveId" clId="{8AA80FC2-A873-40E7-B260-8BD007108702}" dt="2024-10-09T18:07:14.318" v="1962" actId="26606"/>
          <ac:spMkLst>
            <pc:docMk/>
            <pc:sldMk cId="258845491" sldId="279"/>
            <ac:spMk id="16" creationId="{53E5B1A8-3AC9-4BD1-9BBC-78CA94F2D1BA}"/>
          </ac:spMkLst>
        </pc:spChg>
        <pc:picChg chg="add mod modCrop">
          <ac:chgData name="brahim laraki" userId="95c76f05f91f7712" providerId="LiveId" clId="{8AA80FC2-A873-40E7-B260-8BD007108702}" dt="2024-10-10T07:59:57.507" v="2071" actId="1076"/>
          <ac:picMkLst>
            <pc:docMk/>
            <pc:sldMk cId="258845491" sldId="279"/>
            <ac:picMk id="5" creationId="{C33C4413-A56F-9DC1-0DB0-80A364580F07}"/>
          </ac:picMkLst>
        </pc:picChg>
      </pc:sldChg>
      <pc:sldChg chg="addSp delSp modSp new mod setBg">
        <pc:chgData name="brahim laraki" userId="95c76f05f91f7712" providerId="LiveId" clId="{8AA80FC2-A873-40E7-B260-8BD007108702}" dt="2024-10-21T11:20:17.193" v="3125" actId="1076"/>
        <pc:sldMkLst>
          <pc:docMk/>
          <pc:sldMk cId="786322166" sldId="280"/>
        </pc:sldMkLst>
        <pc:spChg chg="mod">
          <ac:chgData name="brahim laraki" userId="95c76f05f91f7712" providerId="LiveId" clId="{8AA80FC2-A873-40E7-B260-8BD007108702}" dt="2024-10-10T08:58:34.803" v="2276" actId="14100"/>
          <ac:spMkLst>
            <pc:docMk/>
            <pc:sldMk cId="786322166" sldId="280"/>
            <ac:spMk id="2" creationId="{B3C99E7E-A5CD-9704-4CBE-E4C07A61D73B}"/>
          </ac:spMkLst>
        </pc:spChg>
        <pc:spChg chg="add mod">
          <ac:chgData name="brahim laraki" userId="95c76f05f91f7712" providerId="LiveId" clId="{8AA80FC2-A873-40E7-B260-8BD007108702}" dt="2024-10-21T11:19:33.078" v="3121" actId="20577"/>
          <ac:spMkLst>
            <pc:docMk/>
            <pc:sldMk cId="786322166" sldId="280"/>
            <ac:spMk id="3" creationId="{4A6E362E-CC71-7DFD-B567-F81EEDAFD898}"/>
          </ac:spMkLst>
        </pc:spChg>
        <pc:spChg chg="add del mod">
          <ac:chgData name="brahim laraki" userId="95c76f05f91f7712" providerId="LiveId" clId="{8AA80FC2-A873-40E7-B260-8BD007108702}" dt="2024-10-10T08:57:03.570" v="2268" actId="26606"/>
          <ac:spMkLst>
            <pc:docMk/>
            <pc:sldMk cId="786322166" sldId="280"/>
            <ac:spMk id="3" creationId="{652D9AB6-610C-9888-46BA-133EADEB95C8}"/>
          </ac:spMkLst>
        </pc:spChg>
        <pc:spChg chg="add mod">
          <ac:chgData name="brahim laraki" userId="95c76f05f91f7712" providerId="LiveId" clId="{8AA80FC2-A873-40E7-B260-8BD007108702}" dt="2024-10-20T09:32:15.854" v="2980" actId="14100"/>
          <ac:spMkLst>
            <pc:docMk/>
            <pc:sldMk cId="786322166" sldId="280"/>
            <ac:spMk id="5" creationId="{E3D44216-B19E-E4F8-9DDB-FA3AD59385CB}"/>
          </ac:spMkLst>
        </pc:spChg>
        <pc:spChg chg="add mod">
          <ac:chgData name="brahim laraki" userId="95c76f05f91f7712" providerId="LiveId" clId="{8AA80FC2-A873-40E7-B260-8BD007108702}" dt="2024-10-21T11:20:17.193" v="3125" actId="1076"/>
          <ac:spMkLst>
            <pc:docMk/>
            <pc:sldMk cId="786322166" sldId="280"/>
            <ac:spMk id="6" creationId="{299FF681-05AE-513C-7B6F-02D08ED69EB3}"/>
          </ac:spMkLst>
        </pc:spChg>
        <pc:spChg chg="add del">
          <ac:chgData name="brahim laraki" userId="95c76f05f91f7712" providerId="LiveId" clId="{8AA80FC2-A873-40E7-B260-8BD007108702}" dt="2024-10-10T08:56:57.814" v="2265" actId="26606"/>
          <ac:spMkLst>
            <pc:docMk/>
            <pc:sldMk cId="786322166" sldId="280"/>
            <ac:spMk id="10" creationId="{A55D5633-D557-4DCA-982C-FF36EB7A1C00}"/>
          </ac:spMkLst>
        </pc:spChg>
        <pc:spChg chg="add del">
          <ac:chgData name="brahim laraki" userId="95c76f05f91f7712" providerId="LiveId" clId="{8AA80FC2-A873-40E7-B260-8BD007108702}" dt="2024-10-10T08:56:45.382" v="2263" actId="26606"/>
          <ac:spMkLst>
            <pc:docMk/>
            <pc:sldMk cId="786322166" sldId="280"/>
            <ac:spMk id="12" creationId="{6016219D-510E-4184-9090-6D5578A87BD1}"/>
          </ac:spMkLst>
        </pc:spChg>
        <pc:spChg chg="add del">
          <ac:chgData name="brahim laraki" userId="95c76f05f91f7712" providerId="LiveId" clId="{8AA80FC2-A873-40E7-B260-8BD007108702}" dt="2024-10-10T08:56:45.382" v="2263" actId="26606"/>
          <ac:spMkLst>
            <pc:docMk/>
            <pc:sldMk cId="786322166" sldId="280"/>
            <ac:spMk id="13" creationId="{6F5A5072-7B47-4D32-B52A-4EBBF590B8A5}"/>
          </ac:spMkLst>
        </pc:spChg>
        <pc:spChg chg="add del">
          <ac:chgData name="brahim laraki" userId="95c76f05f91f7712" providerId="LiveId" clId="{8AA80FC2-A873-40E7-B260-8BD007108702}" dt="2024-10-10T08:56:45.382" v="2263" actId="26606"/>
          <ac:spMkLst>
            <pc:docMk/>
            <pc:sldMk cId="786322166" sldId="280"/>
            <ac:spMk id="14" creationId="{AFF4A713-7B75-4B21-90D7-5AB19547C728}"/>
          </ac:spMkLst>
        </pc:spChg>
        <pc:spChg chg="add del">
          <ac:chgData name="brahim laraki" userId="95c76f05f91f7712" providerId="LiveId" clId="{8AA80FC2-A873-40E7-B260-8BD007108702}" dt="2024-10-10T08:56:45.382" v="2263" actId="26606"/>
          <ac:spMkLst>
            <pc:docMk/>
            <pc:sldMk cId="786322166" sldId="280"/>
            <ac:spMk id="15" creationId="{9715DAF0-AE1B-46C9-8A6B-DB2AA05AB91D}"/>
          </ac:spMkLst>
        </pc:spChg>
        <pc:spChg chg="add del">
          <ac:chgData name="brahim laraki" userId="95c76f05f91f7712" providerId="LiveId" clId="{8AA80FC2-A873-40E7-B260-8BD007108702}" dt="2024-10-10T08:56:45.382" v="2263" actId="26606"/>
          <ac:spMkLst>
            <pc:docMk/>
            <pc:sldMk cId="786322166" sldId="280"/>
            <ac:spMk id="16" creationId="{DC631C0B-6DA6-4E57-8231-CE32B3434A7E}"/>
          </ac:spMkLst>
        </pc:spChg>
        <pc:spChg chg="add mod">
          <ac:chgData name="brahim laraki" userId="95c76f05f91f7712" providerId="LiveId" clId="{8AA80FC2-A873-40E7-B260-8BD007108702}" dt="2024-10-20T09:32:55.217" v="2982" actId="14100"/>
          <ac:spMkLst>
            <pc:docMk/>
            <pc:sldMk cId="786322166" sldId="280"/>
            <ac:spMk id="17" creationId="{A30C5B02-32D6-CFCD-618A-3CBB54B257C0}"/>
          </ac:spMkLst>
        </pc:spChg>
        <pc:spChg chg="add del">
          <ac:chgData name="brahim laraki" userId="95c76f05f91f7712" providerId="LiveId" clId="{8AA80FC2-A873-40E7-B260-8BD007108702}" dt="2024-10-10T08:56:45.382" v="2263" actId="26606"/>
          <ac:spMkLst>
            <pc:docMk/>
            <pc:sldMk cId="786322166" sldId="280"/>
            <ac:spMk id="18" creationId="{C29501E6-A978-4A61-9689-9085AF97A53A}"/>
          </ac:spMkLst>
        </pc:spChg>
        <pc:spChg chg="add del">
          <ac:chgData name="brahim laraki" userId="95c76f05f91f7712" providerId="LiveId" clId="{8AA80FC2-A873-40E7-B260-8BD007108702}" dt="2024-10-10T08:56:57.814" v="2265" actId="26606"/>
          <ac:spMkLst>
            <pc:docMk/>
            <pc:sldMk cId="786322166" sldId="280"/>
            <ac:spMk id="20" creationId="{70DFC902-7D23-471A-B557-B6B6917D7A0D}"/>
          </ac:spMkLst>
        </pc:spChg>
        <pc:spChg chg="add del">
          <ac:chgData name="brahim laraki" userId="95c76f05f91f7712" providerId="LiveId" clId="{8AA80FC2-A873-40E7-B260-8BD007108702}" dt="2024-10-10T08:56:57.814" v="2265" actId="26606"/>
          <ac:spMkLst>
            <pc:docMk/>
            <pc:sldMk cId="786322166" sldId="280"/>
            <ac:spMk id="21" creationId="{450D3AD2-FA80-415F-A9CE-54D884561CD7}"/>
          </ac:spMkLst>
        </pc:spChg>
        <pc:spChg chg="add del">
          <ac:chgData name="brahim laraki" userId="95c76f05f91f7712" providerId="LiveId" clId="{8AA80FC2-A873-40E7-B260-8BD007108702}" dt="2024-10-10T08:56:57.814" v="2265" actId="26606"/>
          <ac:spMkLst>
            <pc:docMk/>
            <pc:sldMk cId="786322166" sldId="280"/>
            <ac:spMk id="22" creationId="{652D9AB6-610C-9888-46BA-133EADEB95C8}"/>
          </ac:spMkLst>
        </pc:spChg>
        <pc:spChg chg="add del">
          <ac:chgData name="brahim laraki" userId="95c76f05f91f7712" providerId="LiveId" clId="{8AA80FC2-A873-40E7-B260-8BD007108702}" dt="2024-10-10T08:57:03.554" v="2267" actId="26606"/>
          <ac:spMkLst>
            <pc:docMk/>
            <pc:sldMk cId="786322166" sldId="280"/>
            <ac:spMk id="24" creationId="{979E27D9-03C7-44E2-9FF8-15D0C8506AF7}"/>
          </ac:spMkLst>
        </pc:spChg>
        <pc:spChg chg="add del">
          <ac:chgData name="brahim laraki" userId="95c76f05f91f7712" providerId="LiveId" clId="{8AA80FC2-A873-40E7-B260-8BD007108702}" dt="2024-10-10T08:57:03.554" v="2267" actId="26606"/>
          <ac:spMkLst>
            <pc:docMk/>
            <pc:sldMk cId="786322166" sldId="280"/>
            <ac:spMk id="25" creationId="{652D9AB6-610C-9888-46BA-133EADEB95C8}"/>
          </ac:spMkLst>
        </pc:spChg>
        <pc:spChg chg="add del">
          <ac:chgData name="brahim laraki" userId="95c76f05f91f7712" providerId="LiveId" clId="{8AA80FC2-A873-40E7-B260-8BD007108702}" dt="2024-10-10T08:57:03.554" v="2267" actId="26606"/>
          <ac:spMkLst>
            <pc:docMk/>
            <pc:sldMk cId="786322166" sldId="280"/>
            <ac:spMk id="26" creationId="{EEBF1590-3B36-48EE-A89D-3B6F3CB256AB}"/>
          </ac:spMkLst>
        </pc:spChg>
        <pc:spChg chg="add del">
          <ac:chgData name="brahim laraki" userId="95c76f05f91f7712" providerId="LiveId" clId="{8AA80FC2-A873-40E7-B260-8BD007108702}" dt="2024-10-10T08:57:03.554" v="2267" actId="26606"/>
          <ac:spMkLst>
            <pc:docMk/>
            <pc:sldMk cId="786322166" sldId="280"/>
            <ac:spMk id="27" creationId="{AC8F6C8C-AB5A-4548-942D-E3FD40ACBC49}"/>
          </ac:spMkLst>
        </pc:spChg>
        <pc:spChg chg="add">
          <ac:chgData name="brahim laraki" userId="95c76f05f91f7712" providerId="LiveId" clId="{8AA80FC2-A873-40E7-B260-8BD007108702}" dt="2024-10-10T08:57:03.570" v="2268" actId="26606"/>
          <ac:spMkLst>
            <pc:docMk/>
            <pc:sldMk cId="786322166" sldId="280"/>
            <ac:spMk id="29" creationId="{1B15ED52-F352-441B-82BF-E0EA34836D08}"/>
          </ac:spMkLst>
        </pc:spChg>
        <pc:spChg chg="add">
          <ac:chgData name="brahim laraki" userId="95c76f05f91f7712" providerId="LiveId" clId="{8AA80FC2-A873-40E7-B260-8BD007108702}" dt="2024-10-10T08:57:03.570" v="2268" actId="26606"/>
          <ac:spMkLst>
            <pc:docMk/>
            <pc:sldMk cId="786322166" sldId="280"/>
            <ac:spMk id="30" creationId="{3B2E3793-BFE6-45A2-9B7B-E18844431C99}"/>
          </ac:spMkLst>
        </pc:spChg>
        <pc:spChg chg="add">
          <ac:chgData name="brahim laraki" userId="95c76f05f91f7712" providerId="LiveId" clId="{8AA80FC2-A873-40E7-B260-8BD007108702}" dt="2024-10-10T08:57:03.570" v="2268" actId="26606"/>
          <ac:spMkLst>
            <pc:docMk/>
            <pc:sldMk cId="786322166" sldId="280"/>
            <ac:spMk id="31" creationId="{BC4C4868-CB8F-4AF9-9CDB-8108F2C19B67}"/>
          </ac:spMkLst>
        </pc:spChg>
        <pc:spChg chg="add">
          <ac:chgData name="brahim laraki" userId="95c76f05f91f7712" providerId="LiveId" clId="{8AA80FC2-A873-40E7-B260-8BD007108702}" dt="2024-10-10T08:57:03.570" v="2268" actId="26606"/>
          <ac:spMkLst>
            <pc:docMk/>
            <pc:sldMk cId="786322166" sldId="280"/>
            <ac:spMk id="32" creationId="{375E0459-6403-40CD-989D-56A4407CA12E}"/>
          </ac:spMkLst>
        </pc:spChg>
        <pc:spChg chg="add">
          <ac:chgData name="brahim laraki" userId="95c76f05f91f7712" providerId="LiveId" clId="{8AA80FC2-A873-40E7-B260-8BD007108702}" dt="2024-10-10T08:57:03.570" v="2268" actId="26606"/>
          <ac:spMkLst>
            <pc:docMk/>
            <pc:sldMk cId="786322166" sldId="280"/>
            <ac:spMk id="33" creationId="{53E5B1A8-3AC9-4BD1-9BBC-78CA94F2D1BA}"/>
          </ac:spMkLst>
        </pc:spChg>
        <pc:spChg chg="add del mod">
          <ac:chgData name="brahim laraki" userId="95c76f05f91f7712" providerId="LiveId" clId="{8AA80FC2-A873-40E7-B260-8BD007108702}" dt="2024-10-10T08:59:48.066" v="2280"/>
          <ac:spMkLst>
            <pc:docMk/>
            <pc:sldMk cId="786322166" sldId="280"/>
            <ac:spMk id="34" creationId="{652D9AB6-610C-9888-46BA-133EADEB95C8}"/>
          </ac:spMkLst>
        </pc:spChg>
        <pc:grpChg chg="add del">
          <ac:chgData name="brahim laraki" userId="95c76f05f91f7712" providerId="LiveId" clId="{8AA80FC2-A873-40E7-B260-8BD007108702}" dt="2024-10-10T08:56:42.476" v="2261" actId="26606"/>
          <ac:grpSpMkLst>
            <pc:docMk/>
            <pc:sldMk cId="786322166" sldId="280"/>
            <ac:grpSpMk id="8" creationId="{8DD77349-6ADE-99FE-8E04-12919EE56F9C}"/>
          </ac:grpSpMkLst>
        </pc:grpChg>
        <pc:picChg chg="add mod">
          <ac:chgData name="brahim laraki" userId="95c76f05f91f7712" providerId="LiveId" clId="{8AA80FC2-A873-40E7-B260-8BD007108702}" dt="2024-10-10T09:06:29.663" v="2347" actId="1076"/>
          <ac:picMkLst>
            <pc:docMk/>
            <pc:sldMk cId="786322166" sldId="280"/>
            <ac:picMk id="7" creationId="{B5CF457D-E82D-A1B1-5E2C-41F881A22DC3}"/>
          </ac:picMkLst>
        </pc:picChg>
      </pc:sldChg>
      <pc:sldChg chg="addSp delSp modSp new mod setBg">
        <pc:chgData name="brahim laraki" userId="95c76f05f91f7712" providerId="LiveId" clId="{8AA80FC2-A873-40E7-B260-8BD007108702}" dt="2024-10-21T11:19:57.593" v="3124" actId="20577"/>
        <pc:sldMkLst>
          <pc:docMk/>
          <pc:sldMk cId="3365644001" sldId="281"/>
        </pc:sldMkLst>
        <pc:spChg chg="mod">
          <ac:chgData name="brahim laraki" userId="95c76f05f91f7712" providerId="LiveId" clId="{8AA80FC2-A873-40E7-B260-8BD007108702}" dt="2024-10-10T09:07:43.976" v="2361" actId="14100"/>
          <ac:spMkLst>
            <pc:docMk/>
            <pc:sldMk cId="3365644001" sldId="281"/>
            <ac:spMk id="2" creationId="{2125A70F-4318-B1B8-8C07-39F5441F96C8}"/>
          </ac:spMkLst>
        </pc:spChg>
        <pc:spChg chg="del mod">
          <ac:chgData name="brahim laraki" userId="95c76f05f91f7712" providerId="LiveId" clId="{8AA80FC2-A873-40E7-B260-8BD007108702}" dt="2024-10-10T09:08:39.511" v="2367"/>
          <ac:spMkLst>
            <pc:docMk/>
            <pc:sldMk cId="3365644001" sldId="281"/>
            <ac:spMk id="3" creationId="{AE27C810-6A81-552A-4256-7CFF8B3D0444}"/>
          </ac:spMkLst>
        </pc:spChg>
        <pc:spChg chg="add mod">
          <ac:chgData name="brahim laraki" userId="95c76f05f91f7712" providerId="LiveId" clId="{8AA80FC2-A873-40E7-B260-8BD007108702}" dt="2024-10-21T11:14:35.435" v="3095" actId="20577"/>
          <ac:spMkLst>
            <pc:docMk/>
            <pc:sldMk cId="3365644001" sldId="281"/>
            <ac:spMk id="4" creationId="{1DE6F072-3A10-E739-89B1-8DD218A55EAE}"/>
          </ac:spMkLst>
        </pc:spChg>
        <pc:spChg chg="add mod">
          <ac:chgData name="brahim laraki" userId="95c76f05f91f7712" providerId="LiveId" clId="{8AA80FC2-A873-40E7-B260-8BD007108702}" dt="2024-10-21T11:15:25.029" v="3105" actId="20577"/>
          <ac:spMkLst>
            <pc:docMk/>
            <pc:sldMk cId="3365644001" sldId="281"/>
            <ac:spMk id="6" creationId="{5C54B14B-43CB-FD19-C2C2-9327B0EFEDC6}"/>
          </ac:spMkLst>
        </pc:spChg>
        <pc:spChg chg="add mod">
          <ac:chgData name="brahim laraki" userId="95c76f05f91f7712" providerId="LiveId" clId="{8AA80FC2-A873-40E7-B260-8BD007108702}" dt="2024-10-20T09:34:38.900" v="3009" actId="20577"/>
          <ac:spMkLst>
            <pc:docMk/>
            <pc:sldMk cId="3365644001" sldId="281"/>
            <ac:spMk id="7" creationId="{BB6339A3-CE8C-1792-4745-62095E38ECBC}"/>
          </ac:spMkLst>
        </pc:spChg>
        <pc:spChg chg="add">
          <ac:chgData name="brahim laraki" userId="95c76f05f91f7712" providerId="LiveId" clId="{8AA80FC2-A873-40E7-B260-8BD007108702}" dt="2024-10-10T09:07:02.959" v="2352" actId="26606"/>
          <ac:spMkLst>
            <pc:docMk/>
            <pc:sldMk cId="3365644001" sldId="281"/>
            <ac:spMk id="8" creationId="{1B15ED52-F352-441B-82BF-E0EA34836D08}"/>
          </ac:spMkLst>
        </pc:spChg>
        <pc:spChg chg="add">
          <ac:chgData name="brahim laraki" userId="95c76f05f91f7712" providerId="LiveId" clId="{8AA80FC2-A873-40E7-B260-8BD007108702}" dt="2024-10-10T09:07:02.959" v="2352" actId="26606"/>
          <ac:spMkLst>
            <pc:docMk/>
            <pc:sldMk cId="3365644001" sldId="281"/>
            <ac:spMk id="10" creationId="{3B2E3793-BFE6-45A2-9B7B-E18844431C99}"/>
          </ac:spMkLst>
        </pc:spChg>
        <pc:spChg chg="add">
          <ac:chgData name="brahim laraki" userId="95c76f05f91f7712" providerId="LiveId" clId="{8AA80FC2-A873-40E7-B260-8BD007108702}" dt="2024-10-10T09:07:02.959" v="2352" actId="26606"/>
          <ac:spMkLst>
            <pc:docMk/>
            <pc:sldMk cId="3365644001" sldId="281"/>
            <ac:spMk id="12" creationId="{BC4C4868-CB8F-4AF9-9CDB-8108F2C19B67}"/>
          </ac:spMkLst>
        </pc:spChg>
        <pc:spChg chg="add">
          <ac:chgData name="brahim laraki" userId="95c76f05f91f7712" providerId="LiveId" clId="{8AA80FC2-A873-40E7-B260-8BD007108702}" dt="2024-10-10T09:07:02.959" v="2352" actId="26606"/>
          <ac:spMkLst>
            <pc:docMk/>
            <pc:sldMk cId="3365644001" sldId="281"/>
            <ac:spMk id="14" creationId="{375E0459-6403-40CD-989D-56A4407CA12E}"/>
          </ac:spMkLst>
        </pc:spChg>
        <pc:spChg chg="add">
          <ac:chgData name="brahim laraki" userId="95c76f05f91f7712" providerId="LiveId" clId="{8AA80FC2-A873-40E7-B260-8BD007108702}" dt="2024-10-10T09:07:02.959" v="2352" actId="26606"/>
          <ac:spMkLst>
            <pc:docMk/>
            <pc:sldMk cId="3365644001" sldId="281"/>
            <ac:spMk id="16" creationId="{53E5B1A8-3AC9-4BD1-9BBC-78CA94F2D1BA}"/>
          </ac:spMkLst>
        </pc:spChg>
        <pc:spChg chg="add mod">
          <ac:chgData name="brahim laraki" userId="95c76f05f91f7712" providerId="LiveId" clId="{8AA80FC2-A873-40E7-B260-8BD007108702}" dt="2024-10-21T11:19:57.593" v="3124" actId="20577"/>
          <ac:spMkLst>
            <pc:docMk/>
            <pc:sldMk cId="3365644001" sldId="281"/>
            <ac:spMk id="21" creationId="{77B9D2EB-38B7-13DD-781C-9BF101E191FA}"/>
          </ac:spMkLst>
        </pc:spChg>
        <pc:picChg chg="add mod">
          <ac:chgData name="brahim laraki" userId="95c76f05f91f7712" providerId="LiveId" clId="{8AA80FC2-A873-40E7-B260-8BD007108702}" dt="2024-10-10T09:36:57.628" v="2509" actId="1076"/>
          <ac:picMkLst>
            <pc:docMk/>
            <pc:sldMk cId="3365644001" sldId="281"/>
            <ac:picMk id="5" creationId="{AF42F12E-3D4D-73C1-E2F6-E48C819C1765}"/>
          </ac:picMkLst>
        </pc:picChg>
      </pc:sldChg>
      <pc:sldChg chg="new del">
        <pc:chgData name="brahim laraki" userId="95c76f05f91f7712" providerId="LiveId" clId="{8AA80FC2-A873-40E7-B260-8BD007108702}" dt="2024-10-10T09:30:22.923" v="2442" actId="47"/>
        <pc:sldMkLst>
          <pc:docMk/>
          <pc:sldMk cId="608018330" sldId="282"/>
        </pc:sldMkLst>
      </pc:sldChg>
      <pc:sldChg chg="addSp delSp modSp add mod">
        <pc:chgData name="brahim laraki" userId="95c76f05f91f7712" providerId="LiveId" clId="{8AA80FC2-A873-40E7-B260-8BD007108702}" dt="2024-10-21T11:19:51.098" v="3123" actId="14100"/>
        <pc:sldMkLst>
          <pc:docMk/>
          <pc:sldMk cId="2190307093" sldId="282"/>
        </pc:sldMkLst>
        <pc:spChg chg="mod">
          <ac:chgData name="brahim laraki" userId="95c76f05f91f7712" providerId="LiveId" clId="{8AA80FC2-A873-40E7-B260-8BD007108702}" dt="2024-10-10T09:32:40.579" v="2468" actId="20577"/>
          <ac:spMkLst>
            <pc:docMk/>
            <pc:sldMk cId="2190307093" sldId="282"/>
            <ac:spMk id="2" creationId="{4F25C38A-8637-EB6A-DAA1-0AF14F5B78D3}"/>
          </ac:spMkLst>
        </pc:spChg>
        <pc:spChg chg="mod">
          <ac:chgData name="brahim laraki" userId="95c76f05f91f7712" providerId="LiveId" clId="{8AA80FC2-A873-40E7-B260-8BD007108702}" dt="2024-10-20T09:35:15.185" v="3025" actId="1076"/>
          <ac:spMkLst>
            <pc:docMk/>
            <pc:sldMk cId="2190307093" sldId="282"/>
            <ac:spMk id="4" creationId="{8D47AAA8-EAFC-EFA0-906A-0C04842AE78F}"/>
          </ac:spMkLst>
        </pc:spChg>
        <pc:spChg chg="add del">
          <ac:chgData name="brahim laraki" userId="95c76f05f91f7712" providerId="LiveId" clId="{8AA80FC2-A873-40E7-B260-8BD007108702}" dt="2024-10-21T11:17:25.124" v="3107" actId="22"/>
          <ac:spMkLst>
            <pc:docMk/>
            <pc:sldMk cId="2190307093" sldId="282"/>
            <ac:spMk id="5" creationId="{0CA009E1-B9C2-C089-4A87-21BA3B7DAA48}"/>
          </ac:spMkLst>
        </pc:spChg>
        <pc:spChg chg="add mod">
          <ac:chgData name="brahim laraki" userId="95c76f05f91f7712" providerId="LiveId" clId="{8AA80FC2-A873-40E7-B260-8BD007108702}" dt="2024-10-21T11:19:51.098" v="3123" actId="14100"/>
          <ac:spMkLst>
            <pc:docMk/>
            <pc:sldMk cId="2190307093" sldId="282"/>
            <ac:spMk id="6" creationId="{B3624BC1-210D-585D-7704-508A149D8C19}"/>
          </ac:spMkLst>
        </pc:spChg>
        <pc:spChg chg="add del mod">
          <ac:chgData name="brahim laraki" userId="95c76f05f91f7712" providerId="LiveId" clId="{8AA80FC2-A873-40E7-B260-8BD007108702}" dt="2024-10-10T09:33:14.882" v="2473"/>
          <ac:spMkLst>
            <pc:docMk/>
            <pc:sldMk cId="2190307093" sldId="282"/>
            <ac:spMk id="6" creationId="{F881B98F-028B-B63B-5142-EC2149760283}"/>
          </ac:spMkLst>
        </pc:spChg>
        <pc:spChg chg="mod">
          <ac:chgData name="brahim laraki" userId="95c76f05f91f7712" providerId="LiveId" clId="{8AA80FC2-A873-40E7-B260-8BD007108702}" dt="2024-10-20T09:35:11.566" v="3024" actId="14100"/>
          <ac:spMkLst>
            <pc:docMk/>
            <pc:sldMk cId="2190307093" sldId="282"/>
            <ac:spMk id="7" creationId="{843F35C2-DD03-D4D8-A9A1-BE3361D99F94}"/>
          </ac:spMkLst>
        </pc:spChg>
        <pc:spChg chg="mod">
          <ac:chgData name="brahim laraki" userId="95c76f05f91f7712" providerId="LiveId" clId="{8AA80FC2-A873-40E7-B260-8BD007108702}" dt="2024-10-21T11:14:27.023" v="3093" actId="1076"/>
          <ac:spMkLst>
            <pc:docMk/>
            <pc:sldMk cId="2190307093" sldId="282"/>
            <ac:spMk id="21" creationId="{DCA48697-1F26-CC52-5DCA-9F08CADD8007}"/>
          </ac:spMkLst>
        </pc:spChg>
        <pc:picChg chg="del">
          <ac:chgData name="brahim laraki" userId="95c76f05f91f7712" providerId="LiveId" clId="{8AA80FC2-A873-40E7-B260-8BD007108702}" dt="2024-10-10T09:32:22.376" v="2464" actId="478"/>
          <ac:picMkLst>
            <pc:docMk/>
            <pc:sldMk cId="2190307093" sldId="282"/>
            <ac:picMk id="5" creationId="{207196F1-F8D1-F109-B21C-D53280C1E97C}"/>
          </ac:picMkLst>
        </pc:picChg>
        <pc:picChg chg="add mod">
          <ac:chgData name="brahim laraki" userId="95c76f05f91f7712" providerId="LiveId" clId="{8AA80FC2-A873-40E7-B260-8BD007108702}" dt="2024-10-10T09:35:01.826" v="2491" actId="14100"/>
          <ac:picMkLst>
            <pc:docMk/>
            <pc:sldMk cId="2190307093" sldId="282"/>
            <ac:picMk id="11" creationId="{AE5CD722-FB82-E3DD-FBB0-E77D9B02B703}"/>
          </ac:picMkLst>
        </pc:picChg>
      </pc:sldChg>
      <pc:sldChg chg="new del">
        <pc:chgData name="brahim laraki" userId="95c76f05f91f7712" providerId="LiveId" clId="{8AA80FC2-A873-40E7-B260-8BD007108702}" dt="2024-10-10T09:30:39.820" v="2444" actId="47"/>
        <pc:sldMkLst>
          <pc:docMk/>
          <pc:sldMk cId="3393469340" sldId="282"/>
        </pc:sldMkLst>
      </pc:sldChg>
      <pc:sldChg chg="new del">
        <pc:chgData name="brahim laraki" userId="95c76f05f91f7712" providerId="LiveId" clId="{8AA80FC2-A873-40E7-B260-8BD007108702}" dt="2024-10-10T09:30:09.398" v="2440" actId="47"/>
        <pc:sldMkLst>
          <pc:docMk/>
          <pc:sldMk cId="3413374158" sldId="282"/>
        </pc:sldMkLst>
      </pc:sldChg>
      <pc:sldChg chg="addSp delSp modSp add mod">
        <pc:chgData name="brahim laraki" userId="95c76f05f91f7712" providerId="LiveId" clId="{8AA80FC2-A873-40E7-B260-8BD007108702}" dt="2024-10-14T14:31:16.517" v="2825" actId="20577"/>
        <pc:sldMkLst>
          <pc:docMk/>
          <pc:sldMk cId="82803801" sldId="283"/>
        </pc:sldMkLst>
        <pc:spChg chg="mod">
          <ac:chgData name="brahim laraki" userId="95c76f05f91f7712" providerId="LiveId" clId="{8AA80FC2-A873-40E7-B260-8BD007108702}" dt="2024-10-10T10:19:32.239" v="2764" actId="26606"/>
          <ac:spMkLst>
            <pc:docMk/>
            <pc:sldMk cId="82803801" sldId="283"/>
            <ac:spMk id="2" creationId="{6887CF8D-91F2-953D-4DC9-68EC03F90829}"/>
          </ac:spMkLst>
        </pc:spChg>
        <pc:spChg chg="add del mod">
          <ac:chgData name="brahim laraki" userId="95c76f05f91f7712" providerId="LiveId" clId="{8AA80FC2-A873-40E7-B260-8BD007108702}" dt="2024-10-10T10:18:02.296" v="2745" actId="478"/>
          <ac:spMkLst>
            <pc:docMk/>
            <pc:sldMk cId="82803801" sldId="283"/>
            <ac:spMk id="4" creationId="{55528C73-3308-A898-2A6B-DE9954F66CBA}"/>
          </ac:spMkLst>
        </pc:spChg>
        <pc:spChg chg="del">
          <ac:chgData name="brahim laraki" userId="95c76f05f91f7712" providerId="LiveId" clId="{8AA80FC2-A873-40E7-B260-8BD007108702}" dt="2024-10-10T09:49:04.643" v="2619" actId="478"/>
          <ac:spMkLst>
            <pc:docMk/>
            <pc:sldMk cId="82803801" sldId="283"/>
            <ac:spMk id="5" creationId="{B23452AD-C1EC-4384-77CF-79F8D9F2A6F2}"/>
          </ac:spMkLst>
        </pc:spChg>
        <pc:spChg chg="del mod">
          <ac:chgData name="brahim laraki" userId="95c76f05f91f7712" providerId="LiveId" clId="{8AA80FC2-A873-40E7-B260-8BD007108702}" dt="2024-10-10T09:49:02.883" v="2618" actId="478"/>
          <ac:spMkLst>
            <pc:docMk/>
            <pc:sldMk cId="82803801" sldId="283"/>
            <ac:spMk id="7" creationId="{822DCA5F-C16D-CE31-705D-351DC4878A3F}"/>
          </ac:spMkLst>
        </pc:spChg>
        <pc:spChg chg="add del">
          <ac:chgData name="brahim laraki" userId="95c76f05f91f7712" providerId="LiveId" clId="{8AA80FC2-A873-40E7-B260-8BD007108702}" dt="2024-10-10T10:19:51.994" v="2766" actId="26606"/>
          <ac:spMkLst>
            <pc:docMk/>
            <pc:sldMk cId="82803801" sldId="283"/>
            <ac:spMk id="8" creationId="{50006495-51CB-30C2-1E72-3437F865C815}"/>
          </ac:spMkLst>
        </pc:spChg>
        <pc:spChg chg="add del mod">
          <ac:chgData name="brahim laraki" userId="95c76f05f91f7712" providerId="LiveId" clId="{8AA80FC2-A873-40E7-B260-8BD007108702}" dt="2024-10-14T14:31:16.517" v="2825" actId="20577"/>
          <ac:spMkLst>
            <pc:docMk/>
            <pc:sldMk cId="82803801" sldId="283"/>
            <ac:spMk id="9" creationId="{C31AFB2A-CDA1-9E20-B175-5E4CFE455DBF}"/>
          </ac:spMkLst>
        </pc:spChg>
        <pc:spChg chg="add del">
          <ac:chgData name="brahim laraki" userId="95c76f05f91f7712" providerId="LiveId" clId="{8AA80FC2-A873-40E7-B260-8BD007108702}" dt="2024-10-10T10:19:51.994" v="2766" actId="26606"/>
          <ac:spMkLst>
            <pc:docMk/>
            <pc:sldMk cId="82803801" sldId="283"/>
            <ac:spMk id="10" creationId="{27DA3DCC-BE34-8FBB-1998-7827EC50FDFD}"/>
          </ac:spMkLst>
        </pc:spChg>
        <pc:spChg chg="add del">
          <ac:chgData name="brahim laraki" userId="95c76f05f91f7712" providerId="LiveId" clId="{8AA80FC2-A873-40E7-B260-8BD007108702}" dt="2024-10-10T10:19:51.994" v="2766" actId="26606"/>
          <ac:spMkLst>
            <pc:docMk/>
            <pc:sldMk cId="82803801" sldId="283"/>
            <ac:spMk id="12" creationId="{72283E30-2BA0-72F0-B8C5-DEF1EC7A1166}"/>
          </ac:spMkLst>
        </pc:spChg>
        <pc:spChg chg="del">
          <ac:chgData name="brahim laraki" userId="95c76f05f91f7712" providerId="LiveId" clId="{8AA80FC2-A873-40E7-B260-8BD007108702}" dt="2024-10-10T09:49:06.404" v="2620" actId="478"/>
          <ac:spMkLst>
            <pc:docMk/>
            <pc:sldMk cId="82803801" sldId="283"/>
            <ac:spMk id="13" creationId="{D0682801-A920-28A9-6FCD-F034CF5EE348}"/>
          </ac:spMkLst>
        </pc:spChg>
        <pc:spChg chg="add del">
          <ac:chgData name="brahim laraki" userId="95c76f05f91f7712" providerId="LiveId" clId="{8AA80FC2-A873-40E7-B260-8BD007108702}" dt="2024-10-10T10:19:51.994" v="2766" actId="26606"/>
          <ac:spMkLst>
            <pc:docMk/>
            <pc:sldMk cId="82803801" sldId="283"/>
            <ac:spMk id="14" creationId="{AC5EFBB5-8340-3634-AC88-6E3D67B70FC8}"/>
          </ac:spMkLst>
        </pc:spChg>
        <pc:spChg chg="add del">
          <ac:chgData name="brahim laraki" userId="95c76f05f91f7712" providerId="LiveId" clId="{8AA80FC2-A873-40E7-B260-8BD007108702}" dt="2024-10-10T10:19:51.994" v="2766" actId="26606"/>
          <ac:spMkLst>
            <pc:docMk/>
            <pc:sldMk cId="82803801" sldId="283"/>
            <ac:spMk id="16" creationId="{9C943FD2-38FD-3426-A908-74697EDEFB93}"/>
          </ac:spMkLst>
        </pc:spChg>
        <pc:spChg chg="add del">
          <ac:chgData name="brahim laraki" userId="95c76f05f91f7712" providerId="LiveId" clId="{8AA80FC2-A873-40E7-B260-8BD007108702}" dt="2024-10-10T10:19:18.035" v="2760" actId="26606"/>
          <ac:spMkLst>
            <pc:docMk/>
            <pc:sldMk cId="82803801" sldId="283"/>
            <ac:spMk id="19" creationId="{1B15ED52-F352-441B-82BF-E0EA34836D08}"/>
          </ac:spMkLst>
        </pc:spChg>
        <pc:spChg chg="add del">
          <ac:chgData name="brahim laraki" userId="95c76f05f91f7712" providerId="LiveId" clId="{8AA80FC2-A873-40E7-B260-8BD007108702}" dt="2024-10-10T10:19:18.035" v="2760" actId="26606"/>
          <ac:spMkLst>
            <pc:docMk/>
            <pc:sldMk cId="82803801" sldId="283"/>
            <ac:spMk id="20" creationId="{3B2E3793-BFE6-45A2-9B7B-E18844431C99}"/>
          </ac:spMkLst>
        </pc:spChg>
        <pc:spChg chg="add del">
          <ac:chgData name="brahim laraki" userId="95c76f05f91f7712" providerId="LiveId" clId="{8AA80FC2-A873-40E7-B260-8BD007108702}" dt="2024-10-10T10:03:55.821" v="2643" actId="26606"/>
          <ac:spMkLst>
            <pc:docMk/>
            <pc:sldMk cId="82803801" sldId="283"/>
            <ac:spMk id="21" creationId="{1B15ED52-F352-441B-82BF-E0EA34836D08}"/>
          </ac:spMkLst>
        </pc:spChg>
        <pc:spChg chg="add del">
          <ac:chgData name="brahim laraki" userId="95c76f05f91f7712" providerId="LiveId" clId="{8AA80FC2-A873-40E7-B260-8BD007108702}" dt="2024-10-10T10:03:50.947" v="2641" actId="26606"/>
          <ac:spMkLst>
            <pc:docMk/>
            <pc:sldMk cId="82803801" sldId="283"/>
            <ac:spMk id="22" creationId="{BACC6370-2D7E-4714-9D71-7542949D7D5D}"/>
          </ac:spMkLst>
        </pc:spChg>
        <pc:spChg chg="add del">
          <ac:chgData name="brahim laraki" userId="95c76f05f91f7712" providerId="LiveId" clId="{8AA80FC2-A873-40E7-B260-8BD007108702}" dt="2024-10-10T10:03:55.821" v="2643" actId="26606"/>
          <ac:spMkLst>
            <pc:docMk/>
            <pc:sldMk cId="82803801" sldId="283"/>
            <ac:spMk id="23" creationId="{3B2E3793-BFE6-45A2-9B7B-E18844431C99}"/>
          </ac:spMkLst>
        </pc:spChg>
        <pc:spChg chg="add del">
          <ac:chgData name="brahim laraki" userId="95c76f05f91f7712" providerId="LiveId" clId="{8AA80FC2-A873-40E7-B260-8BD007108702}" dt="2024-10-10T10:03:50.947" v="2641" actId="26606"/>
          <ac:spMkLst>
            <pc:docMk/>
            <pc:sldMk cId="82803801" sldId="283"/>
            <ac:spMk id="24" creationId="{F68B3F68-107C-434F-AA38-110D5EA91B85}"/>
          </ac:spMkLst>
        </pc:spChg>
        <pc:spChg chg="add del">
          <ac:chgData name="brahim laraki" userId="95c76f05f91f7712" providerId="LiveId" clId="{8AA80FC2-A873-40E7-B260-8BD007108702}" dt="2024-10-10T10:03:55.821" v="2643" actId="26606"/>
          <ac:spMkLst>
            <pc:docMk/>
            <pc:sldMk cId="82803801" sldId="283"/>
            <ac:spMk id="25" creationId="{BC4C4868-CB8F-4AF9-9CDB-8108F2C19B67}"/>
          </ac:spMkLst>
        </pc:spChg>
        <pc:spChg chg="add del">
          <ac:chgData name="brahim laraki" userId="95c76f05f91f7712" providerId="LiveId" clId="{8AA80FC2-A873-40E7-B260-8BD007108702}" dt="2024-10-10T10:03:50.947" v="2641" actId="26606"/>
          <ac:spMkLst>
            <pc:docMk/>
            <pc:sldMk cId="82803801" sldId="283"/>
            <ac:spMk id="26" creationId="{AAD0DBB9-1A4B-4391-81D4-CB19F9AB918A}"/>
          </ac:spMkLst>
        </pc:spChg>
        <pc:spChg chg="add del">
          <ac:chgData name="brahim laraki" userId="95c76f05f91f7712" providerId="LiveId" clId="{8AA80FC2-A873-40E7-B260-8BD007108702}" dt="2024-10-10T10:03:55.821" v="2643" actId="26606"/>
          <ac:spMkLst>
            <pc:docMk/>
            <pc:sldMk cId="82803801" sldId="283"/>
            <ac:spMk id="27" creationId="{375E0459-6403-40CD-989D-56A4407CA12E}"/>
          </ac:spMkLst>
        </pc:spChg>
        <pc:spChg chg="add del">
          <ac:chgData name="brahim laraki" userId="95c76f05f91f7712" providerId="LiveId" clId="{8AA80FC2-A873-40E7-B260-8BD007108702}" dt="2024-10-10T10:03:50.947" v="2641" actId="26606"/>
          <ac:spMkLst>
            <pc:docMk/>
            <pc:sldMk cId="82803801" sldId="283"/>
            <ac:spMk id="28" creationId="{063BBA22-50EA-4C4D-BE05-F1CE4E63AA56}"/>
          </ac:spMkLst>
        </pc:spChg>
        <pc:spChg chg="add del">
          <ac:chgData name="brahim laraki" userId="95c76f05f91f7712" providerId="LiveId" clId="{8AA80FC2-A873-40E7-B260-8BD007108702}" dt="2024-10-10T10:03:55.821" v="2643" actId="26606"/>
          <ac:spMkLst>
            <pc:docMk/>
            <pc:sldMk cId="82803801" sldId="283"/>
            <ac:spMk id="29" creationId="{53E5B1A8-3AC9-4BD1-9BBC-78CA94F2D1BA}"/>
          </ac:spMkLst>
        </pc:spChg>
        <pc:spChg chg="add del">
          <ac:chgData name="brahim laraki" userId="95c76f05f91f7712" providerId="LiveId" clId="{8AA80FC2-A873-40E7-B260-8BD007108702}" dt="2024-10-10T10:03:55.821" v="2643" actId="26606"/>
          <ac:spMkLst>
            <pc:docMk/>
            <pc:sldMk cId="82803801" sldId="283"/>
            <ac:spMk id="30" creationId="{55528C73-3308-A898-2A6B-DE9954F66CBA}"/>
          </ac:spMkLst>
        </pc:spChg>
        <pc:spChg chg="add del">
          <ac:chgData name="brahim laraki" userId="95c76f05f91f7712" providerId="LiveId" clId="{8AA80FC2-A873-40E7-B260-8BD007108702}" dt="2024-10-10T10:19:18.035" v="2760" actId="26606"/>
          <ac:spMkLst>
            <pc:docMk/>
            <pc:sldMk cId="82803801" sldId="283"/>
            <ac:spMk id="31" creationId="{BC4C4868-CB8F-4AF9-9CDB-8108F2C19B67}"/>
          </ac:spMkLst>
        </pc:spChg>
        <pc:spChg chg="add del">
          <ac:chgData name="brahim laraki" userId="95c76f05f91f7712" providerId="LiveId" clId="{8AA80FC2-A873-40E7-B260-8BD007108702}" dt="2024-10-10T10:03:57.232" v="2645" actId="26606"/>
          <ac:spMkLst>
            <pc:docMk/>
            <pc:sldMk cId="82803801" sldId="283"/>
            <ac:spMk id="32" creationId="{BACC6370-2D7E-4714-9D71-7542949D7D5D}"/>
          </ac:spMkLst>
        </pc:spChg>
        <pc:spChg chg="add del">
          <ac:chgData name="brahim laraki" userId="95c76f05f91f7712" providerId="LiveId" clId="{8AA80FC2-A873-40E7-B260-8BD007108702}" dt="2024-10-10T10:03:57.232" v="2645" actId="26606"/>
          <ac:spMkLst>
            <pc:docMk/>
            <pc:sldMk cId="82803801" sldId="283"/>
            <ac:spMk id="33" creationId="{F68B3F68-107C-434F-AA38-110D5EA91B85}"/>
          </ac:spMkLst>
        </pc:spChg>
        <pc:spChg chg="add del">
          <ac:chgData name="brahim laraki" userId="95c76f05f91f7712" providerId="LiveId" clId="{8AA80FC2-A873-40E7-B260-8BD007108702}" dt="2024-10-10T10:03:57.232" v="2645" actId="26606"/>
          <ac:spMkLst>
            <pc:docMk/>
            <pc:sldMk cId="82803801" sldId="283"/>
            <ac:spMk id="34" creationId="{AAD0DBB9-1A4B-4391-81D4-CB19F9AB918A}"/>
          </ac:spMkLst>
        </pc:spChg>
        <pc:spChg chg="add del">
          <ac:chgData name="brahim laraki" userId="95c76f05f91f7712" providerId="LiveId" clId="{8AA80FC2-A873-40E7-B260-8BD007108702}" dt="2024-10-10T10:03:57.232" v="2645" actId="26606"/>
          <ac:spMkLst>
            <pc:docMk/>
            <pc:sldMk cId="82803801" sldId="283"/>
            <ac:spMk id="35" creationId="{063BBA22-50EA-4C4D-BE05-F1CE4E63AA56}"/>
          </ac:spMkLst>
        </pc:spChg>
        <pc:spChg chg="add del">
          <ac:chgData name="brahim laraki" userId="95c76f05f91f7712" providerId="LiveId" clId="{8AA80FC2-A873-40E7-B260-8BD007108702}" dt="2024-10-10T10:19:18.035" v="2760" actId="26606"/>
          <ac:spMkLst>
            <pc:docMk/>
            <pc:sldMk cId="82803801" sldId="283"/>
            <ac:spMk id="37" creationId="{375E0459-6403-40CD-989D-56A4407CA12E}"/>
          </ac:spMkLst>
        </pc:spChg>
        <pc:spChg chg="add del">
          <ac:chgData name="brahim laraki" userId="95c76f05f91f7712" providerId="LiveId" clId="{8AA80FC2-A873-40E7-B260-8BD007108702}" dt="2024-10-10T10:03:57.878" v="2647" actId="26606"/>
          <ac:spMkLst>
            <pc:docMk/>
            <pc:sldMk cId="82803801" sldId="283"/>
            <ac:spMk id="38" creationId="{1B15ED52-F352-441B-82BF-E0EA34836D08}"/>
          </ac:spMkLst>
        </pc:spChg>
        <pc:spChg chg="add del">
          <ac:chgData name="brahim laraki" userId="95c76f05f91f7712" providerId="LiveId" clId="{8AA80FC2-A873-40E7-B260-8BD007108702}" dt="2024-10-10T10:03:57.878" v="2647" actId="26606"/>
          <ac:spMkLst>
            <pc:docMk/>
            <pc:sldMk cId="82803801" sldId="283"/>
            <ac:spMk id="39" creationId="{3B2E3793-BFE6-45A2-9B7B-E18844431C99}"/>
          </ac:spMkLst>
        </pc:spChg>
        <pc:spChg chg="add del">
          <ac:chgData name="brahim laraki" userId="95c76f05f91f7712" providerId="LiveId" clId="{8AA80FC2-A873-40E7-B260-8BD007108702}" dt="2024-10-10T10:03:57.878" v="2647" actId="26606"/>
          <ac:spMkLst>
            <pc:docMk/>
            <pc:sldMk cId="82803801" sldId="283"/>
            <ac:spMk id="40" creationId="{BC4C4868-CB8F-4AF9-9CDB-8108F2C19B67}"/>
          </ac:spMkLst>
        </pc:spChg>
        <pc:spChg chg="add del">
          <ac:chgData name="brahim laraki" userId="95c76f05f91f7712" providerId="LiveId" clId="{8AA80FC2-A873-40E7-B260-8BD007108702}" dt="2024-10-10T10:03:57.878" v="2647" actId="26606"/>
          <ac:spMkLst>
            <pc:docMk/>
            <pc:sldMk cId="82803801" sldId="283"/>
            <ac:spMk id="41" creationId="{375E0459-6403-40CD-989D-56A4407CA12E}"/>
          </ac:spMkLst>
        </pc:spChg>
        <pc:spChg chg="add del">
          <ac:chgData name="brahim laraki" userId="95c76f05f91f7712" providerId="LiveId" clId="{8AA80FC2-A873-40E7-B260-8BD007108702}" dt="2024-10-10T10:03:57.878" v="2647" actId="26606"/>
          <ac:spMkLst>
            <pc:docMk/>
            <pc:sldMk cId="82803801" sldId="283"/>
            <ac:spMk id="42" creationId="{53E5B1A8-3AC9-4BD1-9BBC-78CA94F2D1BA}"/>
          </ac:spMkLst>
        </pc:spChg>
        <pc:spChg chg="add del">
          <ac:chgData name="brahim laraki" userId="95c76f05f91f7712" providerId="LiveId" clId="{8AA80FC2-A873-40E7-B260-8BD007108702}" dt="2024-10-10T10:03:57.878" v="2647" actId="26606"/>
          <ac:spMkLst>
            <pc:docMk/>
            <pc:sldMk cId="82803801" sldId="283"/>
            <ac:spMk id="43" creationId="{55528C73-3308-A898-2A6B-DE9954F66CBA}"/>
          </ac:spMkLst>
        </pc:spChg>
        <pc:spChg chg="add del">
          <ac:chgData name="brahim laraki" userId="95c76f05f91f7712" providerId="LiveId" clId="{8AA80FC2-A873-40E7-B260-8BD007108702}" dt="2024-10-10T10:19:18.035" v="2760" actId="26606"/>
          <ac:spMkLst>
            <pc:docMk/>
            <pc:sldMk cId="82803801" sldId="283"/>
            <ac:spMk id="44" creationId="{53E5B1A8-3AC9-4BD1-9BBC-78CA94F2D1BA}"/>
          </ac:spMkLst>
        </pc:spChg>
        <pc:spChg chg="add del">
          <ac:chgData name="brahim laraki" userId="95c76f05f91f7712" providerId="LiveId" clId="{8AA80FC2-A873-40E7-B260-8BD007108702}" dt="2024-10-10T10:04:06.640" v="2649" actId="26606"/>
          <ac:spMkLst>
            <pc:docMk/>
            <pc:sldMk cId="82803801" sldId="283"/>
            <ac:spMk id="45" creationId="{BACC6370-2D7E-4714-9D71-7542949D7D5D}"/>
          </ac:spMkLst>
        </pc:spChg>
        <pc:spChg chg="add del">
          <ac:chgData name="brahim laraki" userId="95c76f05f91f7712" providerId="LiveId" clId="{8AA80FC2-A873-40E7-B260-8BD007108702}" dt="2024-10-10T10:04:06.640" v="2649" actId="26606"/>
          <ac:spMkLst>
            <pc:docMk/>
            <pc:sldMk cId="82803801" sldId="283"/>
            <ac:spMk id="46" creationId="{F68B3F68-107C-434F-AA38-110D5EA91B85}"/>
          </ac:spMkLst>
        </pc:spChg>
        <pc:spChg chg="add del">
          <ac:chgData name="brahim laraki" userId="95c76f05f91f7712" providerId="LiveId" clId="{8AA80FC2-A873-40E7-B260-8BD007108702}" dt="2024-10-10T10:04:06.640" v="2649" actId="26606"/>
          <ac:spMkLst>
            <pc:docMk/>
            <pc:sldMk cId="82803801" sldId="283"/>
            <ac:spMk id="47" creationId="{AAD0DBB9-1A4B-4391-81D4-CB19F9AB918A}"/>
          </ac:spMkLst>
        </pc:spChg>
        <pc:spChg chg="add del">
          <ac:chgData name="brahim laraki" userId="95c76f05f91f7712" providerId="LiveId" clId="{8AA80FC2-A873-40E7-B260-8BD007108702}" dt="2024-10-10T10:04:06.640" v="2649" actId="26606"/>
          <ac:spMkLst>
            <pc:docMk/>
            <pc:sldMk cId="82803801" sldId="283"/>
            <ac:spMk id="48" creationId="{063BBA22-50EA-4C4D-BE05-F1CE4E63AA56}"/>
          </ac:spMkLst>
        </pc:spChg>
        <pc:spChg chg="add del">
          <ac:chgData name="brahim laraki" userId="95c76f05f91f7712" providerId="LiveId" clId="{8AA80FC2-A873-40E7-B260-8BD007108702}" dt="2024-10-10T10:19:27.223" v="2762" actId="26606"/>
          <ac:spMkLst>
            <pc:docMk/>
            <pc:sldMk cId="82803801" sldId="283"/>
            <ac:spMk id="50" creationId="{BACC6370-2D7E-4714-9D71-7542949D7D5D}"/>
          </ac:spMkLst>
        </pc:spChg>
        <pc:spChg chg="add del">
          <ac:chgData name="brahim laraki" userId="95c76f05f91f7712" providerId="LiveId" clId="{8AA80FC2-A873-40E7-B260-8BD007108702}" dt="2024-10-10T10:05:07.466" v="2663" actId="26606"/>
          <ac:spMkLst>
            <pc:docMk/>
            <pc:sldMk cId="82803801" sldId="283"/>
            <ac:spMk id="51" creationId="{1B15ED52-F352-441B-82BF-E0EA34836D08}"/>
          </ac:spMkLst>
        </pc:spChg>
        <pc:spChg chg="add del">
          <ac:chgData name="brahim laraki" userId="95c76f05f91f7712" providerId="LiveId" clId="{8AA80FC2-A873-40E7-B260-8BD007108702}" dt="2024-10-10T10:05:07.466" v="2663" actId="26606"/>
          <ac:spMkLst>
            <pc:docMk/>
            <pc:sldMk cId="82803801" sldId="283"/>
            <ac:spMk id="52" creationId="{3B2E3793-BFE6-45A2-9B7B-E18844431C99}"/>
          </ac:spMkLst>
        </pc:spChg>
        <pc:spChg chg="add del">
          <ac:chgData name="brahim laraki" userId="95c76f05f91f7712" providerId="LiveId" clId="{8AA80FC2-A873-40E7-B260-8BD007108702}" dt="2024-10-10T10:05:07.466" v="2663" actId="26606"/>
          <ac:spMkLst>
            <pc:docMk/>
            <pc:sldMk cId="82803801" sldId="283"/>
            <ac:spMk id="53" creationId="{BC4C4868-CB8F-4AF9-9CDB-8108F2C19B67}"/>
          </ac:spMkLst>
        </pc:spChg>
        <pc:spChg chg="add del">
          <ac:chgData name="brahim laraki" userId="95c76f05f91f7712" providerId="LiveId" clId="{8AA80FC2-A873-40E7-B260-8BD007108702}" dt="2024-10-10T10:05:07.466" v="2663" actId="26606"/>
          <ac:spMkLst>
            <pc:docMk/>
            <pc:sldMk cId="82803801" sldId="283"/>
            <ac:spMk id="54" creationId="{375E0459-6403-40CD-989D-56A4407CA12E}"/>
          </ac:spMkLst>
        </pc:spChg>
        <pc:spChg chg="add del">
          <ac:chgData name="brahim laraki" userId="95c76f05f91f7712" providerId="LiveId" clId="{8AA80FC2-A873-40E7-B260-8BD007108702}" dt="2024-10-10T10:05:07.466" v="2663" actId="26606"/>
          <ac:spMkLst>
            <pc:docMk/>
            <pc:sldMk cId="82803801" sldId="283"/>
            <ac:spMk id="55" creationId="{53E5B1A8-3AC9-4BD1-9BBC-78CA94F2D1BA}"/>
          </ac:spMkLst>
        </pc:spChg>
        <pc:spChg chg="add del mod">
          <ac:chgData name="brahim laraki" userId="95c76f05f91f7712" providerId="LiveId" clId="{8AA80FC2-A873-40E7-B260-8BD007108702}" dt="2024-10-10T10:05:07.466" v="2663" actId="26606"/>
          <ac:spMkLst>
            <pc:docMk/>
            <pc:sldMk cId="82803801" sldId="283"/>
            <ac:spMk id="56" creationId="{55528C73-3308-A898-2A6B-DE9954F66CBA}"/>
          </ac:spMkLst>
        </pc:spChg>
        <pc:spChg chg="add del">
          <ac:chgData name="brahim laraki" userId="95c76f05f91f7712" providerId="LiveId" clId="{8AA80FC2-A873-40E7-B260-8BD007108702}" dt="2024-10-10T10:19:27.223" v="2762" actId="26606"/>
          <ac:spMkLst>
            <pc:docMk/>
            <pc:sldMk cId="82803801" sldId="283"/>
            <ac:spMk id="57" creationId="{F68B3F68-107C-434F-AA38-110D5EA91B85}"/>
          </ac:spMkLst>
        </pc:spChg>
        <pc:spChg chg="add del">
          <ac:chgData name="brahim laraki" userId="95c76f05f91f7712" providerId="LiveId" clId="{8AA80FC2-A873-40E7-B260-8BD007108702}" dt="2024-10-10T10:19:27.223" v="2762" actId="26606"/>
          <ac:spMkLst>
            <pc:docMk/>
            <pc:sldMk cId="82803801" sldId="283"/>
            <ac:spMk id="58" creationId="{AAD0DBB9-1A4B-4391-81D4-CB19F9AB918A}"/>
          </ac:spMkLst>
        </pc:spChg>
        <pc:spChg chg="add del">
          <ac:chgData name="brahim laraki" userId="95c76f05f91f7712" providerId="LiveId" clId="{8AA80FC2-A873-40E7-B260-8BD007108702}" dt="2024-10-10T10:19:27.223" v="2762" actId="26606"/>
          <ac:spMkLst>
            <pc:docMk/>
            <pc:sldMk cId="82803801" sldId="283"/>
            <ac:spMk id="59" creationId="{063BBA22-50EA-4C4D-BE05-F1CE4E63AA56}"/>
          </ac:spMkLst>
        </pc:spChg>
        <pc:spChg chg="add del">
          <ac:chgData name="brahim laraki" userId="95c76f05f91f7712" providerId="LiveId" clId="{8AA80FC2-A873-40E7-B260-8BD007108702}" dt="2024-10-10T10:19:32.239" v="2764" actId="26606"/>
          <ac:spMkLst>
            <pc:docMk/>
            <pc:sldMk cId="82803801" sldId="283"/>
            <ac:spMk id="62" creationId="{BACC6370-2D7E-4714-9D71-7542949D7D5D}"/>
          </ac:spMkLst>
        </pc:spChg>
        <pc:spChg chg="add del">
          <ac:chgData name="brahim laraki" userId="95c76f05f91f7712" providerId="LiveId" clId="{8AA80FC2-A873-40E7-B260-8BD007108702}" dt="2024-10-10T10:19:32.239" v="2764" actId="26606"/>
          <ac:spMkLst>
            <pc:docMk/>
            <pc:sldMk cId="82803801" sldId="283"/>
            <ac:spMk id="63" creationId="{F68B3F68-107C-434F-AA38-110D5EA91B85}"/>
          </ac:spMkLst>
        </pc:spChg>
        <pc:spChg chg="add del">
          <ac:chgData name="brahim laraki" userId="95c76f05f91f7712" providerId="LiveId" clId="{8AA80FC2-A873-40E7-B260-8BD007108702}" dt="2024-10-10T10:19:32.239" v="2764" actId="26606"/>
          <ac:spMkLst>
            <pc:docMk/>
            <pc:sldMk cId="82803801" sldId="283"/>
            <ac:spMk id="64" creationId="{AAD0DBB9-1A4B-4391-81D4-CB19F9AB918A}"/>
          </ac:spMkLst>
        </pc:spChg>
        <pc:spChg chg="add del">
          <ac:chgData name="brahim laraki" userId="95c76f05f91f7712" providerId="LiveId" clId="{8AA80FC2-A873-40E7-B260-8BD007108702}" dt="2024-10-10T10:19:32.239" v="2764" actId="26606"/>
          <ac:spMkLst>
            <pc:docMk/>
            <pc:sldMk cId="82803801" sldId="283"/>
            <ac:spMk id="65" creationId="{063BBA22-50EA-4C4D-BE05-F1CE4E63AA56}"/>
          </ac:spMkLst>
        </pc:spChg>
        <pc:spChg chg="add del">
          <ac:chgData name="brahim laraki" userId="95c76f05f91f7712" providerId="LiveId" clId="{8AA80FC2-A873-40E7-B260-8BD007108702}" dt="2024-10-10T10:19:51.994" v="2766" actId="26606"/>
          <ac:spMkLst>
            <pc:docMk/>
            <pc:sldMk cId="82803801" sldId="283"/>
            <ac:spMk id="68" creationId="{50006495-51CB-30C2-1E72-3437F865C815}"/>
          </ac:spMkLst>
        </pc:spChg>
        <pc:spChg chg="add del">
          <ac:chgData name="brahim laraki" userId="95c76f05f91f7712" providerId="LiveId" clId="{8AA80FC2-A873-40E7-B260-8BD007108702}" dt="2024-10-10T10:19:51.994" v="2766" actId="26606"/>
          <ac:spMkLst>
            <pc:docMk/>
            <pc:sldMk cId="82803801" sldId="283"/>
            <ac:spMk id="69" creationId="{27DA3DCC-BE34-8FBB-1998-7827EC50FDFD}"/>
          </ac:spMkLst>
        </pc:spChg>
        <pc:spChg chg="add del">
          <ac:chgData name="brahim laraki" userId="95c76f05f91f7712" providerId="LiveId" clId="{8AA80FC2-A873-40E7-B260-8BD007108702}" dt="2024-10-10T10:19:51.994" v="2766" actId="26606"/>
          <ac:spMkLst>
            <pc:docMk/>
            <pc:sldMk cId="82803801" sldId="283"/>
            <ac:spMk id="70" creationId="{72283E30-2BA0-72F0-B8C5-DEF1EC7A1166}"/>
          </ac:spMkLst>
        </pc:spChg>
        <pc:spChg chg="add del">
          <ac:chgData name="brahim laraki" userId="95c76f05f91f7712" providerId="LiveId" clId="{8AA80FC2-A873-40E7-B260-8BD007108702}" dt="2024-10-10T10:19:51.994" v="2766" actId="26606"/>
          <ac:spMkLst>
            <pc:docMk/>
            <pc:sldMk cId="82803801" sldId="283"/>
            <ac:spMk id="71" creationId="{AC5EFBB5-8340-3634-AC88-6E3D67B70FC8}"/>
          </ac:spMkLst>
        </pc:spChg>
        <pc:spChg chg="add del">
          <ac:chgData name="brahim laraki" userId="95c76f05f91f7712" providerId="LiveId" clId="{8AA80FC2-A873-40E7-B260-8BD007108702}" dt="2024-10-10T10:19:51.994" v="2766" actId="26606"/>
          <ac:spMkLst>
            <pc:docMk/>
            <pc:sldMk cId="82803801" sldId="283"/>
            <ac:spMk id="72" creationId="{9C943FD2-38FD-3426-A908-74697EDEFB93}"/>
          </ac:spMkLst>
        </pc:spChg>
        <pc:graphicFrameChg chg="add del">
          <ac:chgData name="brahim laraki" userId="95c76f05f91f7712" providerId="LiveId" clId="{8AA80FC2-A873-40E7-B260-8BD007108702}" dt="2024-10-10T10:03:50.947" v="2641" actId="26606"/>
          <ac:graphicFrameMkLst>
            <pc:docMk/>
            <pc:sldMk cId="82803801" sldId="283"/>
            <ac:graphicFrameMk id="18" creationId="{2827BE39-D166-6C2F-7E1C-42A9E86A026F}"/>
          </ac:graphicFrameMkLst>
        </pc:graphicFrameChg>
        <pc:graphicFrameChg chg="add del">
          <ac:chgData name="brahim laraki" userId="95c76f05f91f7712" providerId="LiveId" clId="{8AA80FC2-A873-40E7-B260-8BD007108702}" dt="2024-10-10T10:03:57.232" v="2645" actId="26606"/>
          <ac:graphicFrameMkLst>
            <pc:docMk/>
            <pc:sldMk cId="82803801" sldId="283"/>
            <ac:graphicFrameMk id="36" creationId="{23880E5F-ABF7-B643-B2B8-1A35861CEA81}"/>
          </ac:graphicFrameMkLst>
        </pc:graphicFrameChg>
        <pc:graphicFrameChg chg="add del">
          <ac:chgData name="brahim laraki" userId="95c76f05f91f7712" providerId="LiveId" clId="{8AA80FC2-A873-40E7-B260-8BD007108702}" dt="2024-10-10T10:04:06.640" v="2649" actId="26606"/>
          <ac:graphicFrameMkLst>
            <pc:docMk/>
            <pc:sldMk cId="82803801" sldId="283"/>
            <ac:graphicFrameMk id="49" creationId="{2827BE39-D166-6C2F-7E1C-42A9E86A026F}"/>
          </ac:graphicFrameMkLst>
        </pc:graphicFrameChg>
        <pc:graphicFrameChg chg="add del">
          <ac:chgData name="brahim laraki" userId="95c76f05f91f7712" providerId="LiveId" clId="{8AA80FC2-A873-40E7-B260-8BD007108702}" dt="2024-10-10T10:19:27.223" v="2762" actId="26606"/>
          <ac:graphicFrameMkLst>
            <pc:docMk/>
            <pc:sldMk cId="82803801" sldId="283"/>
            <ac:graphicFrameMk id="60" creationId="{6ED15CCE-2610-A919-FEA7-DA639CCDA0D3}"/>
          </ac:graphicFrameMkLst>
        </pc:graphicFrameChg>
        <pc:graphicFrameChg chg="add del">
          <ac:chgData name="brahim laraki" userId="95c76f05f91f7712" providerId="LiveId" clId="{8AA80FC2-A873-40E7-B260-8BD007108702}" dt="2024-10-10T10:19:32.239" v="2764" actId="26606"/>
          <ac:graphicFrameMkLst>
            <pc:docMk/>
            <pc:sldMk cId="82803801" sldId="283"/>
            <ac:graphicFrameMk id="66" creationId="{1189A078-9CE2-8840-98CF-57AA88ECB55D}"/>
          </ac:graphicFrameMkLst>
        </pc:graphicFrameChg>
        <pc:graphicFrameChg chg="add del">
          <ac:chgData name="brahim laraki" userId="95c76f05f91f7712" providerId="LiveId" clId="{8AA80FC2-A873-40E7-B260-8BD007108702}" dt="2024-10-10T10:19:51.994" v="2766" actId="26606"/>
          <ac:graphicFrameMkLst>
            <pc:docMk/>
            <pc:sldMk cId="82803801" sldId="283"/>
            <ac:graphicFrameMk id="73" creationId="{6B5D69E6-42AB-3E58-7641-1CB539A20D61}"/>
          </ac:graphicFrameMkLst>
        </pc:graphicFrameChg>
        <pc:picChg chg="del">
          <ac:chgData name="brahim laraki" userId="95c76f05f91f7712" providerId="LiveId" clId="{8AA80FC2-A873-40E7-B260-8BD007108702}" dt="2024-10-10T09:49:00.652" v="2616" actId="478"/>
          <ac:picMkLst>
            <pc:docMk/>
            <pc:sldMk cId="82803801" sldId="283"/>
            <ac:picMk id="15" creationId="{1F9F85DA-7DF2-538A-42DB-E6D1A0206151}"/>
          </ac:picMkLst>
        </pc:picChg>
      </pc:sldChg>
      <pc:sldChg chg="new del">
        <pc:chgData name="brahim laraki" userId="95c76f05f91f7712" providerId="LiveId" clId="{8AA80FC2-A873-40E7-B260-8BD007108702}" dt="2024-10-10T09:48:50.242" v="2613" actId="47"/>
        <pc:sldMkLst>
          <pc:docMk/>
          <pc:sldMk cId="798274006" sldId="283"/>
        </pc:sldMkLst>
      </pc:sldChg>
      <pc:sldChg chg="addSp delSp modSp new mod setBg">
        <pc:chgData name="brahim laraki" userId="95c76f05f91f7712" providerId="LiveId" clId="{8AA80FC2-A873-40E7-B260-8BD007108702}" dt="2024-10-10T10:20:11.842" v="2769" actId="12"/>
        <pc:sldMkLst>
          <pc:docMk/>
          <pc:sldMk cId="3653140856" sldId="284"/>
        </pc:sldMkLst>
        <pc:spChg chg="mod">
          <ac:chgData name="brahim laraki" userId="95c76f05f91f7712" providerId="LiveId" clId="{8AA80FC2-A873-40E7-B260-8BD007108702}" dt="2024-10-10T10:07:01.994" v="2689" actId="313"/>
          <ac:spMkLst>
            <pc:docMk/>
            <pc:sldMk cId="3653140856" sldId="284"/>
            <ac:spMk id="2" creationId="{1AE8ADDC-413D-B71A-E47C-AEDEED7DD8CE}"/>
          </ac:spMkLst>
        </pc:spChg>
        <pc:spChg chg="del mod">
          <ac:chgData name="brahim laraki" userId="95c76f05f91f7712" providerId="LiveId" clId="{8AA80FC2-A873-40E7-B260-8BD007108702}" dt="2024-10-10T10:07:39.346" v="2692"/>
          <ac:spMkLst>
            <pc:docMk/>
            <pc:sldMk cId="3653140856" sldId="284"/>
            <ac:spMk id="3" creationId="{F0C88DAB-F3B0-AB5D-ED59-A571F3584642}"/>
          </ac:spMkLst>
        </pc:spChg>
        <pc:spChg chg="add del mod">
          <ac:chgData name="brahim laraki" userId="95c76f05f91f7712" providerId="LiveId" clId="{8AA80FC2-A873-40E7-B260-8BD007108702}" dt="2024-10-10T10:15:05.690" v="2725" actId="478"/>
          <ac:spMkLst>
            <pc:docMk/>
            <pc:sldMk cId="3653140856" sldId="284"/>
            <ac:spMk id="4" creationId="{D9B623FD-E7F7-85A8-350A-EE7DEA1412DD}"/>
          </ac:spMkLst>
        </pc:spChg>
        <pc:spChg chg="add del mod">
          <ac:chgData name="brahim laraki" userId="95c76f05f91f7712" providerId="LiveId" clId="{8AA80FC2-A873-40E7-B260-8BD007108702}" dt="2024-10-10T10:14:54.567" v="2723" actId="478"/>
          <ac:spMkLst>
            <pc:docMk/>
            <pc:sldMk cId="3653140856" sldId="284"/>
            <ac:spMk id="6" creationId="{16D61F02-362E-C1FE-2AF9-13858DFF86DD}"/>
          </ac:spMkLst>
        </pc:spChg>
        <pc:spChg chg="add">
          <ac:chgData name="brahim laraki" userId="95c76f05f91f7712" providerId="LiveId" clId="{8AA80FC2-A873-40E7-B260-8BD007108702}" dt="2024-10-10T10:06:40.091" v="2673" actId="26606"/>
          <ac:spMkLst>
            <pc:docMk/>
            <pc:sldMk cId="3653140856" sldId="284"/>
            <ac:spMk id="8" creationId="{1B15ED52-F352-441B-82BF-E0EA34836D08}"/>
          </ac:spMkLst>
        </pc:spChg>
        <pc:spChg chg="add del mod">
          <ac:chgData name="brahim laraki" userId="95c76f05f91f7712" providerId="LiveId" clId="{8AA80FC2-A873-40E7-B260-8BD007108702}" dt="2024-10-10T10:15:15.158" v="2728" actId="478"/>
          <ac:spMkLst>
            <pc:docMk/>
            <pc:sldMk cId="3653140856" sldId="284"/>
            <ac:spMk id="9" creationId="{04CBD2A8-463C-865F-0E55-9E4DCEF73E79}"/>
          </ac:spMkLst>
        </pc:spChg>
        <pc:spChg chg="add">
          <ac:chgData name="brahim laraki" userId="95c76f05f91f7712" providerId="LiveId" clId="{8AA80FC2-A873-40E7-B260-8BD007108702}" dt="2024-10-10T10:06:40.091" v="2673" actId="26606"/>
          <ac:spMkLst>
            <pc:docMk/>
            <pc:sldMk cId="3653140856" sldId="284"/>
            <ac:spMk id="10" creationId="{3B2E3793-BFE6-45A2-9B7B-E18844431C99}"/>
          </ac:spMkLst>
        </pc:spChg>
        <pc:spChg chg="add">
          <ac:chgData name="brahim laraki" userId="95c76f05f91f7712" providerId="LiveId" clId="{8AA80FC2-A873-40E7-B260-8BD007108702}" dt="2024-10-10T10:06:40.091" v="2673" actId="26606"/>
          <ac:spMkLst>
            <pc:docMk/>
            <pc:sldMk cId="3653140856" sldId="284"/>
            <ac:spMk id="12" creationId="{BC4C4868-CB8F-4AF9-9CDB-8108F2C19B67}"/>
          </ac:spMkLst>
        </pc:spChg>
        <pc:spChg chg="add del mod">
          <ac:chgData name="brahim laraki" userId="95c76f05f91f7712" providerId="LiveId" clId="{8AA80FC2-A873-40E7-B260-8BD007108702}" dt="2024-10-10T10:15:18.089" v="2729" actId="478"/>
          <ac:spMkLst>
            <pc:docMk/>
            <pc:sldMk cId="3653140856" sldId="284"/>
            <ac:spMk id="13" creationId="{FAF57933-31E6-AC84-E63A-8FBD403F8D5F}"/>
          </ac:spMkLst>
        </pc:spChg>
        <pc:spChg chg="add">
          <ac:chgData name="brahim laraki" userId="95c76f05f91f7712" providerId="LiveId" clId="{8AA80FC2-A873-40E7-B260-8BD007108702}" dt="2024-10-10T10:06:40.091" v="2673" actId="26606"/>
          <ac:spMkLst>
            <pc:docMk/>
            <pc:sldMk cId="3653140856" sldId="284"/>
            <ac:spMk id="14" creationId="{375E0459-6403-40CD-989D-56A4407CA12E}"/>
          </ac:spMkLst>
        </pc:spChg>
        <pc:spChg chg="add del">
          <ac:chgData name="brahim laraki" userId="95c76f05f91f7712" providerId="LiveId" clId="{8AA80FC2-A873-40E7-B260-8BD007108702}" dt="2024-10-10T10:13:04.241" v="2713" actId="478"/>
          <ac:spMkLst>
            <pc:docMk/>
            <pc:sldMk cId="3653140856" sldId="284"/>
            <ac:spMk id="15" creationId="{4F936FC0-C8CF-BE06-45A4-70C088FEE278}"/>
          </ac:spMkLst>
        </pc:spChg>
        <pc:spChg chg="add">
          <ac:chgData name="brahim laraki" userId="95c76f05f91f7712" providerId="LiveId" clId="{8AA80FC2-A873-40E7-B260-8BD007108702}" dt="2024-10-10T10:06:40.091" v="2673" actId="26606"/>
          <ac:spMkLst>
            <pc:docMk/>
            <pc:sldMk cId="3653140856" sldId="284"/>
            <ac:spMk id="16" creationId="{53E5B1A8-3AC9-4BD1-9BBC-78CA94F2D1BA}"/>
          </ac:spMkLst>
        </pc:spChg>
        <pc:spChg chg="add mod">
          <ac:chgData name="brahim laraki" userId="95c76f05f91f7712" providerId="LiveId" clId="{8AA80FC2-A873-40E7-B260-8BD007108702}" dt="2024-10-10T10:20:11.842" v="2769" actId="12"/>
          <ac:spMkLst>
            <pc:docMk/>
            <pc:sldMk cId="3653140856" sldId="284"/>
            <ac:spMk id="17" creationId="{B30F07E7-C56F-E3E2-20CB-9D3B9D86FE9D}"/>
          </ac:spMkLst>
        </pc:spChg>
        <pc:graphicFrameChg chg="add del">
          <ac:chgData name="brahim laraki" userId="95c76f05f91f7712" providerId="LiveId" clId="{8AA80FC2-A873-40E7-B260-8BD007108702}" dt="2024-10-10T10:13:30.255" v="2718" actId="26606"/>
          <ac:graphicFrameMkLst>
            <pc:docMk/>
            <pc:sldMk cId="3653140856" sldId="284"/>
            <ac:graphicFrameMk id="18" creationId="{7F39AE61-B2BF-0449-E800-47FF7A2355F4}"/>
          </ac:graphicFrameMkLst>
        </pc:graphicFrameChg>
        <pc:graphicFrameChg chg="add del">
          <ac:chgData name="brahim laraki" userId="95c76f05f91f7712" providerId="LiveId" clId="{8AA80FC2-A873-40E7-B260-8BD007108702}" dt="2024-10-10T10:13:30.808" v="2720" actId="26606"/>
          <ac:graphicFrameMkLst>
            <pc:docMk/>
            <pc:sldMk cId="3653140856" sldId="284"/>
            <ac:graphicFrameMk id="20" creationId="{C6DC56B2-B753-CA57-8C51-C6A1CA0D3882}"/>
          </ac:graphicFrameMkLst>
        </pc:graphicFrameChg>
        <pc:graphicFrameChg chg="add del">
          <ac:chgData name="brahim laraki" userId="95c76f05f91f7712" providerId="LiveId" clId="{8AA80FC2-A873-40E7-B260-8BD007108702}" dt="2024-10-10T10:13:37.288" v="2722" actId="26606"/>
          <ac:graphicFrameMkLst>
            <pc:docMk/>
            <pc:sldMk cId="3653140856" sldId="284"/>
            <ac:graphicFrameMk id="22" creationId="{74C154DE-9846-7AD9-165D-A251F9CB196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0CDC2D-B7DF-452A-ACA7-D71956B21F8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3D1968-E32C-4D3D-B425-1F13987117AB}">
      <dgm:prSet/>
      <dgm:spPr/>
      <dgm:t>
        <a:bodyPr/>
        <a:lstStyle/>
        <a:p>
          <a:r>
            <a:rPr lang="fr-FR"/>
            <a:t>1. </a:t>
          </a:r>
          <a:r>
            <a:rPr lang="fr-FR" b="1"/>
            <a:t>Origine de l'entreprise</a:t>
          </a:r>
          <a:r>
            <a:rPr lang="fr-FR"/>
            <a:t> :  </a:t>
          </a:r>
          <a:endParaRPr lang="en-US"/>
        </a:p>
      </dgm:t>
    </dgm:pt>
    <dgm:pt modelId="{B551B876-622D-4BE7-A3B0-6ED9345D04D8}" type="parTrans" cxnId="{D0F1B27A-3539-4B77-88BD-ADE254D74227}">
      <dgm:prSet/>
      <dgm:spPr/>
      <dgm:t>
        <a:bodyPr/>
        <a:lstStyle/>
        <a:p>
          <a:endParaRPr lang="en-US"/>
        </a:p>
      </dgm:t>
    </dgm:pt>
    <dgm:pt modelId="{2BD3ED23-1395-4121-A78A-17279AFF9850}" type="sibTrans" cxnId="{D0F1B27A-3539-4B77-88BD-ADE254D74227}">
      <dgm:prSet/>
      <dgm:spPr/>
      <dgm:t>
        <a:bodyPr/>
        <a:lstStyle/>
        <a:p>
          <a:endParaRPr lang="en-US"/>
        </a:p>
      </dgm:t>
    </dgm:pt>
    <dgm:pt modelId="{897654D3-0F6E-4610-861D-09FA00F9FF47}">
      <dgm:prSet/>
      <dgm:spPr/>
      <dgm:t>
        <a:bodyPr/>
        <a:lstStyle/>
        <a:p>
          <a:r>
            <a:rPr lang="fr-FR"/>
            <a:t>Lapage est une entreprise initialement spécialisée dans la vente de livres, avec plusieurs points de vente physiques.</a:t>
          </a:r>
          <a:endParaRPr lang="en-US"/>
        </a:p>
      </dgm:t>
    </dgm:pt>
    <dgm:pt modelId="{AA98B787-2D38-4457-A7B2-8C0FAA6E370D}" type="parTrans" cxnId="{53ECC158-19C1-4994-811A-27AA668FF611}">
      <dgm:prSet/>
      <dgm:spPr/>
      <dgm:t>
        <a:bodyPr/>
        <a:lstStyle/>
        <a:p>
          <a:endParaRPr lang="en-US"/>
        </a:p>
      </dgm:t>
    </dgm:pt>
    <dgm:pt modelId="{FAF24F76-4C07-40E6-B31A-E92CA56E687D}" type="sibTrans" cxnId="{53ECC158-19C1-4994-811A-27AA668FF611}">
      <dgm:prSet/>
      <dgm:spPr/>
      <dgm:t>
        <a:bodyPr/>
        <a:lstStyle/>
        <a:p>
          <a:endParaRPr lang="en-US"/>
        </a:p>
      </dgm:t>
    </dgm:pt>
    <dgm:pt modelId="{D5B70227-F94E-4BAF-88AC-7E8C748F4A03}">
      <dgm:prSet/>
      <dgm:spPr/>
      <dgm:t>
        <a:bodyPr/>
        <a:lstStyle/>
        <a:p>
          <a:r>
            <a:rPr lang="fr-FR"/>
            <a:t>2. </a:t>
          </a:r>
          <a:r>
            <a:rPr lang="fr-FR" b="1"/>
            <a:t>Évolution du marché</a:t>
          </a:r>
          <a:r>
            <a:rPr lang="fr-FR"/>
            <a:t> :  </a:t>
          </a:r>
          <a:endParaRPr lang="en-US"/>
        </a:p>
      </dgm:t>
    </dgm:pt>
    <dgm:pt modelId="{F5B8D88F-EABD-46C3-8CA0-52A19F502E75}" type="parTrans" cxnId="{D5E5F1FF-12EB-43DF-A7AD-887880FCAFB6}">
      <dgm:prSet/>
      <dgm:spPr/>
      <dgm:t>
        <a:bodyPr/>
        <a:lstStyle/>
        <a:p>
          <a:endParaRPr lang="en-US"/>
        </a:p>
      </dgm:t>
    </dgm:pt>
    <dgm:pt modelId="{9ADB7570-8191-4C7B-B3DF-1AF071731645}" type="sibTrans" cxnId="{D5E5F1FF-12EB-43DF-A7AD-887880FCAFB6}">
      <dgm:prSet/>
      <dgm:spPr/>
      <dgm:t>
        <a:bodyPr/>
        <a:lstStyle/>
        <a:p>
          <a:endParaRPr lang="en-US"/>
        </a:p>
      </dgm:t>
    </dgm:pt>
    <dgm:pt modelId="{9D5C16E8-1365-44DA-99AD-4B5844C2A103}">
      <dgm:prSet/>
      <dgm:spPr/>
      <dgm:t>
        <a:bodyPr/>
        <a:lstStyle/>
        <a:p>
          <a:r>
            <a:rPr lang="fr-FR"/>
            <a:t>Face à l'intérêt croissant des clients et au succès de certains produits, l'entreprise a constaté une opportunité d'élargir son activité.</a:t>
          </a:r>
          <a:endParaRPr lang="en-US"/>
        </a:p>
      </dgm:t>
    </dgm:pt>
    <dgm:pt modelId="{3EBA8AFF-1CB1-4E15-91D9-B15D2330F8FF}" type="parTrans" cxnId="{2C0B963C-5A48-4678-BF0F-BE3DB019400D}">
      <dgm:prSet/>
      <dgm:spPr/>
      <dgm:t>
        <a:bodyPr/>
        <a:lstStyle/>
        <a:p>
          <a:endParaRPr lang="en-US"/>
        </a:p>
      </dgm:t>
    </dgm:pt>
    <dgm:pt modelId="{F8018784-D314-4997-9770-26557DB56828}" type="sibTrans" cxnId="{2C0B963C-5A48-4678-BF0F-BE3DB019400D}">
      <dgm:prSet/>
      <dgm:spPr/>
      <dgm:t>
        <a:bodyPr/>
        <a:lstStyle/>
        <a:p>
          <a:endParaRPr lang="en-US"/>
        </a:p>
      </dgm:t>
    </dgm:pt>
    <dgm:pt modelId="{92C9EC36-B2B0-4DE8-A18C-470CDA756914}">
      <dgm:prSet/>
      <dgm:spPr/>
      <dgm:t>
        <a:bodyPr/>
        <a:lstStyle/>
        <a:p>
          <a:r>
            <a:rPr lang="fr-FR"/>
            <a:t>3. </a:t>
          </a:r>
          <a:r>
            <a:rPr lang="fr-FR" b="1"/>
            <a:t>Transition vers le digital</a:t>
          </a:r>
          <a:r>
            <a:rPr lang="fr-FR"/>
            <a:t> :  </a:t>
          </a:r>
          <a:endParaRPr lang="en-US"/>
        </a:p>
      </dgm:t>
    </dgm:pt>
    <dgm:pt modelId="{CA0385F4-7317-47F1-92EE-D3B2CE6EF951}" type="parTrans" cxnId="{F9601EB7-516C-4778-B5B7-9DD42B52B35C}">
      <dgm:prSet/>
      <dgm:spPr/>
      <dgm:t>
        <a:bodyPr/>
        <a:lstStyle/>
        <a:p>
          <a:endParaRPr lang="en-US"/>
        </a:p>
      </dgm:t>
    </dgm:pt>
    <dgm:pt modelId="{B8595DBA-7B18-445C-9F70-7F28CD44F578}" type="sibTrans" cxnId="{F9601EB7-516C-4778-B5B7-9DD42B52B35C}">
      <dgm:prSet/>
      <dgm:spPr/>
      <dgm:t>
        <a:bodyPr/>
        <a:lstStyle/>
        <a:p>
          <a:endParaRPr lang="en-US"/>
        </a:p>
      </dgm:t>
    </dgm:pt>
    <dgm:pt modelId="{B3CD2653-A58E-4988-96B9-180645D1C08A}">
      <dgm:prSet/>
      <dgm:spPr/>
      <dgm:t>
        <a:bodyPr/>
        <a:lstStyle/>
        <a:p>
          <a:r>
            <a:rPr lang="fr-FR"/>
            <a:t>Il y a 2 ans, Lapage a fait le choix stratégique de lancer un site de vente en ligne pour mieux répondre aux attentes de sa clientèle.</a:t>
          </a:r>
          <a:endParaRPr lang="en-US"/>
        </a:p>
      </dgm:t>
    </dgm:pt>
    <dgm:pt modelId="{E74408AB-7CFA-472C-B2E3-13E00AA2E5B2}" type="parTrans" cxnId="{7CF188A6-EF9B-4B34-BAE1-C65E6EA43D50}">
      <dgm:prSet/>
      <dgm:spPr/>
      <dgm:t>
        <a:bodyPr/>
        <a:lstStyle/>
        <a:p>
          <a:endParaRPr lang="en-US"/>
        </a:p>
      </dgm:t>
    </dgm:pt>
    <dgm:pt modelId="{296690CD-8B3F-477E-B44B-196F85E585E1}" type="sibTrans" cxnId="{7CF188A6-EF9B-4B34-BAE1-C65E6EA43D50}">
      <dgm:prSet/>
      <dgm:spPr/>
      <dgm:t>
        <a:bodyPr/>
        <a:lstStyle/>
        <a:p>
          <a:endParaRPr lang="en-US"/>
        </a:p>
      </dgm:t>
    </dgm:pt>
    <dgm:pt modelId="{97E521A5-3665-439D-A41A-C0CB61DB4013}">
      <dgm:prSet/>
      <dgm:spPr/>
      <dgm:t>
        <a:bodyPr/>
        <a:lstStyle/>
        <a:p>
          <a:r>
            <a:rPr lang="fr-FR"/>
            <a:t>4. </a:t>
          </a:r>
          <a:r>
            <a:rPr lang="fr-FR" b="1"/>
            <a:t>Objectifs de la transformation</a:t>
          </a:r>
          <a:r>
            <a:rPr lang="fr-FR"/>
            <a:t> :  </a:t>
          </a:r>
          <a:endParaRPr lang="en-US"/>
        </a:p>
      </dgm:t>
    </dgm:pt>
    <dgm:pt modelId="{43470294-7DFD-4632-AA0A-0A43C2D77C9F}" type="parTrans" cxnId="{E6BF5221-94A7-4B4F-B08F-96F18AEC3C80}">
      <dgm:prSet/>
      <dgm:spPr/>
      <dgm:t>
        <a:bodyPr/>
        <a:lstStyle/>
        <a:p>
          <a:endParaRPr lang="en-US"/>
        </a:p>
      </dgm:t>
    </dgm:pt>
    <dgm:pt modelId="{609E55E8-3629-42F9-B819-0C2EAB231D14}" type="sibTrans" cxnId="{E6BF5221-94A7-4B4F-B08F-96F18AEC3C80}">
      <dgm:prSet/>
      <dgm:spPr/>
      <dgm:t>
        <a:bodyPr/>
        <a:lstStyle/>
        <a:p>
          <a:endParaRPr lang="en-US"/>
        </a:p>
      </dgm:t>
    </dgm:pt>
    <dgm:pt modelId="{007FF90F-B190-4A48-BAC7-549C78902818}">
      <dgm:prSet/>
      <dgm:spPr/>
      <dgm:t>
        <a:bodyPr/>
        <a:lstStyle/>
        <a:p>
          <a:r>
            <a:rPr lang="fr-FR"/>
            <a:t>L'ouverture de la boutique en ligne vise à offrir une meilleure accessibilité des produits, à capter une nouvelle clientèle et à suivre l'évolution des habitudes de consommation.</a:t>
          </a:r>
          <a:endParaRPr lang="en-US"/>
        </a:p>
      </dgm:t>
    </dgm:pt>
    <dgm:pt modelId="{9C37602B-7A4B-4186-AEC5-AFA2033747AC}" type="parTrans" cxnId="{8304C658-D890-4C90-AECE-26B0D8C9B837}">
      <dgm:prSet/>
      <dgm:spPr/>
      <dgm:t>
        <a:bodyPr/>
        <a:lstStyle/>
        <a:p>
          <a:endParaRPr lang="en-US"/>
        </a:p>
      </dgm:t>
    </dgm:pt>
    <dgm:pt modelId="{70A87D6E-36D8-496D-8693-BBFF7FD8EA48}" type="sibTrans" cxnId="{8304C658-D890-4C90-AECE-26B0D8C9B837}">
      <dgm:prSet/>
      <dgm:spPr/>
      <dgm:t>
        <a:bodyPr/>
        <a:lstStyle/>
        <a:p>
          <a:endParaRPr lang="en-US"/>
        </a:p>
      </dgm:t>
    </dgm:pt>
    <dgm:pt modelId="{1D3656F6-CCFA-4275-BFC9-55A1D67A55A4}" type="pres">
      <dgm:prSet presAssocID="{A90CDC2D-B7DF-452A-ACA7-D71956B21F8E}" presName="vert0" presStyleCnt="0">
        <dgm:presLayoutVars>
          <dgm:dir/>
          <dgm:animOne val="branch"/>
          <dgm:animLvl val="lvl"/>
        </dgm:presLayoutVars>
      </dgm:prSet>
      <dgm:spPr/>
    </dgm:pt>
    <dgm:pt modelId="{4B17DBFB-F342-4758-BB54-DF1ABDB6245A}" type="pres">
      <dgm:prSet presAssocID="{8D3D1968-E32C-4D3D-B425-1F13987117AB}" presName="thickLine" presStyleLbl="alignNode1" presStyleIdx="0" presStyleCnt="8"/>
      <dgm:spPr/>
    </dgm:pt>
    <dgm:pt modelId="{C9F35D8A-A53A-4D03-9B4C-D3FDAD631D63}" type="pres">
      <dgm:prSet presAssocID="{8D3D1968-E32C-4D3D-B425-1F13987117AB}" presName="horz1" presStyleCnt="0"/>
      <dgm:spPr/>
    </dgm:pt>
    <dgm:pt modelId="{17E4FC9A-FEF5-443F-AA7E-A20E61A318B1}" type="pres">
      <dgm:prSet presAssocID="{8D3D1968-E32C-4D3D-B425-1F13987117AB}" presName="tx1" presStyleLbl="revTx" presStyleIdx="0" presStyleCnt="8"/>
      <dgm:spPr/>
    </dgm:pt>
    <dgm:pt modelId="{9946C054-3053-4786-96DF-D6177F5808D9}" type="pres">
      <dgm:prSet presAssocID="{8D3D1968-E32C-4D3D-B425-1F13987117AB}" presName="vert1" presStyleCnt="0"/>
      <dgm:spPr/>
    </dgm:pt>
    <dgm:pt modelId="{BBA4A066-2CBF-4A54-BEE3-51579F06B17D}" type="pres">
      <dgm:prSet presAssocID="{897654D3-0F6E-4610-861D-09FA00F9FF47}" presName="thickLine" presStyleLbl="alignNode1" presStyleIdx="1" presStyleCnt="8"/>
      <dgm:spPr/>
    </dgm:pt>
    <dgm:pt modelId="{FB4B89DD-A27C-4934-BB56-9C916EE3C21D}" type="pres">
      <dgm:prSet presAssocID="{897654D3-0F6E-4610-861D-09FA00F9FF47}" presName="horz1" presStyleCnt="0"/>
      <dgm:spPr/>
    </dgm:pt>
    <dgm:pt modelId="{3052BF56-B03F-4932-A31F-49BB538523DC}" type="pres">
      <dgm:prSet presAssocID="{897654D3-0F6E-4610-861D-09FA00F9FF47}" presName="tx1" presStyleLbl="revTx" presStyleIdx="1" presStyleCnt="8"/>
      <dgm:spPr/>
    </dgm:pt>
    <dgm:pt modelId="{1C6D5445-637F-4E35-86B2-DA6FBEA8A46B}" type="pres">
      <dgm:prSet presAssocID="{897654D3-0F6E-4610-861D-09FA00F9FF47}" presName="vert1" presStyleCnt="0"/>
      <dgm:spPr/>
    </dgm:pt>
    <dgm:pt modelId="{C24C9489-EB10-49AC-877C-8479DBA415B1}" type="pres">
      <dgm:prSet presAssocID="{D5B70227-F94E-4BAF-88AC-7E8C748F4A03}" presName="thickLine" presStyleLbl="alignNode1" presStyleIdx="2" presStyleCnt="8"/>
      <dgm:spPr/>
    </dgm:pt>
    <dgm:pt modelId="{1898FBA1-64AA-465C-BE8A-437206ADFC26}" type="pres">
      <dgm:prSet presAssocID="{D5B70227-F94E-4BAF-88AC-7E8C748F4A03}" presName="horz1" presStyleCnt="0"/>
      <dgm:spPr/>
    </dgm:pt>
    <dgm:pt modelId="{C3414E4A-CEAB-42EC-BF53-F2DCCB27CCAD}" type="pres">
      <dgm:prSet presAssocID="{D5B70227-F94E-4BAF-88AC-7E8C748F4A03}" presName="tx1" presStyleLbl="revTx" presStyleIdx="2" presStyleCnt="8"/>
      <dgm:spPr/>
    </dgm:pt>
    <dgm:pt modelId="{C1D9B053-F14D-4AC1-AB41-5B047EBFFEB2}" type="pres">
      <dgm:prSet presAssocID="{D5B70227-F94E-4BAF-88AC-7E8C748F4A03}" presName="vert1" presStyleCnt="0"/>
      <dgm:spPr/>
    </dgm:pt>
    <dgm:pt modelId="{20429305-A6A2-4F9E-B31D-99A1C500279C}" type="pres">
      <dgm:prSet presAssocID="{9D5C16E8-1365-44DA-99AD-4B5844C2A103}" presName="thickLine" presStyleLbl="alignNode1" presStyleIdx="3" presStyleCnt="8"/>
      <dgm:spPr/>
    </dgm:pt>
    <dgm:pt modelId="{0F855A76-7B38-4BC7-9111-3A16B6A85E93}" type="pres">
      <dgm:prSet presAssocID="{9D5C16E8-1365-44DA-99AD-4B5844C2A103}" presName="horz1" presStyleCnt="0"/>
      <dgm:spPr/>
    </dgm:pt>
    <dgm:pt modelId="{A9D677EC-24B6-496A-B8E0-09D087315508}" type="pres">
      <dgm:prSet presAssocID="{9D5C16E8-1365-44DA-99AD-4B5844C2A103}" presName="tx1" presStyleLbl="revTx" presStyleIdx="3" presStyleCnt="8"/>
      <dgm:spPr/>
    </dgm:pt>
    <dgm:pt modelId="{7284764C-346C-45F2-BC2C-C4C050EAA98E}" type="pres">
      <dgm:prSet presAssocID="{9D5C16E8-1365-44DA-99AD-4B5844C2A103}" presName="vert1" presStyleCnt="0"/>
      <dgm:spPr/>
    </dgm:pt>
    <dgm:pt modelId="{AC2491D7-AE30-476E-B1D9-C507C28F9032}" type="pres">
      <dgm:prSet presAssocID="{92C9EC36-B2B0-4DE8-A18C-470CDA756914}" presName="thickLine" presStyleLbl="alignNode1" presStyleIdx="4" presStyleCnt="8"/>
      <dgm:spPr/>
    </dgm:pt>
    <dgm:pt modelId="{E4432984-2620-495A-B71C-0B4BABD31C89}" type="pres">
      <dgm:prSet presAssocID="{92C9EC36-B2B0-4DE8-A18C-470CDA756914}" presName="horz1" presStyleCnt="0"/>
      <dgm:spPr/>
    </dgm:pt>
    <dgm:pt modelId="{A3F1841D-E097-4B4C-B912-B40DE5976EE0}" type="pres">
      <dgm:prSet presAssocID="{92C9EC36-B2B0-4DE8-A18C-470CDA756914}" presName="tx1" presStyleLbl="revTx" presStyleIdx="4" presStyleCnt="8"/>
      <dgm:spPr/>
    </dgm:pt>
    <dgm:pt modelId="{25080692-B4D1-4971-B992-8B85958145AA}" type="pres">
      <dgm:prSet presAssocID="{92C9EC36-B2B0-4DE8-A18C-470CDA756914}" presName="vert1" presStyleCnt="0"/>
      <dgm:spPr/>
    </dgm:pt>
    <dgm:pt modelId="{079EAD52-7135-4DD7-B7BA-C28F518CD13F}" type="pres">
      <dgm:prSet presAssocID="{B3CD2653-A58E-4988-96B9-180645D1C08A}" presName="thickLine" presStyleLbl="alignNode1" presStyleIdx="5" presStyleCnt="8"/>
      <dgm:spPr/>
    </dgm:pt>
    <dgm:pt modelId="{3B7415A0-483C-43EA-98E5-DDB3CBD618DA}" type="pres">
      <dgm:prSet presAssocID="{B3CD2653-A58E-4988-96B9-180645D1C08A}" presName="horz1" presStyleCnt="0"/>
      <dgm:spPr/>
    </dgm:pt>
    <dgm:pt modelId="{85674045-7B60-4D8C-A1B8-515494E91BF9}" type="pres">
      <dgm:prSet presAssocID="{B3CD2653-A58E-4988-96B9-180645D1C08A}" presName="tx1" presStyleLbl="revTx" presStyleIdx="5" presStyleCnt="8"/>
      <dgm:spPr/>
    </dgm:pt>
    <dgm:pt modelId="{BC1C34D8-DA38-4736-A460-66E64D5D73E9}" type="pres">
      <dgm:prSet presAssocID="{B3CD2653-A58E-4988-96B9-180645D1C08A}" presName="vert1" presStyleCnt="0"/>
      <dgm:spPr/>
    </dgm:pt>
    <dgm:pt modelId="{133C7CD3-C0DF-4A9B-985E-033CF0CAC9F6}" type="pres">
      <dgm:prSet presAssocID="{97E521A5-3665-439D-A41A-C0CB61DB4013}" presName="thickLine" presStyleLbl="alignNode1" presStyleIdx="6" presStyleCnt="8"/>
      <dgm:spPr/>
    </dgm:pt>
    <dgm:pt modelId="{6C2A748F-96C0-4DD2-99F8-2616CC7BA197}" type="pres">
      <dgm:prSet presAssocID="{97E521A5-3665-439D-A41A-C0CB61DB4013}" presName="horz1" presStyleCnt="0"/>
      <dgm:spPr/>
    </dgm:pt>
    <dgm:pt modelId="{04FE1034-26B9-4D2A-8EF9-D600A7924A69}" type="pres">
      <dgm:prSet presAssocID="{97E521A5-3665-439D-A41A-C0CB61DB4013}" presName="tx1" presStyleLbl="revTx" presStyleIdx="6" presStyleCnt="8"/>
      <dgm:spPr/>
    </dgm:pt>
    <dgm:pt modelId="{F9B15642-31C4-4618-87FC-064AC44E15ED}" type="pres">
      <dgm:prSet presAssocID="{97E521A5-3665-439D-A41A-C0CB61DB4013}" presName="vert1" presStyleCnt="0"/>
      <dgm:spPr/>
    </dgm:pt>
    <dgm:pt modelId="{36CFCCDB-8EE5-4BEA-AD16-2E3C24F56675}" type="pres">
      <dgm:prSet presAssocID="{007FF90F-B190-4A48-BAC7-549C78902818}" presName="thickLine" presStyleLbl="alignNode1" presStyleIdx="7" presStyleCnt="8"/>
      <dgm:spPr/>
    </dgm:pt>
    <dgm:pt modelId="{B30A6C2F-EF73-497B-A58A-9D953E41D263}" type="pres">
      <dgm:prSet presAssocID="{007FF90F-B190-4A48-BAC7-549C78902818}" presName="horz1" presStyleCnt="0"/>
      <dgm:spPr/>
    </dgm:pt>
    <dgm:pt modelId="{BA91D7CF-945D-4AC9-9206-8B22822FF29E}" type="pres">
      <dgm:prSet presAssocID="{007FF90F-B190-4A48-BAC7-549C78902818}" presName="tx1" presStyleLbl="revTx" presStyleIdx="7" presStyleCnt="8"/>
      <dgm:spPr/>
    </dgm:pt>
    <dgm:pt modelId="{42465513-F200-4E8E-82F2-F191F898D2E3}" type="pres">
      <dgm:prSet presAssocID="{007FF90F-B190-4A48-BAC7-549C78902818}" presName="vert1" presStyleCnt="0"/>
      <dgm:spPr/>
    </dgm:pt>
  </dgm:ptLst>
  <dgm:cxnLst>
    <dgm:cxn modelId="{33C20705-5E9C-4932-9069-250378324346}" type="presOf" srcId="{8D3D1968-E32C-4D3D-B425-1F13987117AB}" destId="{17E4FC9A-FEF5-443F-AA7E-A20E61A318B1}" srcOrd="0" destOrd="0" presId="urn:microsoft.com/office/officeart/2008/layout/LinedList"/>
    <dgm:cxn modelId="{E6BF5221-94A7-4B4F-B08F-96F18AEC3C80}" srcId="{A90CDC2D-B7DF-452A-ACA7-D71956B21F8E}" destId="{97E521A5-3665-439D-A41A-C0CB61DB4013}" srcOrd="6" destOrd="0" parTransId="{43470294-7DFD-4632-AA0A-0A43C2D77C9F}" sibTransId="{609E55E8-3629-42F9-B819-0C2EAB231D14}"/>
    <dgm:cxn modelId="{2C0B963C-5A48-4678-BF0F-BE3DB019400D}" srcId="{A90CDC2D-B7DF-452A-ACA7-D71956B21F8E}" destId="{9D5C16E8-1365-44DA-99AD-4B5844C2A103}" srcOrd="3" destOrd="0" parTransId="{3EBA8AFF-1CB1-4E15-91D9-B15D2330F8FF}" sibTransId="{F8018784-D314-4997-9770-26557DB56828}"/>
    <dgm:cxn modelId="{9949B83F-C464-4120-8A1A-EC5AE6D64BDC}" type="presOf" srcId="{A90CDC2D-B7DF-452A-ACA7-D71956B21F8E}" destId="{1D3656F6-CCFA-4275-BFC9-55A1D67A55A4}" srcOrd="0" destOrd="0" presId="urn:microsoft.com/office/officeart/2008/layout/LinedList"/>
    <dgm:cxn modelId="{59F1435D-2442-400C-8557-F1C3EE1A05BA}" type="presOf" srcId="{B3CD2653-A58E-4988-96B9-180645D1C08A}" destId="{85674045-7B60-4D8C-A1B8-515494E91BF9}" srcOrd="0" destOrd="0" presId="urn:microsoft.com/office/officeart/2008/layout/LinedList"/>
    <dgm:cxn modelId="{561BBD6B-E4C1-46A1-A41C-D14F09D1F794}" type="presOf" srcId="{92C9EC36-B2B0-4DE8-A18C-470CDA756914}" destId="{A3F1841D-E097-4B4C-B912-B40DE5976EE0}" srcOrd="0" destOrd="0" presId="urn:microsoft.com/office/officeart/2008/layout/LinedList"/>
    <dgm:cxn modelId="{BD390975-35BE-4F9C-8301-EF4AC9971E39}" type="presOf" srcId="{9D5C16E8-1365-44DA-99AD-4B5844C2A103}" destId="{A9D677EC-24B6-496A-B8E0-09D087315508}" srcOrd="0" destOrd="0" presId="urn:microsoft.com/office/officeart/2008/layout/LinedList"/>
    <dgm:cxn modelId="{53ECC158-19C1-4994-811A-27AA668FF611}" srcId="{A90CDC2D-B7DF-452A-ACA7-D71956B21F8E}" destId="{897654D3-0F6E-4610-861D-09FA00F9FF47}" srcOrd="1" destOrd="0" parTransId="{AA98B787-2D38-4457-A7B2-8C0FAA6E370D}" sibTransId="{FAF24F76-4C07-40E6-B31A-E92CA56E687D}"/>
    <dgm:cxn modelId="{8304C658-D890-4C90-AECE-26B0D8C9B837}" srcId="{A90CDC2D-B7DF-452A-ACA7-D71956B21F8E}" destId="{007FF90F-B190-4A48-BAC7-549C78902818}" srcOrd="7" destOrd="0" parTransId="{9C37602B-7A4B-4186-AEC5-AFA2033747AC}" sibTransId="{70A87D6E-36D8-496D-8693-BBFF7FD8EA48}"/>
    <dgm:cxn modelId="{D0F1B27A-3539-4B77-88BD-ADE254D74227}" srcId="{A90CDC2D-B7DF-452A-ACA7-D71956B21F8E}" destId="{8D3D1968-E32C-4D3D-B425-1F13987117AB}" srcOrd="0" destOrd="0" parTransId="{B551B876-622D-4BE7-A3B0-6ED9345D04D8}" sibTransId="{2BD3ED23-1395-4121-A78A-17279AFF9850}"/>
    <dgm:cxn modelId="{74998881-88FA-411A-A19D-0BEE6A8F57E2}" type="presOf" srcId="{97E521A5-3665-439D-A41A-C0CB61DB4013}" destId="{04FE1034-26B9-4D2A-8EF9-D600A7924A69}" srcOrd="0" destOrd="0" presId="urn:microsoft.com/office/officeart/2008/layout/LinedList"/>
    <dgm:cxn modelId="{226AE196-8BD7-43DA-9439-5F74A767918D}" type="presOf" srcId="{007FF90F-B190-4A48-BAC7-549C78902818}" destId="{BA91D7CF-945D-4AC9-9206-8B22822FF29E}" srcOrd="0" destOrd="0" presId="urn:microsoft.com/office/officeart/2008/layout/LinedList"/>
    <dgm:cxn modelId="{7CF188A6-EF9B-4B34-BAE1-C65E6EA43D50}" srcId="{A90CDC2D-B7DF-452A-ACA7-D71956B21F8E}" destId="{B3CD2653-A58E-4988-96B9-180645D1C08A}" srcOrd="5" destOrd="0" parTransId="{E74408AB-7CFA-472C-B2E3-13E00AA2E5B2}" sibTransId="{296690CD-8B3F-477E-B44B-196F85E585E1}"/>
    <dgm:cxn modelId="{F9601EB7-516C-4778-B5B7-9DD42B52B35C}" srcId="{A90CDC2D-B7DF-452A-ACA7-D71956B21F8E}" destId="{92C9EC36-B2B0-4DE8-A18C-470CDA756914}" srcOrd="4" destOrd="0" parTransId="{CA0385F4-7317-47F1-92EE-D3B2CE6EF951}" sibTransId="{B8595DBA-7B18-445C-9F70-7F28CD44F578}"/>
    <dgm:cxn modelId="{E2F712E0-7E2B-4F46-8F20-C47D1280FC61}" type="presOf" srcId="{D5B70227-F94E-4BAF-88AC-7E8C748F4A03}" destId="{C3414E4A-CEAB-42EC-BF53-F2DCCB27CCAD}" srcOrd="0" destOrd="0" presId="urn:microsoft.com/office/officeart/2008/layout/LinedList"/>
    <dgm:cxn modelId="{F9723DEB-3C83-4D25-B996-98620253FDF9}" type="presOf" srcId="{897654D3-0F6E-4610-861D-09FA00F9FF47}" destId="{3052BF56-B03F-4932-A31F-49BB538523DC}" srcOrd="0" destOrd="0" presId="urn:microsoft.com/office/officeart/2008/layout/LinedList"/>
    <dgm:cxn modelId="{D5E5F1FF-12EB-43DF-A7AD-887880FCAFB6}" srcId="{A90CDC2D-B7DF-452A-ACA7-D71956B21F8E}" destId="{D5B70227-F94E-4BAF-88AC-7E8C748F4A03}" srcOrd="2" destOrd="0" parTransId="{F5B8D88F-EABD-46C3-8CA0-52A19F502E75}" sibTransId="{9ADB7570-8191-4C7B-B3DF-1AF071731645}"/>
    <dgm:cxn modelId="{949B078A-4FDF-4FBE-90DD-04F4F5A7ABA0}" type="presParOf" srcId="{1D3656F6-CCFA-4275-BFC9-55A1D67A55A4}" destId="{4B17DBFB-F342-4758-BB54-DF1ABDB6245A}" srcOrd="0" destOrd="0" presId="urn:microsoft.com/office/officeart/2008/layout/LinedList"/>
    <dgm:cxn modelId="{FE4003F6-A129-4388-AC36-6EC8C8D35BFE}" type="presParOf" srcId="{1D3656F6-CCFA-4275-BFC9-55A1D67A55A4}" destId="{C9F35D8A-A53A-4D03-9B4C-D3FDAD631D63}" srcOrd="1" destOrd="0" presId="urn:microsoft.com/office/officeart/2008/layout/LinedList"/>
    <dgm:cxn modelId="{CB1374B7-C02D-4809-89FA-2A8CE1E495C5}" type="presParOf" srcId="{C9F35D8A-A53A-4D03-9B4C-D3FDAD631D63}" destId="{17E4FC9A-FEF5-443F-AA7E-A20E61A318B1}" srcOrd="0" destOrd="0" presId="urn:microsoft.com/office/officeart/2008/layout/LinedList"/>
    <dgm:cxn modelId="{74D8E2E3-3CF6-467B-8566-FE8ACB353E41}" type="presParOf" srcId="{C9F35D8A-A53A-4D03-9B4C-D3FDAD631D63}" destId="{9946C054-3053-4786-96DF-D6177F5808D9}" srcOrd="1" destOrd="0" presId="urn:microsoft.com/office/officeart/2008/layout/LinedList"/>
    <dgm:cxn modelId="{97505423-561D-4E3C-A58E-2BF051061D85}" type="presParOf" srcId="{1D3656F6-CCFA-4275-BFC9-55A1D67A55A4}" destId="{BBA4A066-2CBF-4A54-BEE3-51579F06B17D}" srcOrd="2" destOrd="0" presId="urn:microsoft.com/office/officeart/2008/layout/LinedList"/>
    <dgm:cxn modelId="{EE2BD15B-F2EA-4EDD-B544-2573EF62D2A8}" type="presParOf" srcId="{1D3656F6-CCFA-4275-BFC9-55A1D67A55A4}" destId="{FB4B89DD-A27C-4934-BB56-9C916EE3C21D}" srcOrd="3" destOrd="0" presId="urn:microsoft.com/office/officeart/2008/layout/LinedList"/>
    <dgm:cxn modelId="{052D534E-6C44-479E-8162-C29215EA1D55}" type="presParOf" srcId="{FB4B89DD-A27C-4934-BB56-9C916EE3C21D}" destId="{3052BF56-B03F-4932-A31F-49BB538523DC}" srcOrd="0" destOrd="0" presId="urn:microsoft.com/office/officeart/2008/layout/LinedList"/>
    <dgm:cxn modelId="{C75BFFBB-3CA5-4A54-91F1-3E98038DA5F2}" type="presParOf" srcId="{FB4B89DD-A27C-4934-BB56-9C916EE3C21D}" destId="{1C6D5445-637F-4E35-86B2-DA6FBEA8A46B}" srcOrd="1" destOrd="0" presId="urn:microsoft.com/office/officeart/2008/layout/LinedList"/>
    <dgm:cxn modelId="{8F23C833-9E0E-4DE3-B8A6-A1E8C0ACD2EB}" type="presParOf" srcId="{1D3656F6-CCFA-4275-BFC9-55A1D67A55A4}" destId="{C24C9489-EB10-49AC-877C-8479DBA415B1}" srcOrd="4" destOrd="0" presId="urn:microsoft.com/office/officeart/2008/layout/LinedList"/>
    <dgm:cxn modelId="{F1F59EB1-3856-4BC0-9DEE-952353A6EB6D}" type="presParOf" srcId="{1D3656F6-CCFA-4275-BFC9-55A1D67A55A4}" destId="{1898FBA1-64AA-465C-BE8A-437206ADFC26}" srcOrd="5" destOrd="0" presId="urn:microsoft.com/office/officeart/2008/layout/LinedList"/>
    <dgm:cxn modelId="{1668ADFC-D19E-4D66-8D23-AE2073457146}" type="presParOf" srcId="{1898FBA1-64AA-465C-BE8A-437206ADFC26}" destId="{C3414E4A-CEAB-42EC-BF53-F2DCCB27CCAD}" srcOrd="0" destOrd="0" presId="urn:microsoft.com/office/officeart/2008/layout/LinedList"/>
    <dgm:cxn modelId="{5C8AD39E-074F-41AA-B060-ABACF61B9B5C}" type="presParOf" srcId="{1898FBA1-64AA-465C-BE8A-437206ADFC26}" destId="{C1D9B053-F14D-4AC1-AB41-5B047EBFFEB2}" srcOrd="1" destOrd="0" presId="urn:microsoft.com/office/officeart/2008/layout/LinedList"/>
    <dgm:cxn modelId="{19912943-E600-4574-AB6B-5CD78F3B341C}" type="presParOf" srcId="{1D3656F6-CCFA-4275-BFC9-55A1D67A55A4}" destId="{20429305-A6A2-4F9E-B31D-99A1C500279C}" srcOrd="6" destOrd="0" presId="urn:microsoft.com/office/officeart/2008/layout/LinedList"/>
    <dgm:cxn modelId="{94E6C523-247F-4C69-AEDA-7B13264304A2}" type="presParOf" srcId="{1D3656F6-CCFA-4275-BFC9-55A1D67A55A4}" destId="{0F855A76-7B38-4BC7-9111-3A16B6A85E93}" srcOrd="7" destOrd="0" presId="urn:microsoft.com/office/officeart/2008/layout/LinedList"/>
    <dgm:cxn modelId="{FFD3D687-7507-4EF0-B541-08E8595A4874}" type="presParOf" srcId="{0F855A76-7B38-4BC7-9111-3A16B6A85E93}" destId="{A9D677EC-24B6-496A-B8E0-09D087315508}" srcOrd="0" destOrd="0" presId="urn:microsoft.com/office/officeart/2008/layout/LinedList"/>
    <dgm:cxn modelId="{5D580A44-E92F-439A-9FD7-D03E3292A781}" type="presParOf" srcId="{0F855A76-7B38-4BC7-9111-3A16B6A85E93}" destId="{7284764C-346C-45F2-BC2C-C4C050EAA98E}" srcOrd="1" destOrd="0" presId="urn:microsoft.com/office/officeart/2008/layout/LinedList"/>
    <dgm:cxn modelId="{A026C00C-17F3-4EAC-99B1-1F442E20B211}" type="presParOf" srcId="{1D3656F6-CCFA-4275-BFC9-55A1D67A55A4}" destId="{AC2491D7-AE30-476E-B1D9-C507C28F9032}" srcOrd="8" destOrd="0" presId="urn:microsoft.com/office/officeart/2008/layout/LinedList"/>
    <dgm:cxn modelId="{9F326565-6161-4201-B4AB-8100BBDD1897}" type="presParOf" srcId="{1D3656F6-CCFA-4275-BFC9-55A1D67A55A4}" destId="{E4432984-2620-495A-B71C-0B4BABD31C89}" srcOrd="9" destOrd="0" presId="urn:microsoft.com/office/officeart/2008/layout/LinedList"/>
    <dgm:cxn modelId="{62ED252E-134C-46C8-8685-C92E2702EBAA}" type="presParOf" srcId="{E4432984-2620-495A-B71C-0B4BABD31C89}" destId="{A3F1841D-E097-4B4C-B912-B40DE5976EE0}" srcOrd="0" destOrd="0" presId="urn:microsoft.com/office/officeart/2008/layout/LinedList"/>
    <dgm:cxn modelId="{568B8071-E280-4A6E-8169-DF4623BF1E68}" type="presParOf" srcId="{E4432984-2620-495A-B71C-0B4BABD31C89}" destId="{25080692-B4D1-4971-B992-8B85958145AA}" srcOrd="1" destOrd="0" presId="urn:microsoft.com/office/officeart/2008/layout/LinedList"/>
    <dgm:cxn modelId="{0687E3BB-1F70-425B-B031-C14CE4EDC7D9}" type="presParOf" srcId="{1D3656F6-CCFA-4275-BFC9-55A1D67A55A4}" destId="{079EAD52-7135-4DD7-B7BA-C28F518CD13F}" srcOrd="10" destOrd="0" presId="urn:microsoft.com/office/officeart/2008/layout/LinedList"/>
    <dgm:cxn modelId="{382AAA01-C0AD-41DE-A30B-B038BFCD8F94}" type="presParOf" srcId="{1D3656F6-CCFA-4275-BFC9-55A1D67A55A4}" destId="{3B7415A0-483C-43EA-98E5-DDB3CBD618DA}" srcOrd="11" destOrd="0" presId="urn:microsoft.com/office/officeart/2008/layout/LinedList"/>
    <dgm:cxn modelId="{86F55FC1-0A16-4760-B675-55438B1F4525}" type="presParOf" srcId="{3B7415A0-483C-43EA-98E5-DDB3CBD618DA}" destId="{85674045-7B60-4D8C-A1B8-515494E91BF9}" srcOrd="0" destOrd="0" presId="urn:microsoft.com/office/officeart/2008/layout/LinedList"/>
    <dgm:cxn modelId="{C7FDAC00-2A29-4868-98C2-8F3C5CF0264A}" type="presParOf" srcId="{3B7415A0-483C-43EA-98E5-DDB3CBD618DA}" destId="{BC1C34D8-DA38-4736-A460-66E64D5D73E9}" srcOrd="1" destOrd="0" presId="urn:microsoft.com/office/officeart/2008/layout/LinedList"/>
    <dgm:cxn modelId="{BD384408-47FC-4C4B-9DBC-F8AF41774C3E}" type="presParOf" srcId="{1D3656F6-CCFA-4275-BFC9-55A1D67A55A4}" destId="{133C7CD3-C0DF-4A9B-985E-033CF0CAC9F6}" srcOrd="12" destOrd="0" presId="urn:microsoft.com/office/officeart/2008/layout/LinedList"/>
    <dgm:cxn modelId="{8CCCCBF0-0CBE-4C99-A722-F8374AF0E8C2}" type="presParOf" srcId="{1D3656F6-CCFA-4275-BFC9-55A1D67A55A4}" destId="{6C2A748F-96C0-4DD2-99F8-2616CC7BA197}" srcOrd="13" destOrd="0" presId="urn:microsoft.com/office/officeart/2008/layout/LinedList"/>
    <dgm:cxn modelId="{0BDC04A3-170C-4B08-8C0E-093FA461D46F}" type="presParOf" srcId="{6C2A748F-96C0-4DD2-99F8-2616CC7BA197}" destId="{04FE1034-26B9-4D2A-8EF9-D600A7924A69}" srcOrd="0" destOrd="0" presId="urn:microsoft.com/office/officeart/2008/layout/LinedList"/>
    <dgm:cxn modelId="{D936BBFF-0A54-4705-941C-BE07BCEDDB3D}" type="presParOf" srcId="{6C2A748F-96C0-4DD2-99F8-2616CC7BA197}" destId="{F9B15642-31C4-4618-87FC-064AC44E15ED}" srcOrd="1" destOrd="0" presId="urn:microsoft.com/office/officeart/2008/layout/LinedList"/>
    <dgm:cxn modelId="{6B4A4BE4-1E64-4B93-BD32-F61028CA2A29}" type="presParOf" srcId="{1D3656F6-CCFA-4275-BFC9-55A1D67A55A4}" destId="{36CFCCDB-8EE5-4BEA-AD16-2E3C24F56675}" srcOrd="14" destOrd="0" presId="urn:microsoft.com/office/officeart/2008/layout/LinedList"/>
    <dgm:cxn modelId="{ECAFA246-D7A8-4818-98A0-F24ED8569065}" type="presParOf" srcId="{1D3656F6-CCFA-4275-BFC9-55A1D67A55A4}" destId="{B30A6C2F-EF73-497B-A58A-9D953E41D263}" srcOrd="15" destOrd="0" presId="urn:microsoft.com/office/officeart/2008/layout/LinedList"/>
    <dgm:cxn modelId="{44DFFDA9-01E8-4D7A-A0E0-FC24C71C97DE}" type="presParOf" srcId="{B30A6C2F-EF73-497B-A58A-9D953E41D263}" destId="{BA91D7CF-945D-4AC9-9206-8B22822FF29E}" srcOrd="0" destOrd="0" presId="urn:microsoft.com/office/officeart/2008/layout/LinedList"/>
    <dgm:cxn modelId="{1B325C77-F460-40AB-860E-26EDDC5CF98E}" type="presParOf" srcId="{B30A6C2F-EF73-497B-A58A-9D953E41D263}" destId="{42465513-F200-4E8E-82F2-F191F898D2E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394052-8F90-4FD5-8ABE-374D31013D6D}"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B975CD97-DE9A-4A29-B0A4-9CE3D1CFF17A}">
      <dgm:prSet/>
      <dgm:spPr/>
      <dgm:t>
        <a:bodyPr/>
        <a:lstStyle/>
        <a:p>
          <a:r>
            <a:rPr lang="en-US"/>
            <a:t>- Identifier les tendances de vente</a:t>
          </a:r>
        </a:p>
      </dgm:t>
    </dgm:pt>
    <dgm:pt modelId="{137F2860-04E9-45C6-BAB4-7499BB30F9CF}" type="parTrans" cxnId="{EE016025-79F9-4F58-BACC-B52D52CD60E6}">
      <dgm:prSet/>
      <dgm:spPr/>
      <dgm:t>
        <a:bodyPr/>
        <a:lstStyle/>
        <a:p>
          <a:endParaRPr lang="en-US"/>
        </a:p>
      </dgm:t>
    </dgm:pt>
    <dgm:pt modelId="{FC72EC68-C691-419C-8630-B91F683B6117}" type="sibTrans" cxnId="{EE016025-79F9-4F58-BACC-B52D52CD60E6}">
      <dgm:prSet/>
      <dgm:spPr/>
      <dgm:t>
        <a:bodyPr/>
        <a:lstStyle/>
        <a:p>
          <a:endParaRPr lang="en-US"/>
        </a:p>
      </dgm:t>
    </dgm:pt>
    <dgm:pt modelId="{6F8F41ED-AA40-4559-A255-764333AC0137}">
      <dgm:prSet/>
      <dgm:spPr/>
      <dgm:t>
        <a:bodyPr/>
        <a:lstStyle/>
        <a:p>
          <a:r>
            <a:rPr lang="en-US" dirty="0"/>
            <a:t>- </a:t>
          </a:r>
          <a:r>
            <a:rPr lang="en-US" dirty="0" err="1"/>
            <a:t>Analyser</a:t>
          </a:r>
          <a:r>
            <a:rPr lang="en-US" dirty="0"/>
            <a:t> le </a:t>
          </a:r>
          <a:r>
            <a:rPr lang="en-US" dirty="0" err="1"/>
            <a:t>profil</a:t>
          </a:r>
          <a:r>
            <a:rPr lang="en-US" dirty="0"/>
            <a:t> et le </a:t>
          </a:r>
          <a:r>
            <a:rPr lang="en-US" dirty="0" err="1"/>
            <a:t>comportement</a:t>
          </a:r>
          <a:r>
            <a:rPr lang="en-US" dirty="0"/>
            <a:t> des clients</a:t>
          </a:r>
        </a:p>
      </dgm:t>
    </dgm:pt>
    <dgm:pt modelId="{644561A6-7D6F-4F25-B598-85A40C3F7BF4}" type="parTrans" cxnId="{6D9CF2C4-9963-4A27-A895-F88E4C888FC1}">
      <dgm:prSet/>
      <dgm:spPr/>
      <dgm:t>
        <a:bodyPr/>
        <a:lstStyle/>
        <a:p>
          <a:endParaRPr lang="en-US"/>
        </a:p>
      </dgm:t>
    </dgm:pt>
    <dgm:pt modelId="{39AABC4F-06AD-4DC3-8FB4-3B88D110954C}" type="sibTrans" cxnId="{6D9CF2C4-9963-4A27-A895-F88E4C888FC1}">
      <dgm:prSet/>
      <dgm:spPr/>
      <dgm:t>
        <a:bodyPr/>
        <a:lstStyle/>
        <a:p>
          <a:endParaRPr lang="en-US"/>
        </a:p>
      </dgm:t>
    </dgm:pt>
    <dgm:pt modelId="{4877F4FA-9B94-422E-B19E-B782A57BBCDE}">
      <dgm:prSet/>
      <dgm:spPr/>
      <dgm:t>
        <a:bodyPr/>
        <a:lstStyle/>
        <a:p>
          <a:r>
            <a:rPr lang="en-US"/>
            <a:t>- Déterminer les produits les plus populaires et rentables</a:t>
          </a:r>
        </a:p>
      </dgm:t>
    </dgm:pt>
    <dgm:pt modelId="{B64166EE-4DF7-4425-B095-F47D0875F622}" type="parTrans" cxnId="{6820C7BC-EDD5-412B-9B4E-E662C59D942E}">
      <dgm:prSet/>
      <dgm:spPr/>
      <dgm:t>
        <a:bodyPr/>
        <a:lstStyle/>
        <a:p>
          <a:endParaRPr lang="en-US"/>
        </a:p>
      </dgm:t>
    </dgm:pt>
    <dgm:pt modelId="{D7F64C28-F5A3-4FAE-ACB7-5F449673AED1}" type="sibTrans" cxnId="{6820C7BC-EDD5-412B-9B4E-E662C59D942E}">
      <dgm:prSet/>
      <dgm:spPr/>
      <dgm:t>
        <a:bodyPr/>
        <a:lstStyle/>
        <a:p>
          <a:endParaRPr lang="en-US"/>
        </a:p>
      </dgm:t>
    </dgm:pt>
    <dgm:pt modelId="{1830A6C3-94EB-4CF4-B7D9-CBEFAAF7E524}" type="pres">
      <dgm:prSet presAssocID="{7A394052-8F90-4FD5-8ABE-374D31013D6D}" presName="hierChild1" presStyleCnt="0">
        <dgm:presLayoutVars>
          <dgm:orgChart val="1"/>
          <dgm:chPref val="1"/>
          <dgm:dir/>
          <dgm:animOne val="branch"/>
          <dgm:animLvl val="lvl"/>
          <dgm:resizeHandles/>
        </dgm:presLayoutVars>
      </dgm:prSet>
      <dgm:spPr/>
    </dgm:pt>
    <dgm:pt modelId="{D242AB7C-8450-4C94-AE62-9EA382203A25}" type="pres">
      <dgm:prSet presAssocID="{B975CD97-DE9A-4A29-B0A4-9CE3D1CFF17A}" presName="hierRoot1" presStyleCnt="0">
        <dgm:presLayoutVars>
          <dgm:hierBranch val="init"/>
        </dgm:presLayoutVars>
      </dgm:prSet>
      <dgm:spPr/>
    </dgm:pt>
    <dgm:pt modelId="{72CC0BC7-21CB-4699-89A9-69D78392398C}" type="pres">
      <dgm:prSet presAssocID="{B975CD97-DE9A-4A29-B0A4-9CE3D1CFF17A}" presName="rootComposite1" presStyleCnt="0"/>
      <dgm:spPr/>
    </dgm:pt>
    <dgm:pt modelId="{35F26206-01EB-426F-BFAF-9D253CF45DC8}" type="pres">
      <dgm:prSet presAssocID="{B975CD97-DE9A-4A29-B0A4-9CE3D1CFF17A}" presName="rootText1" presStyleLbl="node0" presStyleIdx="0" presStyleCnt="3">
        <dgm:presLayoutVars>
          <dgm:chPref val="3"/>
        </dgm:presLayoutVars>
      </dgm:prSet>
      <dgm:spPr/>
    </dgm:pt>
    <dgm:pt modelId="{EF80C5F0-80B8-49AE-85E8-3A34628F7FF9}" type="pres">
      <dgm:prSet presAssocID="{B975CD97-DE9A-4A29-B0A4-9CE3D1CFF17A}" presName="rootConnector1" presStyleLbl="node1" presStyleIdx="0" presStyleCnt="0"/>
      <dgm:spPr/>
    </dgm:pt>
    <dgm:pt modelId="{3825BF25-A75E-4697-9F7D-AB06620900EA}" type="pres">
      <dgm:prSet presAssocID="{B975CD97-DE9A-4A29-B0A4-9CE3D1CFF17A}" presName="hierChild2" presStyleCnt="0"/>
      <dgm:spPr/>
    </dgm:pt>
    <dgm:pt modelId="{E01824D8-A51A-46A7-AAFA-135092567A74}" type="pres">
      <dgm:prSet presAssocID="{B975CD97-DE9A-4A29-B0A4-9CE3D1CFF17A}" presName="hierChild3" presStyleCnt="0"/>
      <dgm:spPr/>
    </dgm:pt>
    <dgm:pt modelId="{C632BEDD-9AA2-4CD5-B21E-55D1F36028EE}" type="pres">
      <dgm:prSet presAssocID="{6F8F41ED-AA40-4559-A255-764333AC0137}" presName="hierRoot1" presStyleCnt="0">
        <dgm:presLayoutVars>
          <dgm:hierBranch val="init"/>
        </dgm:presLayoutVars>
      </dgm:prSet>
      <dgm:spPr/>
    </dgm:pt>
    <dgm:pt modelId="{5ED593C7-80D7-44E7-AB14-3EB1947555F9}" type="pres">
      <dgm:prSet presAssocID="{6F8F41ED-AA40-4559-A255-764333AC0137}" presName="rootComposite1" presStyleCnt="0"/>
      <dgm:spPr/>
    </dgm:pt>
    <dgm:pt modelId="{9579C65C-AC2D-45C3-ADF5-287139F3BA1A}" type="pres">
      <dgm:prSet presAssocID="{6F8F41ED-AA40-4559-A255-764333AC0137}" presName="rootText1" presStyleLbl="node0" presStyleIdx="1" presStyleCnt="3" custLinFactX="12448" custLinFactNeighborX="100000" custLinFactNeighborY="1403">
        <dgm:presLayoutVars>
          <dgm:chPref val="3"/>
        </dgm:presLayoutVars>
      </dgm:prSet>
      <dgm:spPr/>
    </dgm:pt>
    <dgm:pt modelId="{50AC766C-A942-400A-8B5E-A691987DE08C}" type="pres">
      <dgm:prSet presAssocID="{6F8F41ED-AA40-4559-A255-764333AC0137}" presName="rootConnector1" presStyleLbl="node1" presStyleIdx="0" presStyleCnt="0"/>
      <dgm:spPr/>
    </dgm:pt>
    <dgm:pt modelId="{5CFF8626-3785-43BB-8D68-2137DBAA70A1}" type="pres">
      <dgm:prSet presAssocID="{6F8F41ED-AA40-4559-A255-764333AC0137}" presName="hierChild2" presStyleCnt="0"/>
      <dgm:spPr/>
    </dgm:pt>
    <dgm:pt modelId="{6F41C4F8-2168-4BE3-A30A-E27A786A7BC9}" type="pres">
      <dgm:prSet presAssocID="{6F8F41ED-AA40-4559-A255-764333AC0137}" presName="hierChild3" presStyleCnt="0"/>
      <dgm:spPr/>
    </dgm:pt>
    <dgm:pt modelId="{942EDD72-53B4-4D73-B563-E478CD17A830}" type="pres">
      <dgm:prSet presAssocID="{4877F4FA-9B94-422E-B19E-B782A57BBCDE}" presName="hierRoot1" presStyleCnt="0">
        <dgm:presLayoutVars>
          <dgm:hierBranch val="init"/>
        </dgm:presLayoutVars>
      </dgm:prSet>
      <dgm:spPr/>
    </dgm:pt>
    <dgm:pt modelId="{C9B725A6-7026-4BCD-9D1A-5F6AC062960A}" type="pres">
      <dgm:prSet presAssocID="{4877F4FA-9B94-422E-B19E-B782A57BBCDE}" presName="rootComposite1" presStyleCnt="0"/>
      <dgm:spPr/>
    </dgm:pt>
    <dgm:pt modelId="{50E99F80-A69C-403D-83AB-24A00887C0D2}" type="pres">
      <dgm:prSet presAssocID="{4877F4FA-9B94-422E-B19E-B782A57BBCDE}" presName="rootText1" presStyleLbl="node0" presStyleIdx="2" presStyleCnt="3" custLinFactX="-28983" custLinFactNeighborX="-100000" custLinFactNeighborY="1023">
        <dgm:presLayoutVars>
          <dgm:chPref val="3"/>
        </dgm:presLayoutVars>
      </dgm:prSet>
      <dgm:spPr/>
    </dgm:pt>
    <dgm:pt modelId="{0215ED81-3D81-4632-A457-C4C09F371006}" type="pres">
      <dgm:prSet presAssocID="{4877F4FA-9B94-422E-B19E-B782A57BBCDE}" presName="rootConnector1" presStyleLbl="node1" presStyleIdx="0" presStyleCnt="0"/>
      <dgm:spPr/>
    </dgm:pt>
    <dgm:pt modelId="{F4FCE78F-FE1B-4E27-AC2F-0BB1975EBA56}" type="pres">
      <dgm:prSet presAssocID="{4877F4FA-9B94-422E-B19E-B782A57BBCDE}" presName="hierChild2" presStyleCnt="0"/>
      <dgm:spPr/>
    </dgm:pt>
    <dgm:pt modelId="{CDDF2B97-5D6F-46E5-A99E-F2DBF81D9403}" type="pres">
      <dgm:prSet presAssocID="{4877F4FA-9B94-422E-B19E-B782A57BBCDE}" presName="hierChild3" presStyleCnt="0"/>
      <dgm:spPr/>
    </dgm:pt>
  </dgm:ptLst>
  <dgm:cxnLst>
    <dgm:cxn modelId="{EE016025-79F9-4F58-BACC-B52D52CD60E6}" srcId="{7A394052-8F90-4FD5-8ABE-374D31013D6D}" destId="{B975CD97-DE9A-4A29-B0A4-9CE3D1CFF17A}" srcOrd="0" destOrd="0" parTransId="{137F2860-04E9-45C6-BAB4-7499BB30F9CF}" sibTransId="{FC72EC68-C691-419C-8630-B91F683B6117}"/>
    <dgm:cxn modelId="{0892BB38-9D6E-4084-9952-EE9E81194D24}" type="presOf" srcId="{B975CD97-DE9A-4A29-B0A4-9CE3D1CFF17A}" destId="{35F26206-01EB-426F-BFAF-9D253CF45DC8}" srcOrd="0" destOrd="0" presId="urn:microsoft.com/office/officeart/2005/8/layout/orgChart1"/>
    <dgm:cxn modelId="{4687023F-C83F-47F1-8F12-B7566E53FCC3}" type="presOf" srcId="{4877F4FA-9B94-422E-B19E-B782A57BBCDE}" destId="{0215ED81-3D81-4632-A457-C4C09F371006}" srcOrd="1" destOrd="0" presId="urn:microsoft.com/office/officeart/2005/8/layout/orgChart1"/>
    <dgm:cxn modelId="{F6E3635A-0305-4B1A-BD2F-9C567EA3C4FE}" type="presOf" srcId="{4877F4FA-9B94-422E-B19E-B782A57BBCDE}" destId="{50E99F80-A69C-403D-83AB-24A00887C0D2}" srcOrd="0" destOrd="0" presId="urn:microsoft.com/office/officeart/2005/8/layout/orgChart1"/>
    <dgm:cxn modelId="{E4810A8C-0F49-4913-8539-D1368E60E2BA}" type="presOf" srcId="{6F8F41ED-AA40-4559-A255-764333AC0137}" destId="{50AC766C-A942-400A-8B5E-A691987DE08C}" srcOrd="1" destOrd="0" presId="urn:microsoft.com/office/officeart/2005/8/layout/orgChart1"/>
    <dgm:cxn modelId="{EB89339C-D9E3-4508-8049-0AA854939B85}" type="presOf" srcId="{7A394052-8F90-4FD5-8ABE-374D31013D6D}" destId="{1830A6C3-94EB-4CF4-B7D9-CBEFAAF7E524}" srcOrd="0" destOrd="0" presId="urn:microsoft.com/office/officeart/2005/8/layout/orgChart1"/>
    <dgm:cxn modelId="{6820C7BC-EDD5-412B-9B4E-E662C59D942E}" srcId="{7A394052-8F90-4FD5-8ABE-374D31013D6D}" destId="{4877F4FA-9B94-422E-B19E-B782A57BBCDE}" srcOrd="2" destOrd="0" parTransId="{B64166EE-4DF7-4425-B095-F47D0875F622}" sibTransId="{D7F64C28-F5A3-4FAE-ACB7-5F449673AED1}"/>
    <dgm:cxn modelId="{6D9CF2C4-9963-4A27-A895-F88E4C888FC1}" srcId="{7A394052-8F90-4FD5-8ABE-374D31013D6D}" destId="{6F8F41ED-AA40-4559-A255-764333AC0137}" srcOrd="1" destOrd="0" parTransId="{644561A6-7D6F-4F25-B598-85A40C3F7BF4}" sibTransId="{39AABC4F-06AD-4DC3-8FB4-3B88D110954C}"/>
    <dgm:cxn modelId="{344EFBDE-F4D3-4E97-B0C9-40BD76F9003D}" type="presOf" srcId="{6F8F41ED-AA40-4559-A255-764333AC0137}" destId="{9579C65C-AC2D-45C3-ADF5-287139F3BA1A}" srcOrd="0" destOrd="0" presId="urn:microsoft.com/office/officeart/2005/8/layout/orgChart1"/>
    <dgm:cxn modelId="{34174FE1-D09D-4F5B-BB75-13BC6BBECA00}" type="presOf" srcId="{B975CD97-DE9A-4A29-B0A4-9CE3D1CFF17A}" destId="{EF80C5F0-80B8-49AE-85E8-3A34628F7FF9}" srcOrd="1" destOrd="0" presId="urn:microsoft.com/office/officeart/2005/8/layout/orgChart1"/>
    <dgm:cxn modelId="{CE7832CE-1488-4E52-A785-5CD1EFE74F9B}" type="presParOf" srcId="{1830A6C3-94EB-4CF4-B7D9-CBEFAAF7E524}" destId="{D242AB7C-8450-4C94-AE62-9EA382203A25}" srcOrd="0" destOrd="0" presId="urn:microsoft.com/office/officeart/2005/8/layout/orgChart1"/>
    <dgm:cxn modelId="{B5418716-95CC-487C-B532-608DC90C381C}" type="presParOf" srcId="{D242AB7C-8450-4C94-AE62-9EA382203A25}" destId="{72CC0BC7-21CB-4699-89A9-69D78392398C}" srcOrd="0" destOrd="0" presId="urn:microsoft.com/office/officeart/2005/8/layout/orgChart1"/>
    <dgm:cxn modelId="{3833410E-74E3-4995-A21C-6F8ED0C75BDB}" type="presParOf" srcId="{72CC0BC7-21CB-4699-89A9-69D78392398C}" destId="{35F26206-01EB-426F-BFAF-9D253CF45DC8}" srcOrd="0" destOrd="0" presId="urn:microsoft.com/office/officeart/2005/8/layout/orgChart1"/>
    <dgm:cxn modelId="{81921BD8-C8DC-4CA8-8D2F-7C8B7473F06D}" type="presParOf" srcId="{72CC0BC7-21CB-4699-89A9-69D78392398C}" destId="{EF80C5F0-80B8-49AE-85E8-3A34628F7FF9}" srcOrd="1" destOrd="0" presId="urn:microsoft.com/office/officeart/2005/8/layout/orgChart1"/>
    <dgm:cxn modelId="{619471C2-66C8-4EB5-86E1-9C155874FE57}" type="presParOf" srcId="{D242AB7C-8450-4C94-AE62-9EA382203A25}" destId="{3825BF25-A75E-4697-9F7D-AB06620900EA}" srcOrd="1" destOrd="0" presId="urn:microsoft.com/office/officeart/2005/8/layout/orgChart1"/>
    <dgm:cxn modelId="{5784F660-D9A4-4ADA-8636-F9DF094887E5}" type="presParOf" srcId="{D242AB7C-8450-4C94-AE62-9EA382203A25}" destId="{E01824D8-A51A-46A7-AAFA-135092567A74}" srcOrd="2" destOrd="0" presId="urn:microsoft.com/office/officeart/2005/8/layout/orgChart1"/>
    <dgm:cxn modelId="{A15453D5-7C78-4B50-A68F-2CD5CDDAB537}" type="presParOf" srcId="{1830A6C3-94EB-4CF4-B7D9-CBEFAAF7E524}" destId="{C632BEDD-9AA2-4CD5-B21E-55D1F36028EE}" srcOrd="1" destOrd="0" presId="urn:microsoft.com/office/officeart/2005/8/layout/orgChart1"/>
    <dgm:cxn modelId="{AA3C07CC-257D-44B7-84F6-2E7FA2887CED}" type="presParOf" srcId="{C632BEDD-9AA2-4CD5-B21E-55D1F36028EE}" destId="{5ED593C7-80D7-44E7-AB14-3EB1947555F9}" srcOrd="0" destOrd="0" presId="urn:microsoft.com/office/officeart/2005/8/layout/orgChart1"/>
    <dgm:cxn modelId="{044D345B-B7CF-4CF8-B478-7B0E4EBFD125}" type="presParOf" srcId="{5ED593C7-80D7-44E7-AB14-3EB1947555F9}" destId="{9579C65C-AC2D-45C3-ADF5-287139F3BA1A}" srcOrd="0" destOrd="0" presId="urn:microsoft.com/office/officeart/2005/8/layout/orgChart1"/>
    <dgm:cxn modelId="{98E7E41C-BAED-4C77-8CD0-373D0FEC1C12}" type="presParOf" srcId="{5ED593C7-80D7-44E7-AB14-3EB1947555F9}" destId="{50AC766C-A942-400A-8B5E-A691987DE08C}" srcOrd="1" destOrd="0" presId="urn:microsoft.com/office/officeart/2005/8/layout/orgChart1"/>
    <dgm:cxn modelId="{2522F902-FD4E-49E1-920C-34C60374084C}" type="presParOf" srcId="{C632BEDD-9AA2-4CD5-B21E-55D1F36028EE}" destId="{5CFF8626-3785-43BB-8D68-2137DBAA70A1}" srcOrd="1" destOrd="0" presId="urn:microsoft.com/office/officeart/2005/8/layout/orgChart1"/>
    <dgm:cxn modelId="{88FA4B86-91FE-45C0-86FF-32935BE952A3}" type="presParOf" srcId="{C632BEDD-9AA2-4CD5-B21E-55D1F36028EE}" destId="{6F41C4F8-2168-4BE3-A30A-E27A786A7BC9}" srcOrd="2" destOrd="0" presId="urn:microsoft.com/office/officeart/2005/8/layout/orgChart1"/>
    <dgm:cxn modelId="{372BB49E-D8DC-4BA8-93BC-C8DA1488E5C9}" type="presParOf" srcId="{1830A6C3-94EB-4CF4-B7D9-CBEFAAF7E524}" destId="{942EDD72-53B4-4D73-B563-E478CD17A830}" srcOrd="2" destOrd="0" presId="urn:microsoft.com/office/officeart/2005/8/layout/orgChart1"/>
    <dgm:cxn modelId="{2A10E352-FE6A-4E8E-BBF9-632184819BBF}" type="presParOf" srcId="{942EDD72-53B4-4D73-B563-E478CD17A830}" destId="{C9B725A6-7026-4BCD-9D1A-5F6AC062960A}" srcOrd="0" destOrd="0" presId="urn:microsoft.com/office/officeart/2005/8/layout/orgChart1"/>
    <dgm:cxn modelId="{FE498E34-775E-4284-9DE5-94027EBA4A25}" type="presParOf" srcId="{C9B725A6-7026-4BCD-9D1A-5F6AC062960A}" destId="{50E99F80-A69C-403D-83AB-24A00887C0D2}" srcOrd="0" destOrd="0" presId="urn:microsoft.com/office/officeart/2005/8/layout/orgChart1"/>
    <dgm:cxn modelId="{39CCF084-C43E-4C36-B9F5-DF4EFE121CF2}" type="presParOf" srcId="{C9B725A6-7026-4BCD-9D1A-5F6AC062960A}" destId="{0215ED81-3D81-4632-A457-C4C09F371006}" srcOrd="1" destOrd="0" presId="urn:microsoft.com/office/officeart/2005/8/layout/orgChart1"/>
    <dgm:cxn modelId="{6E392BC5-706D-463B-A6B4-BBC5DCBD3E38}" type="presParOf" srcId="{942EDD72-53B4-4D73-B563-E478CD17A830}" destId="{F4FCE78F-FE1B-4E27-AC2F-0BB1975EBA56}" srcOrd="1" destOrd="0" presId="urn:microsoft.com/office/officeart/2005/8/layout/orgChart1"/>
    <dgm:cxn modelId="{8B9A3EAC-D471-49BC-B13A-31CBF1D15A19}" type="presParOf" srcId="{942EDD72-53B4-4D73-B563-E478CD17A830}" destId="{CDDF2B97-5D6F-46E5-A99E-F2DBF81D940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67BDD3-86A1-44E3-A7AE-B33A6C6B87B5}"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1D9C063-78BF-4F4D-A56A-FCBF72B882C2}">
      <dgm:prSet/>
      <dgm:spPr/>
      <dgm:t>
        <a:bodyPr/>
        <a:lstStyle/>
        <a:p>
          <a:pPr>
            <a:lnSpc>
              <a:spcPct val="100000"/>
            </a:lnSpc>
            <a:defRPr cap="all"/>
          </a:pPr>
          <a:r>
            <a:rPr lang="en-US"/>
            <a:t>- Transactions.csv : détails des ventes</a:t>
          </a:r>
          <a:endParaRPr lang="en-US" dirty="0"/>
        </a:p>
      </dgm:t>
    </dgm:pt>
    <dgm:pt modelId="{9EF450DA-34E7-4031-B7A8-AAB9E1C5BB2F}" type="parTrans" cxnId="{5F873565-0948-411C-9753-98E98250C334}">
      <dgm:prSet/>
      <dgm:spPr/>
      <dgm:t>
        <a:bodyPr/>
        <a:lstStyle/>
        <a:p>
          <a:endParaRPr lang="en-US"/>
        </a:p>
      </dgm:t>
    </dgm:pt>
    <dgm:pt modelId="{65DBE51A-2CAF-449C-9912-09828D20AFD3}" type="sibTrans" cxnId="{5F873565-0948-411C-9753-98E98250C334}">
      <dgm:prSet/>
      <dgm:spPr/>
      <dgm:t>
        <a:bodyPr/>
        <a:lstStyle/>
        <a:p>
          <a:endParaRPr lang="en-US"/>
        </a:p>
      </dgm:t>
    </dgm:pt>
    <dgm:pt modelId="{46D63711-5E98-4E88-ACAD-E33A3183937E}">
      <dgm:prSet/>
      <dgm:spPr/>
      <dgm:t>
        <a:bodyPr/>
        <a:lstStyle/>
        <a:p>
          <a:pPr>
            <a:lnSpc>
              <a:spcPct val="100000"/>
            </a:lnSpc>
            <a:defRPr cap="all"/>
          </a:pPr>
          <a:r>
            <a:rPr lang="en-US"/>
            <a:t>- Products.csv : caractéristiques des produits</a:t>
          </a:r>
        </a:p>
      </dgm:t>
    </dgm:pt>
    <dgm:pt modelId="{4A157553-95F9-4641-8BF5-D5D9D1952272}" type="parTrans" cxnId="{A7E55A03-7627-4CDF-B233-4FCE3B5ECE79}">
      <dgm:prSet/>
      <dgm:spPr/>
      <dgm:t>
        <a:bodyPr/>
        <a:lstStyle/>
        <a:p>
          <a:endParaRPr lang="en-US"/>
        </a:p>
      </dgm:t>
    </dgm:pt>
    <dgm:pt modelId="{0C890F52-D403-4E08-AD8D-3C30C2C68C63}" type="sibTrans" cxnId="{A7E55A03-7627-4CDF-B233-4FCE3B5ECE79}">
      <dgm:prSet/>
      <dgm:spPr/>
      <dgm:t>
        <a:bodyPr/>
        <a:lstStyle/>
        <a:p>
          <a:endParaRPr lang="en-US"/>
        </a:p>
      </dgm:t>
    </dgm:pt>
    <dgm:pt modelId="{3273F1C4-37DB-4A3A-BCAE-9A41A2B4CBC9}">
      <dgm:prSet/>
      <dgm:spPr/>
      <dgm:t>
        <a:bodyPr/>
        <a:lstStyle/>
        <a:p>
          <a:pPr>
            <a:lnSpc>
              <a:spcPct val="100000"/>
            </a:lnSpc>
            <a:defRPr cap="all"/>
          </a:pPr>
          <a:r>
            <a:rPr lang="en-US"/>
            <a:t>- Customers.csv : informations clients</a:t>
          </a:r>
        </a:p>
      </dgm:t>
    </dgm:pt>
    <dgm:pt modelId="{8A095978-125E-4F40-946C-A3518B1AA979}" type="parTrans" cxnId="{D8C942A6-D656-4C1C-9181-822065B70016}">
      <dgm:prSet/>
      <dgm:spPr/>
      <dgm:t>
        <a:bodyPr/>
        <a:lstStyle/>
        <a:p>
          <a:endParaRPr lang="en-US"/>
        </a:p>
      </dgm:t>
    </dgm:pt>
    <dgm:pt modelId="{5BD8DBAF-B5A0-478B-A52F-E40BE2E9412B}" type="sibTrans" cxnId="{D8C942A6-D656-4C1C-9181-822065B70016}">
      <dgm:prSet/>
      <dgm:spPr/>
      <dgm:t>
        <a:bodyPr/>
        <a:lstStyle/>
        <a:p>
          <a:endParaRPr lang="en-US"/>
        </a:p>
      </dgm:t>
    </dgm:pt>
    <dgm:pt modelId="{A4135BE1-823F-4064-A9F1-3080DDB02CD5}">
      <dgm:prSet/>
      <dgm:spPr/>
      <dgm:t>
        <a:bodyPr/>
        <a:lstStyle/>
        <a:p>
          <a:pPr>
            <a:lnSpc>
              <a:spcPct val="100000"/>
            </a:lnSpc>
            <a:defRPr cap="all"/>
          </a:pPr>
          <a:r>
            <a:rPr lang="en-US" dirty="0"/>
            <a:t>Trois datasets </a:t>
          </a:r>
          <a:r>
            <a:rPr lang="en-US" dirty="0" err="1"/>
            <a:t>principaux</a:t>
          </a:r>
          <a:r>
            <a:rPr lang="en-US" dirty="0"/>
            <a:t> :</a:t>
          </a:r>
        </a:p>
      </dgm:t>
    </dgm:pt>
    <dgm:pt modelId="{F2474B3A-E2F3-4303-868F-46CE3BB62126}" type="sibTrans" cxnId="{0F4A25A5-CFE2-4539-881A-C161D83177C8}">
      <dgm:prSet/>
      <dgm:spPr/>
      <dgm:t>
        <a:bodyPr/>
        <a:lstStyle/>
        <a:p>
          <a:endParaRPr lang="en-US"/>
        </a:p>
      </dgm:t>
    </dgm:pt>
    <dgm:pt modelId="{E1488983-85AB-46D6-861C-5FF08A74C2AC}" type="parTrans" cxnId="{0F4A25A5-CFE2-4539-881A-C161D83177C8}">
      <dgm:prSet/>
      <dgm:spPr/>
      <dgm:t>
        <a:bodyPr/>
        <a:lstStyle/>
        <a:p>
          <a:endParaRPr lang="en-US"/>
        </a:p>
      </dgm:t>
    </dgm:pt>
    <dgm:pt modelId="{008B36B0-8D2C-4ADF-9675-5F526F5DB6A2}" type="pres">
      <dgm:prSet presAssocID="{F667BDD3-86A1-44E3-A7AE-B33A6C6B87B5}" presName="outerComposite" presStyleCnt="0">
        <dgm:presLayoutVars>
          <dgm:chMax val="5"/>
          <dgm:dir/>
          <dgm:resizeHandles val="exact"/>
        </dgm:presLayoutVars>
      </dgm:prSet>
      <dgm:spPr/>
    </dgm:pt>
    <dgm:pt modelId="{0F7D85F6-49BE-4DB8-855B-5F1A63DBAFD1}" type="pres">
      <dgm:prSet presAssocID="{F667BDD3-86A1-44E3-A7AE-B33A6C6B87B5}" presName="dummyMaxCanvas" presStyleCnt="0">
        <dgm:presLayoutVars/>
      </dgm:prSet>
      <dgm:spPr/>
    </dgm:pt>
    <dgm:pt modelId="{9879A0F0-B551-4638-90C6-2828A47D2956}" type="pres">
      <dgm:prSet presAssocID="{F667BDD3-86A1-44E3-A7AE-B33A6C6B87B5}" presName="FourNodes_1" presStyleLbl="node1" presStyleIdx="0" presStyleCnt="4">
        <dgm:presLayoutVars>
          <dgm:bulletEnabled val="1"/>
        </dgm:presLayoutVars>
      </dgm:prSet>
      <dgm:spPr/>
    </dgm:pt>
    <dgm:pt modelId="{9628B593-3D25-4531-8F22-89173A5EC0F8}" type="pres">
      <dgm:prSet presAssocID="{F667BDD3-86A1-44E3-A7AE-B33A6C6B87B5}" presName="FourNodes_2" presStyleLbl="node1" presStyleIdx="1" presStyleCnt="4">
        <dgm:presLayoutVars>
          <dgm:bulletEnabled val="1"/>
        </dgm:presLayoutVars>
      </dgm:prSet>
      <dgm:spPr/>
    </dgm:pt>
    <dgm:pt modelId="{0015A373-2DA4-456E-9E80-43056EF206F8}" type="pres">
      <dgm:prSet presAssocID="{F667BDD3-86A1-44E3-A7AE-B33A6C6B87B5}" presName="FourNodes_3" presStyleLbl="node1" presStyleIdx="2" presStyleCnt="4">
        <dgm:presLayoutVars>
          <dgm:bulletEnabled val="1"/>
        </dgm:presLayoutVars>
      </dgm:prSet>
      <dgm:spPr/>
    </dgm:pt>
    <dgm:pt modelId="{62106B70-B672-4105-A799-5F3D3B999941}" type="pres">
      <dgm:prSet presAssocID="{F667BDD3-86A1-44E3-A7AE-B33A6C6B87B5}" presName="FourNodes_4" presStyleLbl="node1" presStyleIdx="3" presStyleCnt="4">
        <dgm:presLayoutVars>
          <dgm:bulletEnabled val="1"/>
        </dgm:presLayoutVars>
      </dgm:prSet>
      <dgm:spPr/>
    </dgm:pt>
    <dgm:pt modelId="{B5507839-F394-42A4-B81F-D4C08D036BB0}" type="pres">
      <dgm:prSet presAssocID="{F667BDD3-86A1-44E3-A7AE-B33A6C6B87B5}" presName="FourConn_1-2" presStyleLbl="fgAccFollowNode1" presStyleIdx="0" presStyleCnt="3">
        <dgm:presLayoutVars>
          <dgm:bulletEnabled val="1"/>
        </dgm:presLayoutVars>
      </dgm:prSet>
      <dgm:spPr/>
    </dgm:pt>
    <dgm:pt modelId="{FA849E89-BD20-4C57-B0C2-E8D177CCB18A}" type="pres">
      <dgm:prSet presAssocID="{F667BDD3-86A1-44E3-A7AE-B33A6C6B87B5}" presName="FourConn_2-3" presStyleLbl="fgAccFollowNode1" presStyleIdx="1" presStyleCnt="3">
        <dgm:presLayoutVars>
          <dgm:bulletEnabled val="1"/>
        </dgm:presLayoutVars>
      </dgm:prSet>
      <dgm:spPr/>
    </dgm:pt>
    <dgm:pt modelId="{0EC49BCD-C2E3-41AA-8A49-F608341788B8}" type="pres">
      <dgm:prSet presAssocID="{F667BDD3-86A1-44E3-A7AE-B33A6C6B87B5}" presName="FourConn_3-4" presStyleLbl="fgAccFollowNode1" presStyleIdx="2" presStyleCnt="3">
        <dgm:presLayoutVars>
          <dgm:bulletEnabled val="1"/>
        </dgm:presLayoutVars>
      </dgm:prSet>
      <dgm:spPr/>
    </dgm:pt>
    <dgm:pt modelId="{625B5EE9-18DC-4F66-BD6B-D1A995E7CA1C}" type="pres">
      <dgm:prSet presAssocID="{F667BDD3-86A1-44E3-A7AE-B33A6C6B87B5}" presName="FourNodes_1_text" presStyleLbl="node1" presStyleIdx="3" presStyleCnt="4">
        <dgm:presLayoutVars>
          <dgm:bulletEnabled val="1"/>
        </dgm:presLayoutVars>
      </dgm:prSet>
      <dgm:spPr/>
    </dgm:pt>
    <dgm:pt modelId="{EE267405-6E9C-4220-971B-3A0987375255}" type="pres">
      <dgm:prSet presAssocID="{F667BDD3-86A1-44E3-A7AE-B33A6C6B87B5}" presName="FourNodes_2_text" presStyleLbl="node1" presStyleIdx="3" presStyleCnt="4">
        <dgm:presLayoutVars>
          <dgm:bulletEnabled val="1"/>
        </dgm:presLayoutVars>
      </dgm:prSet>
      <dgm:spPr/>
    </dgm:pt>
    <dgm:pt modelId="{0C838629-C828-41D5-B909-576EE649C39C}" type="pres">
      <dgm:prSet presAssocID="{F667BDD3-86A1-44E3-A7AE-B33A6C6B87B5}" presName="FourNodes_3_text" presStyleLbl="node1" presStyleIdx="3" presStyleCnt="4">
        <dgm:presLayoutVars>
          <dgm:bulletEnabled val="1"/>
        </dgm:presLayoutVars>
      </dgm:prSet>
      <dgm:spPr/>
    </dgm:pt>
    <dgm:pt modelId="{4C5A9600-DDA2-4AA7-83B7-4D46D1077DA0}" type="pres">
      <dgm:prSet presAssocID="{F667BDD3-86A1-44E3-A7AE-B33A6C6B87B5}" presName="FourNodes_4_text" presStyleLbl="node1" presStyleIdx="3" presStyleCnt="4">
        <dgm:presLayoutVars>
          <dgm:bulletEnabled val="1"/>
        </dgm:presLayoutVars>
      </dgm:prSet>
      <dgm:spPr/>
    </dgm:pt>
  </dgm:ptLst>
  <dgm:cxnLst>
    <dgm:cxn modelId="{A7E55A03-7627-4CDF-B233-4FCE3B5ECE79}" srcId="{F667BDD3-86A1-44E3-A7AE-B33A6C6B87B5}" destId="{46D63711-5E98-4E88-ACAD-E33A3183937E}" srcOrd="2" destOrd="0" parTransId="{4A157553-95F9-4641-8BF5-D5D9D1952272}" sibTransId="{0C890F52-D403-4E08-AD8D-3C30C2C68C63}"/>
    <dgm:cxn modelId="{7BBCA12B-4118-402A-B441-E465AD668C67}" type="presOf" srcId="{3273F1C4-37DB-4A3A-BCAE-9A41A2B4CBC9}" destId="{4C5A9600-DDA2-4AA7-83B7-4D46D1077DA0}" srcOrd="1" destOrd="0" presId="urn:microsoft.com/office/officeart/2005/8/layout/vProcess5"/>
    <dgm:cxn modelId="{5F873565-0948-411C-9753-98E98250C334}" srcId="{F667BDD3-86A1-44E3-A7AE-B33A6C6B87B5}" destId="{01D9C063-78BF-4F4D-A56A-FCBF72B882C2}" srcOrd="1" destOrd="0" parTransId="{9EF450DA-34E7-4031-B7A8-AAB9E1C5BB2F}" sibTransId="{65DBE51A-2CAF-449C-9912-09828D20AFD3}"/>
    <dgm:cxn modelId="{1DE0254D-ED8A-4366-8076-346B4446F8D6}" type="presOf" srcId="{46D63711-5E98-4E88-ACAD-E33A3183937E}" destId="{0015A373-2DA4-456E-9E80-43056EF206F8}" srcOrd="0" destOrd="0" presId="urn:microsoft.com/office/officeart/2005/8/layout/vProcess5"/>
    <dgm:cxn modelId="{EB0B3A4E-D4B7-402A-8F66-B81BE592886B}" type="presOf" srcId="{01D9C063-78BF-4F4D-A56A-FCBF72B882C2}" destId="{EE267405-6E9C-4220-971B-3A0987375255}" srcOrd="1" destOrd="0" presId="urn:microsoft.com/office/officeart/2005/8/layout/vProcess5"/>
    <dgm:cxn modelId="{527A0590-6EE1-4E68-BCEC-527859083F2C}" type="presOf" srcId="{F2474B3A-E2F3-4303-868F-46CE3BB62126}" destId="{B5507839-F394-42A4-B81F-D4C08D036BB0}" srcOrd="0" destOrd="0" presId="urn:microsoft.com/office/officeart/2005/8/layout/vProcess5"/>
    <dgm:cxn modelId="{45206598-FEB2-4E6F-8C2D-A2E05E6E721A}" type="presOf" srcId="{A4135BE1-823F-4064-A9F1-3080DDB02CD5}" destId="{625B5EE9-18DC-4F66-BD6B-D1A995E7CA1C}" srcOrd="1" destOrd="0" presId="urn:microsoft.com/office/officeart/2005/8/layout/vProcess5"/>
    <dgm:cxn modelId="{0F4A25A5-CFE2-4539-881A-C161D83177C8}" srcId="{F667BDD3-86A1-44E3-A7AE-B33A6C6B87B5}" destId="{A4135BE1-823F-4064-A9F1-3080DDB02CD5}" srcOrd="0" destOrd="0" parTransId="{E1488983-85AB-46D6-861C-5FF08A74C2AC}" sibTransId="{F2474B3A-E2F3-4303-868F-46CE3BB62126}"/>
    <dgm:cxn modelId="{D8C942A6-D656-4C1C-9181-822065B70016}" srcId="{F667BDD3-86A1-44E3-A7AE-B33A6C6B87B5}" destId="{3273F1C4-37DB-4A3A-BCAE-9A41A2B4CBC9}" srcOrd="3" destOrd="0" parTransId="{8A095978-125E-4F40-946C-A3518B1AA979}" sibTransId="{5BD8DBAF-B5A0-478B-A52F-E40BE2E9412B}"/>
    <dgm:cxn modelId="{77FD98AA-B2D7-487A-B915-BE7AE3F1E52F}" type="presOf" srcId="{F667BDD3-86A1-44E3-A7AE-B33A6C6B87B5}" destId="{008B36B0-8D2C-4ADF-9675-5F526F5DB6A2}" srcOrd="0" destOrd="0" presId="urn:microsoft.com/office/officeart/2005/8/layout/vProcess5"/>
    <dgm:cxn modelId="{FFF8D2AE-9E25-48C2-A5C0-6D1BAA8396BD}" type="presOf" srcId="{65DBE51A-2CAF-449C-9912-09828D20AFD3}" destId="{FA849E89-BD20-4C57-B0C2-E8D177CCB18A}" srcOrd="0" destOrd="0" presId="urn:microsoft.com/office/officeart/2005/8/layout/vProcess5"/>
    <dgm:cxn modelId="{195E44BD-6E4E-4E53-B928-096157511254}" type="presOf" srcId="{01D9C063-78BF-4F4D-A56A-FCBF72B882C2}" destId="{9628B593-3D25-4531-8F22-89173A5EC0F8}" srcOrd="0" destOrd="0" presId="urn:microsoft.com/office/officeart/2005/8/layout/vProcess5"/>
    <dgm:cxn modelId="{1FE2C9CA-2011-4F52-A3A0-C7884F0DB48A}" type="presOf" srcId="{A4135BE1-823F-4064-A9F1-3080DDB02CD5}" destId="{9879A0F0-B551-4638-90C6-2828A47D2956}" srcOrd="0" destOrd="0" presId="urn:microsoft.com/office/officeart/2005/8/layout/vProcess5"/>
    <dgm:cxn modelId="{8221A0D3-CD28-4361-BB38-57C6DF8F8171}" type="presOf" srcId="{3273F1C4-37DB-4A3A-BCAE-9A41A2B4CBC9}" destId="{62106B70-B672-4105-A799-5F3D3B999941}" srcOrd="0" destOrd="0" presId="urn:microsoft.com/office/officeart/2005/8/layout/vProcess5"/>
    <dgm:cxn modelId="{A45887DF-1821-42F9-87D6-ABFF3D19117F}" type="presOf" srcId="{46D63711-5E98-4E88-ACAD-E33A3183937E}" destId="{0C838629-C828-41D5-B909-576EE649C39C}" srcOrd="1" destOrd="0" presId="urn:microsoft.com/office/officeart/2005/8/layout/vProcess5"/>
    <dgm:cxn modelId="{BCE4D6FF-B7E3-49CD-880D-C3A98D844E78}" type="presOf" srcId="{0C890F52-D403-4E08-AD8D-3C30C2C68C63}" destId="{0EC49BCD-C2E3-41AA-8A49-F608341788B8}" srcOrd="0" destOrd="0" presId="urn:microsoft.com/office/officeart/2005/8/layout/vProcess5"/>
    <dgm:cxn modelId="{7E03BE82-5534-4F1F-9FAB-801EDD6D2C9F}" type="presParOf" srcId="{008B36B0-8D2C-4ADF-9675-5F526F5DB6A2}" destId="{0F7D85F6-49BE-4DB8-855B-5F1A63DBAFD1}" srcOrd="0" destOrd="0" presId="urn:microsoft.com/office/officeart/2005/8/layout/vProcess5"/>
    <dgm:cxn modelId="{2A7DCC77-CAF2-494E-95D1-187162592D7F}" type="presParOf" srcId="{008B36B0-8D2C-4ADF-9675-5F526F5DB6A2}" destId="{9879A0F0-B551-4638-90C6-2828A47D2956}" srcOrd="1" destOrd="0" presId="urn:microsoft.com/office/officeart/2005/8/layout/vProcess5"/>
    <dgm:cxn modelId="{A18E6AFD-B334-4D35-AB90-FBF69C856546}" type="presParOf" srcId="{008B36B0-8D2C-4ADF-9675-5F526F5DB6A2}" destId="{9628B593-3D25-4531-8F22-89173A5EC0F8}" srcOrd="2" destOrd="0" presId="urn:microsoft.com/office/officeart/2005/8/layout/vProcess5"/>
    <dgm:cxn modelId="{65D46C11-A7F9-4982-A574-0E9FF82286F5}" type="presParOf" srcId="{008B36B0-8D2C-4ADF-9675-5F526F5DB6A2}" destId="{0015A373-2DA4-456E-9E80-43056EF206F8}" srcOrd="3" destOrd="0" presId="urn:microsoft.com/office/officeart/2005/8/layout/vProcess5"/>
    <dgm:cxn modelId="{FDB77834-143D-4F5C-A197-D9ACB8FB6943}" type="presParOf" srcId="{008B36B0-8D2C-4ADF-9675-5F526F5DB6A2}" destId="{62106B70-B672-4105-A799-5F3D3B999941}" srcOrd="4" destOrd="0" presId="urn:microsoft.com/office/officeart/2005/8/layout/vProcess5"/>
    <dgm:cxn modelId="{03AD2F05-1B11-4D58-B7E3-33E840A50967}" type="presParOf" srcId="{008B36B0-8D2C-4ADF-9675-5F526F5DB6A2}" destId="{B5507839-F394-42A4-B81F-D4C08D036BB0}" srcOrd="5" destOrd="0" presId="urn:microsoft.com/office/officeart/2005/8/layout/vProcess5"/>
    <dgm:cxn modelId="{1D47D271-CE1C-4133-8E78-3E8BDD657A54}" type="presParOf" srcId="{008B36B0-8D2C-4ADF-9675-5F526F5DB6A2}" destId="{FA849E89-BD20-4C57-B0C2-E8D177CCB18A}" srcOrd="6" destOrd="0" presId="urn:microsoft.com/office/officeart/2005/8/layout/vProcess5"/>
    <dgm:cxn modelId="{D4AC1B5C-4B9E-4115-A405-800B42B8F1DB}" type="presParOf" srcId="{008B36B0-8D2C-4ADF-9675-5F526F5DB6A2}" destId="{0EC49BCD-C2E3-41AA-8A49-F608341788B8}" srcOrd="7" destOrd="0" presId="urn:microsoft.com/office/officeart/2005/8/layout/vProcess5"/>
    <dgm:cxn modelId="{64D2744D-CA9C-49BC-A864-67DDEDCA76D9}" type="presParOf" srcId="{008B36B0-8D2C-4ADF-9675-5F526F5DB6A2}" destId="{625B5EE9-18DC-4F66-BD6B-D1A995E7CA1C}" srcOrd="8" destOrd="0" presId="urn:microsoft.com/office/officeart/2005/8/layout/vProcess5"/>
    <dgm:cxn modelId="{B88B358E-2962-486E-88A6-7CEC962000D4}" type="presParOf" srcId="{008B36B0-8D2C-4ADF-9675-5F526F5DB6A2}" destId="{EE267405-6E9C-4220-971B-3A0987375255}" srcOrd="9" destOrd="0" presId="urn:microsoft.com/office/officeart/2005/8/layout/vProcess5"/>
    <dgm:cxn modelId="{F9657CDD-783B-4A7E-8031-5385C400FD53}" type="presParOf" srcId="{008B36B0-8D2C-4ADF-9675-5F526F5DB6A2}" destId="{0C838629-C828-41D5-B909-576EE649C39C}" srcOrd="10" destOrd="0" presId="urn:microsoft.com/office/officeart/2005/8/layout/vProcess5"/>
    <dgm:cxn modelId="{3E8ABC1A-0ABA-4A29-AB97-85B9FE6D30A1}" type="presParOf" srcId="{008B36B0-8D2C-4ADF-9675-5F526F5DB6A2}" destId="{4C5A9600-DDA2-4AA7-83B7-4D46D1077DA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54F3BC-670F-418E-80D7-FCBAB03AC6DD}"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9A0E39DC-4A7B-4F8F-B7F2-CBC797CFF3F2}">
      <dgm:prSet/>
      <dgm:spPr/>
      <dgm:t>
        <a:bodyPr/>
        <a:lstStyle/>
        <a:p>
          <a:pPr>
            <a:lnSpc>
              <a:spcPct val="100000"/>
            </a:lnSpc>
          </a:pPr>
          <a:r>
            <a:rPr lang="en-US" dirty="0" err="1"/>
            <a:t>Nettoyage</a:t>
          </a:r>
          <a:r>
            <a:rPr lang="en-US"/>
            <a:t> des données </a:t>
          </a:r>
        </a:p>
      </dgm:t>
    </dgm:pt>
    <dgm:pt modelId="{0B1112AD-F431-4267-9424-2F934644081F}" type="parTrans" cxnId="{53EB529A-F428-416B-827C-518F99CC4A8C}">
      <dgm:prSet/>
      <dgm:spPr/>
      <dgm:t>
        <a:bodyPr/>
        <a:lstStyle/>
        <a:p>
          <a:endParaRPr lang="en-US"/>
        </a:p>
      </dgm:t>
    </dgm:pt>
    <dgm:pt modelId="{5E82D6FE-6689-4767-B559-0ACDFAD19822}" type="sibTrans" cxnId="{53EB529A-F428-416B-827C-518F99CC4A8C}">
      <dgm:prSet/>
      <dgm:spPr/>
      <dgm:t>
        <a:bodyPr/>
        <a:lstStyle/>
        <a:p>
          <a:pPr>
            <a:lnSpc>
              <a:spcPct val="100000"/>
            </a:lnSpc>
          </a:pPr>
          <a:endParaRPr lang="en-US"/>
        </a:p>
      </dgm:t>
    </dgm:pt>
    <dgm:pt modelId="{1A89A446-8525-4E30-ADC2-4DEE52238389}">
      <dgm:prSet/>
      <dgm:spPr/>
      <dgm:t>
        <a:bodyPr/>
        <a:lstStyle/>
        <a:p>
          <a:pPr>
            <a:lnSpc>
              <a:spcPct val="100000"/>
            </a:lnSpc>
          </a:pPr>
          <a:r>
            <a:rPr lang="en-US" dirty="0"/>
            <a:t>Gestion des </a:t>
          </a:r>
          <a:r>
            <a:rPr lang="en-US" dirty="0" err="1"/>
            <a:t>valeurs</a:t>
          </a:r>
          <a:r>
            <a:rPr lang="en-US" dirty="0"/>
            <a:t> </a:t>
          </a:r>
          <a:r>
            <a:rPr lang="en-US" dirty="0" err="1"/>
            <a:t>manquantes</a:t>
          </a:r>
          <a:r>
            <a:rPr lang="en-US" dirty="0"/>
            <a:t> et conversion des types de données</a:t>
          </a:r>
        </a:p>
      </dgm:t>
    </dgm:pt>
    <dgm:pt modelId="{DB339ABB-60C3-415D-9944-A69D918C5165}" type="parTrans" cxnId="{E61F5B2C-9C9B-4B12-8488-980E05201762}">
      <dgm:prSet/>
      <dgm:spPr/>
      <dgm:t>
        <a:bodyPr/>
        <a:lstStyle/>
        <a:p>
          <a:endParaRPr lang="en-US"/>
        </a:p>
      </dgm:t>
    </dgm:pt>
    <dgm:pt modelId="{A3838DBB-071B-48EB-88F1-4F892D64921C}" type="sibTrans" cxnId="{E61F5B2C-9C9B-4B12-8488-980E05201762}">
      <dgm:prSet/>
      <dgm:spPr/>
      <dgm:t>
        <a:bodyPr/>
        <a:lstStyle/>
        <a:p>
          <a:pPr>
            <a:lnSpc>
              <a:spcPct val="100000"/>
            </a:lnSpc>
          </a:pPr>
          <a:endParaRPr lang="en-US"/>
        </a:p>
      </dgm:t>
    </dgm:pt>
    <dgm:pt modelId="{D5380F66-C6E6-4840-B22F-A19AE09E48D9}">
      <dgm:prSet/>
      <dgm:spPr/>
      <dgm:t>
        <a:bodyPr/>
        <a:lstStyle/>
        <a:p>
          <a:pPr>
            <a:lnSpc>
              <a:spcPct val="100000"/>
            </a:lnSpc>
          </a:pPr>
          <a:r>
            <a:rPr lang="en-US" dirty="0"/>
            <a:t> Fusion des datasets pour </a:t>
          </a:r>
          <a:r>
            <a:rPr lang="en-US" dirty="0" err="1"/>
            <a:t>obtenir</a:t>
          </a:r>
          <a:r>
            <a:rPr lang="en-US" dirty="0"/>
            <a:t> un ensemble de données </a:t>
          </a:r>
          <a:r>
            <a:rPr lang="en-US" dirty="0" err="1"/>
            <a:t>complet</a:t>
          </a:r>
          <a:endParaRPr lang="en-US" dirty="0"/>
        </a:p>
      </dgm:t>
    </dgm:pt>
    <dgm:pt modelId="{4CDFB9A1-7771-411B-AC27-4CFA57EED2B0}" type="parTrans" cxnId="{77FF7660-70FC-4286-8033-9B2D2FCB2086}">
      <dgm:prSet/>
      <dgm:spPr/>
      <dgm:t>
        <a:bodyPr/>
        <a:lstStyle/>
        <a:p>
          <a:endParaRPr lang="en-US"/>
        </a:p>
      </dgm:t>
    </dgm:pt>
    <dgm:pt modelId="{DA5E882F-3A19-4184-9887-ECD362373831}" type="sibTrans" cxnId="{77FF7660-70FC-4286-8033-9B2D2FCB2086}">
      <dgm:prSet/>
      <dgm:spPr/>
      <dgm:t>
        <a:bodyPr/>
        <a:lstStyle/>
        <a:p>
          <a:pPr>
            <a:lnSpc>
              <a:spcPct val="100000"/>
            </a:lnSpc>
          </a:pPr>
          <a:endParaRPr lang="en-US"/>
        </a:p>
      </dgm:t>
    </dgm:pt>
    <dgm:pt modelId="{67D7C823-0667-48D4-944F-B5CC4617C283}">
      <dgm:prSet/>
      <dgm:spPr/>
      <dgm:t>
        <a:bodyPr/>
        <a:lstStyle/>
        <a:p>
          <a:pPr>
            <a:lnSpc>
              <a:spcPct val="100000"/>
            </a:lnSpc>
          </a:pPr>
          <a:r>
            <a:rPr lang="en-US" dirty="0"/>
            <a:t>Analyses</a:t>
          </a:r>
          <a:r>
            <a:rPr lang="en-US" baseline="0" dirty="0"/>
            <a:t> descriptive des datasets</a:t>
          </a:r>
          <a:endParaRPr lang="en-US" dirty="0"/>
        </a:p>
      </dgm:t>
    </dgm:pt>
    <dgm:pt modelId="{DD48CA9D-CBA9-4247-B36B-A25665A7AF7C}" type="parTrans" cxnId="{E1F63F3B-A15A-4A5D-AA0A-C1E80BD2FD07}">
      <dgm:prSet/>
      <dgm:spPr/>
      <dgm:t>
        <a:bodyPr/>
        <a:lstStyle/>
        <a:p>
          <a:endParaRPr lang="en-US"/>
        </a:p>
      </dgm:t>
    </dgm:pt>
    <dgm:pt modelId="{8FCAB77D-930C-4240-8216-306CF515D735}" type="sibTrans" cxnId="{E1F63F3B-A15A-4A5D-AA0A-C1E80BD2FD07}">
      <dgm:prSet/>
      <dgm:spPr/>
      <dgm:t>
        <a:bodyPr/>
        <a:lstStyle/>
        <a:p>
          <a:pPr>
            <a:lnSpc>
              <a:spcPct val="100000"/>
            </a:lnSpc>
          </a:pPr>
          <a:endParaRPr lang="en-US"/>
        </a:p>
      </dgm:t>
    </dgm:pt>
    <dgm:pt modelId="{11678081-BAE5-4E9D-9CE3-F6774CF1D3EE}">
      <dgm:prSet/>
      <dgm:spPr/>
      <dgm:t>
        <a:bodyPr/>
        <a:lstStyle/>
        <a:p>
          <a:r>
            <a:rPr lang="en-US" dirty="0"/>
            <a:t>Analyses</a:t>
          </a:r>
          <a:r>
            <a:rPr lang="en-US" baseline="0" dirty="0"/>
            <a:t> des profiles et des correlations</a:t>
          </a:r>
          <a:endParaRPr lang="en-US" dirty="0"/>
        </a:p>
      </dgm:t>
    </dgm:pt>
    <dgm:pt modelId="{B8CC1C06-DD7F-4204-B336-DAAE1BA57812}" type="parTrans" cxnId="{13208C0F-5BE8-43B6-B735-B7D3BDB5B8D8}">
      <dgm:prSet/>
      <dgm:spPr/>
      <dgm:t>
        <a:bodyPr/>
        <a:lstStyle/>
        <a:p>
          <a:endParaRPr lang="fr-FR"/>
        </a:p>
      </dgm:t>
    </dgm:pt>
    <dgm:pt modelId="{A7E715A7-7E3C-4B61-A774-38A8D7B5422D}" type="sibTrans" cxnId="{13208C0F-5BE8-43B6-B735-B7D3BDB5B8D8}">
      <dgm:prSet/>
      <dgm:spPr/>
      <dgm:t>
        <a:bodyPr/>
        <a:lstStyle/>
        <a:p>
          <a:endParaRPr lang="fr-FR"/>
        </a:p>
      </dgm:t>
    </dgm:pt>
    <dgm:pt modelId="{DD1C5767-9B58-4EA6-B224-F21DD83FBFA3}" type="pres">
      <dgm:prSet presAssocID="{3354F3BC-670F-418E-80D7-FCBAB03AC6DD}" presName="Name0" presStyleCnt="0">
        <dgm:presLayoutVars>
          <dgm:dir/>
          <dgm:resizeHandles val="exact"/>
        </dgm:presLayoutVars>
      </dgm:prSet>
      <dgm:spPr/>
    </dgm:pt>
    <dgm:pt modelId="{51CC6BE1-A15F-4A3B-8189-624C3111FD7B}" type="pres">
      <dgm:prSet presAssocID="{9A0E39DC-4A7B-4F8F-B7F2-CBC797CFF3F2}" presName="node" presStyleLbl="node1" presStyleIdx="0" presStyleCnt="5">
        <dgm:presLayoutVars>
          <dgm:bulletEnabled val="1"/>
        </dgm:presLayoutVars>
      </dgm:prSet>
      <dgm:spPr/>
    </dgm:pt>
    <dgm:pt modelId="{9A0E9CCA-E6B0-4676-B58C-44B541DA708E}" type="pres">
      <dgm:prSet presAssocID="{5E82D6FE-6689-4767-B559-0ACDFAD19822}" presName="sibTrans" presStyleLbl="sibTrans1D1" presStyleIdx="0" presStyleCnt="4"/>
      <dgm:spPr/>
    </dgm:pt>
    <dgm:pt modelId="{736FA642-41C6-41D9-BC44-DA3F90C6B700}" type="pres">
      <dgm:prSet presAssocID="{5E82D6FE-6689-4767-B559-0ACDFAD19822}" presName="connectorText" presStyleLbl="sibTrans1D1" presStyleIdx="0" presStyleCnt="4"/>
      <dgm:spPr/>
    </dgm:pt>
    <dgm:pt modelId="{6300EE81-E8EC-4FA6-8000-262E9147C1A3}" type="pres">
      <dgm:prSet presAssocID="{1A89A446-8525-4E30-ADC2-4DEE52238389}" presName="node" presStyleLbl="node1" presStyleIdx="1" presStyleCnt="5">
        <dgm:presLayoutVars>
          <dgm:bulletEnabled val="1"/>
        </dgm:presLayoutVars>
      </dgm:prSet>
      <dgm:spPr/>
    </dgm:pt>
    <dgm:pt modelId="{3275A606-295B-467E-BB23-245787F1CDB3}" type="pres">
      <dgm:prSet presAssocID="{A3838DBB-071B-48EB-88F1-4F892D64921C}" presName="sibTrans" presStyleLbl="sibTrans1D1" presStyleIdx="1" presStyleCnt="4"/>
      <dgm:spPr/>
    </dgm:pt>
    <dgm:pt modelId="{C024CAEB-B346-4E25-B4BE-1941D483F746}" type="pres">
      <dgm:prSet presAssocID="{A3838DBB-071B-48EB-88F1-4F892D64921C}" presName="connectorText" presStyleLbl="sibTrans1D1" presStyleIdx="1" presStyleCnt="4"/>
      <dgm:spPr/>
    </dgm:pt>
    <dgm:pt modelId="{6FD14AB3-DA29-4A18-AE3F-29CF0151B3DB}" type="pres">
      <dgm:prSet presAssocID="{D5380F66-C6E6-4840-B22F-A19AE09E48D9}" presName="node" presStyleLbl="node1" presStyleIdx="2" presStyleCnt="5">
        <dgm:presLayoutVars>
          <dgm:bulletEnabled val="1"/>
        </dgm:presLayoutVars>
      </dgm:prSet>
      <dgm:spPr/>
    </dgm:pt>
    <dgm:pt modelId="{04039E47-6347-4285-91C7-B9B348BEF59E}" type="pres">
      <dgm:prSet presAssocID="{DA5E882F-3A19-4184-9887-ECD362373831}" presName="sibTrans" presStyleLbl="sibTrans1D1" presStyleIdx="2" presStyleCnt="4"/>
      <dgm:spPr/>
    </dgm:pt>
    <dgm:pt modelId="{28BBEA4F-00D8-4439-8A5A-657A27A4C99D}" type="pres">
      <dgm:prSet presAssocID="{DA5E882F-3A19-4184-9887-ECD362373831}" presName="connectorText" presStyleLbl="sibTrans1D1" presStyleIdx="2" presStyleCnt="4"/>
      <dgm:spPr/>
    </dgm:pt>
    <dgm:pt modelId="{7895A152-16D7-4621-80D3-9FFAC0972E3D}" type="pres">
      <dgm:prSet presAssocID="{67D7C823-0667-48D4-944F-B5CC4617C283}" presName="node" presStyleLbl="node1" presStyleIdx="3" presStyleCnt="5">
        <dgm:presLayoutVars>
          <dgm:bulletEnabled val="1"/>
        </dgm:presLayoutVars>
      </dgm:prSet>
      <dgm:spPr/>
    </dgm:pt>
    <dgm:pt modelId="{1BDF24CA-A763-4E64-B116-72D37A3B5624}" type="pres">
      <dgm:prSet presAssocID="{8FCAB77D-930C-4240-8216-306CF515D735}" presName="sibTrans" presStyleLbl="sibTrans1D1" presStyleIdx="3" presStyleCnt="4"/>
      <dgm:spPr/>
    </dgm:pt>
    <dgm:pt modelId="{DC202DE1-1196-4700-B638-2E8B62E1362B}" type="pres">
      <dgm:prSet presAssocID="{8FCAB77D-930C-4240-8216-306CF515D735}" presName="connectorText" presStyleLbl="sibTrans1D1" presStyleIdx="3" presStyleCnt="4"/>
      <dgm:spPr/>
    </dgm:pt>
    <dgm:pt modelId="{6EEDC50E-B06A-4A6E-AA39-D67B486CDB3F}" type="pres">
      <dgm:prSet presAssocID="{11678081-BAE5-4E9D-9CE3-F6774CF1D3EE}" presName="node" presStyleLbl="node1" presStyleIdx="4" presStyleCnt="5">
        <dgm:presLayoutVars>
          <dgm:bulletEnabled val="1"/>
        </dgm:presLayoutVars>
      </dgm:prSet>
      <dgm:spPr/>
    </dgm:pt>
  </dgm:ptLst>
  <dgm:cxnLst>
    <dgm:cxn modelId="{C39BB803-ACC2-4371-B212-289585894A99}" type="presOf" srcId="{3354F3BC-670F-418E-80D7-FCBAB03AC6DD}" destId="{DD1C5767-9B58-4EA6-B224-F21DD83FBFA3}" srcOrd="0" destOrd="0" presId="urn:microsoft.com/office/officeart/2016/7/layout/RepeatingBendingProcessNew"/>
    <dgm:cxn modelId="{13208C0F-5BE8-43B6-B735-B7D3BDB5B8D8}" srcId="{3354F3BC-670F-418E-80D7-FCBAB03AC6DD}" destId="{11678081-BAE5-4E9D-9CE3-F6774CF1D3EE}" srcOrd="4" destOrd="0" parTransId="{B8CC1C06-DD7F-4204-B336-DAAE1BA57812}" sibTransId="{A7E715A7-7E3C-4B61-A774-38A8D7B5422D}"/>
    <dgm:cxn modelId="{FCEC631B-B216-4D75-AAD2-6081B448A024}" type="presOf" srcId="{D5380F66-C6E6-4840-B22F-A19AE09E48D9}" destId="{6FD14AB3-DA29-4A18-AE3F-29CF0151B3DB}" srcOrd="0" destOrd="0" presId="urn:microsoft.com/office/officeart/2016/7/layout/RepeatingBendingProcessNew"/>
    <dgm:cxn modelId="{E61F5B2C-9C9B-4B12-8488-980E05201762}" srcId="{3354F3BC-670F-418E-80D7-FCBAB03AC6DD}" destId="{1A89A446-8525-4E30-ADC2-4DEE52238389}" srcOrd="1" destOrd="0" parTransId="{DB339ABB-60C3-415D-9944-A69D918C5165}" sibTransId="{A3838DBB-071B-48EB-88F1-4F892D64921C}"/>
    <dgm:cxn modelId="{E1F63F3B-A15A-4A5D-AA0A-C1E80BD2FD07}" srcId="{3354F3BC-670F-418E-80D7-FCBAB03AC6DD}" destId="{67D7C823-0667-48D4-944F-B5CC4617C283}" srcOrd="3" destOrd="0" parTransId="{DD48CA9D-CBA9-4247-B36B-A25665A7AF7C}" sibTransId="{8FCAB77D-930C-4240-8216-306CF515D735}"/>
    <dgm:cxn modelId="{EE6BFD3E-41C2-4033-84DE-2298A932B09A}" type="presOf" srcId="{8FCAB77D-930C-4240-8216-306CF515D735}" destId="{1BDF24CA-A763-4E64-B116-72D37A3B5624}" srcOrd="0" destOrd="0" presId="urn:microsoft.com/office/officeart/2016/7/layout/RepeatingBendingProcessNew"/>
    <dgm:cxn modelId="{77FF7660-70FC-4286-8033-9B2D2FCB2086}" srcId="{3354F3BC-670F-418E-80D7-FCBAB03AC6DD}" destId="{D5380F66-C6E6-4840-B22F-A19AE09E48D9}" srcOrd="2" destOrd="0" parTransId="{4CDFB9A1-7771-411B-AC27-4CFA57EED2B0}" sibTransId="{DA5E882F-3A19-4184-9887-ECD362373831}"/>
    <dgm:cxn modelId="{DB1A0A62-702F-492E-BBFF-5CEDB3B62758}" type="presOf" srcId="{8FCAB77D-930C-4240-8216-306CF515D735}" destId="{DC202DE1-1196-4700-B638-2E8B62E1362B}" srcOrd="1" destOrd="0" presId="urn:microsoft.com/office/officeart/2016/7/layout/RepeatingBendingProcessNew"/>
    <dgm:cxn modelId="{0BCD9142-97F0-450E-B6F1-271F2DEBD570}" type="presOf" srcId="{67D7C823-0667-48D4-944F-B5CC4617C283}" destId="{7895A152-16D7-4621-80D3-9FFAC0972E3D}" srcOrd="0" destOrd="0" presId="urn:microsoft.com/office/officeart/2016/7/layout/RepeatingBendingProcessNew"/>
    <dgm:cxn modelId="{D3641066-0439-400C-B202-D39388D09582}" type="presOf" srcId="{DA5E882F-3A19-4184-9887-ECD362373831}" destId="{04039E47-6347-4285-91C7-B9B348BEF59E}" srcOrd="0" destOrd="0" presId="urn:microsoft.com/office/officeart/2016/7/layout/RepeatingBendingProcessNew"/>
    <dgm:cxn modelId="{4C854A6F-0A85-4792-B1D4-9A45DA87C754}" type="presOf" srcId="{5E82D6FE-6689-4767-B559-0ACDFAD19822}" destId="{736FA642-41C6-41D9-BC44-DA3F90C6B700}" srcOrd="1" destOrd="0" presId="urn:microsoft.com/office/officeart/2016/7/layout/RepeatingBendingProcessNew"/>
    <dgm:cxn modelId="{652A2F8D-EEF1-4191-A312-0B9F44EC7AC0}" type="presOf" srcId="{5E82D6FE-6689-4767-B559-0ACDFAD19822}" destId="{9A0E9CCA-E6B0-4676-B58C-44B541DA708E}" srcOrd="0" destOrd="0" presId="urn:microsoft.com/office/officeart/2016/7/layout/RepeatingBendingProcessNew"/>
    <dgm:cxn modelId="{53EB529A-F428-416B-827C-518F99CC4A8C}" srcId="{3354F3BC-670F-418E-80D7-FCBAB03AC6DD}" destId="{9A0E39DC-4A7B-4F8F-B7F2-CBC797CFF3F2}" srcOrd="0" destOrd="0" parTransId="{0B1112AD-F431-4267-9424-2F934644081F}" sibTransId="{5E82D6FE-6689-4767-B559-0ACDFAD19822}"/>
    <dgm:cxn modelId="{AEAAA19C-73DF-48FD-B669-23AF4D7A0396}" type="presOf" srcId="{9A0E39DC-4A7B-4F8F-B7F2-CBC797CFF3F2}" destId="{51CC6BE1-A15F-4A3B-8189-624C3111FD7B}" srcOrd="0" destOrd="0" presId="urn:microsoft.com/office/officeart/2016/7/layout/RepeatingBendingProcessNew"/>
    <dgm:cxn modelId="{4E3C0DA1-36EC-45FB-8A6C-4DF385DE0B0D}" type="presOf" srcId="{DA5E882F-3A19-4184-9887-ECD362373831}" destId="{28BBEA4F-00D8-4439-8A5A-657A27A4C99D}" srcOrd="1" destOrd="0" presId="urn:microsoft.com/office/officeart/2016/7/layout/RepeatingBendingProcessNew"/>
    <dgm:cxn modelId="{5A12BEA7-AA08-4323-A89B-527AFBAD1A4E}" type="presOf" srcId="{11678081-BAE5-4E9D-9CE3-F6774CF1D3EE}" destId="{6EEDC50E-B06A-4A6E-AA39-D67B486CDB3F}" srcOrd="0" destOrd="0" presId="urn:microsoft.com/office/officeart/2016/7/layout/RepeatingBendingProcessNew"/>
    <dgm:cxn modelId="{7D7267B7-CE36-4317-BFDB-527758C23BB3}" type="presOf" srcId="{A3838DBB-071B-48EB-88F1-4F892D64921C}" destId="{C024CAEB-B346-4E25-B4BE-1941D483F746}" srcOrd="1" destOrd="0" presId="urn:microsoft.com/office/officeart/2016/7/layout/RepeatingBendingProcessNew"/>
    <dgm:cxn modelId="{A0040BC8-6D71-4BE9-8DD3-1B80B890F302}" type="presOf" srcId="{A3838DBB-071B-48EB-88F1-4F892D64921C}" destId="{3275A606-295B-467E-BB23-245787F1CDB3}" srcOrd="0" destOrd="0" presId="urn:microsoft.com/office/officeart/2016/7/layout/RepeatingBendingProcessNew"/>
    <dgm:cxn modelId="{475CF3D7-9489-45D4-8929-7B185027E04B}" type="presOf" srcId="{1A89A446-8525-4E30-ADC2-4DEE52238389}" destId="{6300EE81-E8EC-4FA6-8000-262E9147C1A3}" srcOrd="0" destOrd="0" presId="urn:microsoft.com/office/officeart/2016/7/layout/RepeatingBendingProcessNew"/>
    <dgm:cxn modelId="{E93A76FA-3205-4C17-8E03-FC5B228B87EC}" type="presParOf" srcId="{DD1C5767-9B58-4EA6-B224-F21DD83FBFA3}" destId="{51CC6BE1-A15F-4A3B-8189-624C3111FD7B}" srcOrd="0" destOrd="0" presId="urn:microsoft.com/office/officeart/2016/7/layout/RepeatingBendingProcessNew"/>
    <dgm:cxn modelId="{7D7A30DB-6B98-494E-BF07-B3ED796B7EA7}" type="presParOf" srcId="{DD1C5767-9B58-4EA6-B224-F21DD83FBFA3}" destId="{9A0E9CCA-E6B0-4676-B58C-44B541DA708E}" srcOrd="1" destOrd="0" presId="urn:microsoft.com/office/officeart/2016/7/layout/RepeatingBendingProcessNew"/>
    <dgm:cxn modelId="{82A0C8BB-F466-4257-BE08-7CABABD623CF}" type="presParOf" srcId="{9A0E9CCA-E6B0-4676-B58C-44B541DA708E}" destId="{736FA642-41C6-41D9-BC44-DA3F90C6B700}" srcOrd="0" destOrd="0" presId="urn:microsoft.com/office/officeart/2016/7/layout/RepeatingBendingProcessNew"/>
    <dgm:cxn modelId="{DEA76E93-736A-469B-903C-718AA82739D5}" type="presParOf" srcId="{DD1C5767-9B58-4EA6-B224-F21DD83FBFA3}" destId="{6300EE81-E8EC-4FA6-8000-262E9147C1A3}" srcOrd="2" destOrd="0" presId="urn:microsoft.com/office/officeart/2016/7/layout/RepeatingBendingProcessNew"/>
    <dgm:cxn modelId="{044F8443-FA2E-4DE7-BF2B-8EFCE9BD45CC}" type="presParOf" srcId="{DD1C5767-9B58-4EA6-B224-F21DD83FBFA3}" destId="{3275A606-295B-467E-BB23-245787F1CDB3}" srcOrd="3" destOrd="0" presId="urn:microsoft.com/office/officeart/2016/7/layout/RepeatingBendingProcessNew"/>
    <dgm:cxn modelId="{E90260DB-D669-49EB-A0E5-89E2C8DE4F0B}" type="presParOf" srcId="{3275A606-295B-467E-BB23-245787F1CDB3}" destId="{C024CAEB-B346-4E25-B4BE-1941D483F746}" srcOrd="0" destOrd="0" presId="urn:microsoft.com/office/officeart/2016/7/layout/RepeatingBendingProcessNew"/>
    <dgm:cxn modelId="{0EA890EC-EADE-4911-91AE-CD120E3D75D1}" type="presParOf" srcId="{DD1C5767-9B58-4EA6-B224-F21DD83FBFA3}" destId="{6FD14AB3-DA29-4A18-AE3F-29CF0151B3DB}" srcOrd="4" destOrd="0" presId="urn:microsoft.com/office/officeart/2016/7/layout/RepeatingBendingProcessNew"/>
    <dgm:cxn modelId="{3A86A36A-947A-4E0D-9338-DC438846AEC2}" type="presParOf" srcId="{DD1C5767-9B58-4EA6-B224-F21DD83FBFA3}" destId="{04039E47-6347-4285-91C7-B9B348BEF59E}" srcOrd="5" destOrd="0" presId="urn:microsoft.com/office/officeart/2016/7/layout/RepeatingBendingProcessNew"/>
    <dgm:cxn modelId="{6F4F758F-822F-427C-B9E4-228D378DE97E}" type="presParOf" srcId="{04039E47-6347-4285-91C7-B9B348BEF59E}" destId="{28BBEA4F-00D8-4439-8A5A-657A27A4C99D}" srcOrd="0" destOrd="0" presId="urn:microsoft.com/office/officeart/2016/7/layout/RepeatingBendingProcessNew"/>
    <dgm:cxn modelId="{D91A874F-2109-43A9-91CC-BB5CD3DFE87B}" type="presParOf" srcId="{DD1C5767-9B58-4EA6-B224-F21DD83FBFA3}" destId="{7895A152-16D7-4621-80D3-9FFAC0972E3D}" srcOrd="6" destOrd="0" presId="urn:microsoft.com/office/officeart/2016/7/layout/RepeatingBendingProcessNew"/>
    <dgm:cxn modelId="{C9E61B1A-D36B-4FED-A8F7-B48CF2FBF55F}" type="presParOf" srcId="{DD1C5767-9B58-4EA6-B224-F21DD83FBFA3}" destId="{1BDF24CA-A763-4E64-B116-72D37A3B5624}" srcOrd="7" destOrd="0" presId="urn:microsoft.com/office/officeart/2016/7/layout/RepeatingBendingProcessNew"/>
    <dgm:cxn modelId="{C0295F41-9089-4E58-96A0-3435CA721522}" type="presParOf" srcId="{1BDF24CA-A763-4E64-B116-72D37A3B5624}" destId="{DC202DE1-1196-4700-B638-2E8B62E1362B}" srcOrd="0" destOrd="0" presId="urn:microsoft.com/office/officeart/2016/7/layout/RepeatingBendingProcessNew"/>
    <dgm:cxn modelId="{5DA95374-BE97-491D-A449-E55B670BA95D}" type="presParOf" srcId="{DD1C5767-9B58-4EA6-B224-F21DD83FBFA3}" destId="{6EEDC50E-B06A-4A6E-AA39-D67B486CDB3F}"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7DBFB-F342-4758-BB54-DF1ABDB6245A}">
      <dsp:nvSpPr>
        <dsp:cNvPr id="0" name=""/>
        <dsp:cNvSpPr/>
      </dsp:nvSpPr>
      <dsp:spPr>
        <a:xfrm>
          <a:off x="0" y="0"/>
          <a:ext cx="651021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E4FC9A-FEF5-443F-AA7E-A20E61A318B1}">
      <dsp:nvSpPr>
        <dsp:cNvPr id="0" name=""/>
        <dsp:cNvSpPr/>
      </dsp:nvSpPr>
      <dsp:spPr>
        <a:xfrm>
          <a:off x="0" y="0"/>
          <a:ext cx="6510217"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a:t>1. </a:t>
          </a:r>
          <a:r>
            <a:rPr lang="fr-FR" sz="1400" b="1" kern="1200"/>
            <a:t>Origine de l'entreprise</a:t>
          </a:r>
          <a:r>
            <a:rPr lang="fr-FR" sz="1400" kern="1200"/>
            <a:t> :  </a:t>
          </a:r>
          <a:endParaRPr lang="en-US" sz="1400" kern="1200"/>
        </a:p>
      </dsp:txBody>
      <dsp:txXfrm>
        <a:off x="0" y="0"/>
        <a:ext cx="6510217" cy="577081"/>
      </dsp:txXfrm>
    </dsp:sp>
    <dsp:sp modelId="{BBA4A066-2CBF-4A54-BEE3-51579F06B17D}">
      <dsp:nvSpPr>
        <dsp:cNvPr id="0" name=""/>
        <dsp:cNvSpPr/>
      </dsp:nvSpPr>
      <dsp:spPr>
        <a:xfrm>
          <a:off x="0" y="577080"/>
          <a:ext cx="651021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52BF56-B03F-4932-A31F-49BB538523DC}">
      <dsp:nvSpPr>
        <dsp:cNvPr id="0" name=""/>
        <dsp:cNvSpPr/>
      </dsp:nvSpPr>
      <dsp:spPr>
        <a:xfrm>
          <a:off x="0" y="577081"/>
          <a:ext cx="6510217"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a:t>Lapage est une entreprise initialement spécialisée dans la vente de livres, avec plusieurs points de vente physiques.</a:t>
          </a:r>
          <a:endParaRPr lang="en-US" sz="1400" kern="1200"/>
        </a:p>
      </dsp:txBody>
      <dsp:txXfrm>
        <a:off x="0" y="577081"/>
        <a:ext cx="6510217" cy="577081"/>
      </dsp:txXfrm>
    </dsp:sp>
    <dsp:sp modelId="{C24C9489-EB10-49AC-877C-8479DBA415B1}">
      <dsp:nvSpPr>
        <dsp:cNvPr id="0" name=""/>
        <dsp:cNvSpPr/>
      </dsp:nvSpPr>
      <dsp:spPr>
        <a:xfrm>
          <a:off x="0" y="1154161"/>
          <a:ext cx="651021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414E4A-CEAB-42EC-BF53-F2DCCB27CCAD}">
      <dsp:nvSpPr>
        <dsp:cNvPr id="0" name=""/>
        <dsp:cNvSpPr/>
      </dsp:nvSpPr>
      <dsp:spPr>
        <a:xfrm>
          <a:off x="0" y="1154162"/>
          <a:ext cx="6510217"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a:t>2. </a:t>
          </a:r>
          <a:r>
            <a:rPr lang="fr-FR" sz="1400" b="1" kern="1200"/>
            <a:t>Évolution du marché</a:t>
          </a:r>
          <a:r>
            <a:rPr lang="fr-FR" sz="1400" kern="1200"/>
            <a:t> :  </a:t>
          </a:r>
          <a:endParaRPr lang="en-US" sz="1400" kern="1200"/>
        </a:p>
      </dsp:txBody>
      <dsp:txXfrm>
        <a:off x="0" y="1154162"/>
        <a:ext cx="6510217" cy="577081"/>
      </dsp:txXfrm>
    </dsp:sp>
    <dsp:sp modelId="{20429305-A6A2-4F9E-B31D-99A1C500279C}">
      <dsp:nvSpPr>
        <dsp:cNvPr id="0" name=""/>
        <dsp:cNvSpPr/>
      </dsp:nvSpPr>
      <dsp:spPr>
        <a:xfrm>
          <a:off x="0" y="1731242"/>
          <a:ext cx="651021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D677EC-24B6-496A-B8E0-09D087315508}">
      <dsp:nvSpPr>
        <dsp:cNvPr id="0" name=""/>
        <dsp:cNvSpPr/>
      </dsp:nvSpPr>
      <dsp:spPr>
        <a:xfrm>
          <a:off x="0" y="1731243"/>
          <a:ext cx="6510217"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a:t>Face à l'intérêt croissant des clients et au succès de certains produits, l'entreprise a constaté une opportunité d'élargir son activité.</a:t>
          </a:r>
          <a:endParaRPr lang="en-US" sz="1400" kern="1200"/>
        </a:p>
      </dsp:txBody>
      <dsp:txXfrm>
        <a:off x="0" y="1731243"/>
        <a:ext cx="6510217" cy="577081"/>
      </dsp:txXfrm>
    </dsp:sp>
    <dsp:sp modelId="{AC2491D7-AE30-476E-B1D9-C507C28F9032}">
      <dsp:nvSpPr>
        <dsp:cNvPr id="0" name=""/>
        <dsp:cNvSpPr/>
      </dsp:nvSpPr>
      <dsp:spPr>
        <a:xfrm>
          <a:off x="0" y="2308323"/>
          <a:ext cx="651021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1841D-E097-4B4C-B912-B40DE5976EE0}">
      <dsp:nvSpPr>
        <dsp:cNvPr id="0" name=""/>
        <dsp:cNvSpPr/>
      </dsp:nvSpPr>
      <dsp:spPr>
        <a:xfrm>
          <a:off x="0" y="2308324"/>
          <a:ext cx="6510217"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a:t>3. </a:t>
          </a:r>
          <a:r>
            <a:rPr lang="fr-FR" sz="1400" b="1" kern="1200"/>
            <a:t>Transition vers le digital</a:t>
          </a:r>
          <a:r>
            <a:rPr lang="fr-FR" sz="1400" kern="1200"/>
            <a:t> :  </a:t>
          </a:r>
          <a:endParaRPr lang="en-US" sz="1400" kern="1200"/>
        </a:p>
      </dsp:txBody>
      <dsp:txXfrm>
        <a:off x="0" y="2308324"/>
        <a:ext cx="6510217" cy="577081"/>
      </dsp:txXfrm>
    </dsp:sp>
    <dsp:sp modelId="{079EAD52-7135-4DD7-B7BA-C28F518CD13F}">
      <dsp:nvSpPr>
        <dsp:cNvPr id="0" name=""/>
        <dsp:cNvSpPr/>
      </dsp:nvSpPr>
      <dsp:spPr>
        <a:xfrm>
          <a:off x="0" y="2885405"/>
          <a:ext cx="651021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74045-7B60-4D8C-A1B8-515494E91BF9}">
      <dsp:nvSpPr>
        <dsp:cNvPr id="0" name=""/>
        <dsp:cNvSpPr/>
      </dsp:nvSpPr>
      <dsp:spPr>
        <a:xfrm>
          <a:off x="0" y="2885405"/>
          <a:ext cx="6510217"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a:t>Il y a 2 ans, Lapage a fait le choix stratégique de lancer un site de vente en ligne pour mieux répondre aux attentes de sa clientèle.</a:t>
          </a:r>
          <a:endParaRPr lang="en-US" sz="1400" kern="1200"/>
        </a:p>
      </dsp:txBody>
      <dsp:txXfrm>
        <a:off x="0" y="2885405"/>
        <a:ext cx="6510217" cy="577081"/>
      </dsp:txXfrm>
    </dsp:sp>
    <dsp:sp modelId="{133C7CD3-C0DF-4A9B-985E-033CF0CAC9F6}">
      <dsp:nvSpPr>
        <dsp:cNvPr id="0" name=""/>
        <dsp:cNvSpPr/>
      </dsp:nvSpPr>
      <dsp:spPr>
        <a:xfrm>
          <a:off x="0" y="3462485"/>
          <a:ext cx="651021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E1034-26B9-4D2A-8EF9-D600A7924A69}">
      <dsp:nvSpPr>
        <dsp:cNvPr id="0" name=""/>
        <dsp:cNvSpPr/>
      </dsp:nvSpPr>
      <dsp:spPr>
        <a:xfrm>
          <a:off x="0" y="3462486"/>
          <a:ext cx="6510217"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a:t>4. </a:t>
          </a:r>
          <a:r>
            <a:rPr lang="fr-FR" sz="1400" b="1" kern="1200"/>
            <a:t>Objectifs de la transformation</a:t>
          </a:r>
          <a:r>
            <a:rPr lang="fr-FR" sz="1400" kern="1200"/>
            <a:t> :  </a:t>
          </a:r>
          <a:endParaRPr lang="en-US" sz="1400" kern="1200"/>
        </a:p>
      </dsp:txBody>
      <dsp:txXfrm>
        <a:off x="0" y="3462486"/>
        <a:ext cx="6510217" cy="577081"/>
      </dsp:txXfrm>
    </dsp:sp>
    <dsp:sp modelId="{36CFCCDB-8EE5-4BEA-AD16-2E3C24F56675}">
      <dsp:nvSpPr>
        <dsp:cNvPr id="0" name=""/>
        <dsp:cNvSpPr/>
      </dsp:nvSpPr>
      <dsp:spPr>
        <a:xfrm>
          <a:off x="0" y="4039567"/>
          <a:ext cx="6510217"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91D7CF-945D-4AC9-9206-8B22822FF29E}">
      <dsp:nvSpPr>
        <dsp:cNvPr id="0" name=""/>
        <dsp:cNvSpPr/>
      </dsp:nvSpPr>
      <dsp:spPr>
        <a:xfrm>
          <a:off x="0" y="4039567"/>
          <a:ext cx="6510217"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fr-FR" sz="1400" kern="1200"/>
            <a:t>L'ouverture de la boutique en ligne vise à offrir une meilleure accessibilité des produits, à capter une nouvelle clientèle et à suivre l'évolution des habitudes de consommation.</a:t>
          </a:r>
          <a:endParaRPr lang="en-US" sz="1400" kern="1200"/>
        </a:p>
      </dsp:txBody>
      <dsp:txXfrm>
        <a:off x="0" y="4039567"/>
        <a:ext cx="6510217" cy="577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26206-01EB-426F-BFAF-9D253CF45DC8}">
      <dsp:nvSpPr>
        <dsp:cNvPr id="0" name=""/>
        <dsp:cNvSpPr/>
      </dsp:nvSpPr>
      <dsp:spPr>
        <a:xfrm>
          <a:off x="701" y="881127"/>
          <a:ext cx="3056044" cy="15280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 Identifier les tendances de vente</a:t>
          </a:r>
        </a:p>
      </dsp:txBody>
      <dsp:txXfrm>
        <a:off x="701" y="881127"/>
        <a:ext cx="3056044" cy="1528022"/>
      </dsp:txXfrm>
    </dsp:sp>
    <dsp:sp modelId="{9579C65C-AC2D-45C3-ADF5-287139F3BA1A}">
      <dsp:nvSpPr>
        <dsp:cNvPr id="0" name=""/>
        <dsp:cNvSpPr/>
      </dsp:nvSpPr>
      <dsp:spPr>
        <a:xfrm>
          <a:off x="7134977" y="902565"/>
          <a:ext cx="3056044" cy="15280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 </a:t>
          </a:r>
          <a:r>
            <a:rPr lang="en-US" sz="2600" kern="1200" dirty="0" err="1"/>
            <a:t>Analyser</a:t>
          </a:r>
          <a:r>
            <a:rPr lang="en-US" sz="2600" kern="1200" dirty="0"/>
            <a:t> le </a:t>
          </a:r>
          <a:r>
            <a:rPr lang="en-US" sz="2600" kern="1200" dirty="0" err="1"/>
            <a:t>profil</a:t>
          </a:r>
          <a:r>
            <a:rPr lang="en-US" sz="2600" kern="1200" dirty="0"/>
            <a:t> et le </a:t>
          </a:r>
          <a:r>
            <a:rPr lang="en-US" sz="2600" kern="1200" dirty="0" err="1"/>
            <a:t>comportement</a:t>
          </a:r>
          <a:r>
            <a:rPr lang="en-US" sz="2600" kern="1200" dirty="0"/>
            <a:t> des clients</a:t>
          </a:r>
        </a:p>
      </dsp:txBody>
      <dsp:txXfrm>
        <a:off x="7134977" y="902565"/>
        <a:ext cx="3056044" cy="1528022"/>
      </dsp:txXfrm>
    </dsp:sp>
    <dsp:sp modelId="{50E99F80-A69C-403D-83AB-24A00887C0D2}">
      <dsp:nvSpPr>
        <dsp:cNvPr id="0" name=""/>
        <dsp:cNvSpPr/>
      </dsp:nvSpPr>
      <dsp:spPr>
        <a:xfrm>
          <a:off x="3454552" y="896758"/>
          <a:ext cx="3056044" cy="15280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 Déterminer les produits les plus populaires et rentables</a:t>
          </a:r>
        </a:p>
      </dsp:txBody>
      <dsp:txXfrm>
        <a:off x="3454552" y="896758"/>
        <a:ext cx="3056044" cy="15280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79A0F0-B551-4638-90C6-2828A47D2956}">
      <dsp:nvSpPr>
        <dsp:cNvPr id="0" name=""/>
        <dsp:cNvSpPr/>
      </dsp:nvSpPr>
      <dsp:spPr>
        <a:xfrm>
          <a:off x="0" y="0"/>
          <a:ext cx="8667380" cy="81462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defRPr cap="all"/>
          </a:pPr>
          <a:r>
            <a:rPr lang="en-US" sz="2600" kern="1200" dirty="0"/>
            <a:t>Trois datasets </a:t>
          </a:r>
          <a:r>
            <a:rPr lang="en-US" sz="2600" kern="1200" dirty="0" err="1"/>
            <a:t>principaux</a:t>
          </a:r>
          <a:r>
            <a:rPr lang="en-US" sz="2600" kern="1200" dirty="0"/>
            <a:t> :</a:t>
          </a:r>
        </a:p>
      </dsp:txBody>
      <dsp:txXfrm>
        <a:off x="23860" y="23860"/>
        <a:ext cx="7719494" cy="766909"/>
      </dsp:txXfrm>
    </dsp:sp>
    <dsp:sp modelId="{9628B593-3D25-4531-8F22-89173A5EC0F8}">
      <dsp:nvSpPr>
        <dsp:cNvPr id="0" name=""/>
        <dsp:cNvSpPr/>
      </dsp:nvSpPr>
      <dsp:spPr>
        <a:xfrm>
          <a:off x="725893" y="962743"/>
          <a:ext cx="8667380" cy="814629"/>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defRPr cap="all"/>
          </a:pPr>
          <a:r>
            <a:rPr lang="en-US" sz="2600" kern="1200"/>
            <a:t>- Transactions.csv : détails des ventes</a:t>
          </a:r>
          <a:endParaRPr lang="en-US" sz="2600" kern="1200" dirty="0"/>
        </a:p>
      </dsp:txBody>
      <dsp:txXfrm>
        <a:off x="749753" y="986603"/>
        <a:ext cx="7364257" cy="766909"/>
      </dsp:txXfrm>
    </dsp:sp>
    <dsp:sp modelId="{0015A373-2DA4-456E-9E80-43056EF206F8}">
      <dsp:nvSpPr>
        <dsp:cNvPr id="0" name=""/>
        <dsp:cNvSpPr/>
      </dsp:nvSpPr>
      <dsp:spPr>
        <a:xfrm>
          <a:off x="1440951" y="1925487"/>
          <a:ext cx="8667380" cy="814629"/>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defRPr cap="all"/>
          </a:pPr>
          <a:r>
            <a:rPr lang="en-US" sz="2600" kern="1200"/>
            <a:t>- Products.csv : caractéristiques des produits</a:t>
          </a:r>
        </a:p>
      </dsp:txBody>
      <dsp:txXfrm>
        <a:off x="1464811" y="1949347"/>
        <a:ext cx="7375092" cy="766909"/>
      </dsp:txXfrm>
    </dsp:sp>
    <dsp:sp modelId="{62106B70-B672-4105-A799-5F3D3B999941}">
      <dsp:nvSpPr>
        <dsp:cNvPr id="0" name=""/>
        <dsp:cNvSpPr/>
      </dsp:nvSpPr>
      <dsp:spPr>
        <a:xfrm>
          <a:off x="2166844" y="2888231"/>
          <a:ext cx="8667380" cy="814629"/>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defRPr cap="all"/>
          </a:pPr>
          <a:r>
            <a:rPr lang="en-US" sz="2600" kern="1200"/>
            <a:t>- Customers.csv : informations clients</a:t>
          </a:r>
        </a:p>
      </dsp:txBody>
      <dsp:txXfrm>
        <a:off x="2190704" y="2912091"/>
        <a:ext cx="7364257" cy="766909"/>
      </dsp:txXfrm>
    </dsp:sp>
    <dsp:sp modelId="{B5507839-F394-42A4-B81F-D4C08D036BB0}">
      <dsp:nvSpPr>
        <dsp:cNvPr id="0" name=""/>
        <dsp:cNvSpPr/>
      </dsp:nvSpPr>
      <dsp:spPr>
        <a:xfrm>
          <a:off x="8137870" y="623932"/>
          <a:ext cx="529509" cy="529509"/>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257010" y="623932"/>
        <a:ext cx="291229" cy="398456"/>
      </dsp:txXfrm>
    </dsp:sp>
    <dsp:sp modelId="{FA849E89-BD20-4C57-B0C2-E8D177CCB18A}">
      <dsp:nvSpPr>
        <dsp:cNvPr id="0" name=""/>
        <dsp:cNvSpPr/>
      </dsp:nvSpPr>
      <dsp:spPr>
        <a:xfrm>
          <a:off x="8863763" y="1586675"/>
          <a:ext cx="529509" cy="529509"/>
        </a:xfrm>
        <a:prstGeom prst="downArrow">
          <a:avLst>
            <a:gd name="adj1" fmla="val 55000"/>
            <a:gd name="adj2" fmla="val 45000"/>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82903" y="1586675"/>
        <a:ext cx="291229" cy="398456"/>
      </dsp:txXfrm>
    </dsp:sp>
    <dsp:sp modelId="{0EC49BCD-C2E3-41AA-8A49-F608341788B8}">
      <dsp:nvSpPr>
        <dsp:cNvPr id="0" name=""/>
        <dsp:cNvSpPr/>
      </dsp:nvSpPr>
      <dsp:spPr>
        <a:xfrm>
          <a:off x="9578822" y="2549419"/>
          <a:ext cx="529509" cy="529509"/>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697962" y="2549419"/>
        <a:ext cx="291229" cy="3984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E9CCA-E6B0-4676-B58C-44B541DA708E}">
      <dsp:nvSpPr>
        <dsp:cNvPr id="0" name=""/>
        <dsp:cNvSpPr/>
      </dsp:nvSpPr>
      <dsp:spPr>
        <a:xfrm>
          <a:off x="3322798" y="835304"/>
          <a:ext cx="642982" cy="91440"/>
        </a:xfrm>
        <a:custGeom>
          <a:avLst/>
          <a:gdLst/>
          <a:ahLst/>
          <a:cxnLst/>
          <a:rect l="0" t="0" r="0" b="0"/>
          <a:pathLst>
            <a:path>
              <a:moveTo>
                <a:pt x="0" y="45720"/>
              </a:moveTo>
              <a:lnTo>
                <a:pt x="642982"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3627450" y="877656"/>
        <a:ext cx="33679" cy="6735"/>
      </dsp:txXfrm>
    </dsp:sp>
    <dsp:sp modelId="{51CC6BE1-A15F-4A3B-8189-624C3111FD7B}">
      <dsp:nvSpPr>
        <dsp:cNvPr id="0" name=""/>
        <dsp:cNvSpPr/>
      </dsp:nvSpPr>
      <dsp:spPr>
        <a:xfrm>
          <a:off x="395977" y="2438"/>
          <a:ext cx="2928620" cy="17571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505" tIns="150634" rIns="143505" bIns="150634" numCol="1" spcCol="1270" anchor="ctr" anchorCtr="0">
          <a:noAutofit/>
        </a:bodyPr>
        <a:lstStyle/>
        <a:p>
          <a:pPr marL="0" lvl="0" indent="0" algn="ctr" defTabSz="1022350">
            <a:lnSpc>
              <a:spcPct val="100000"/>
            </a:lnSpc>
            <a:spcBef>
              <a:spcPct val="0"/>
            </a:spcBef>
            <a:spcAft>
              <a:spcPct val="35000"/>
            </a:spcAft>
            <a:buNone/>
          </a:pPr>
          <a:r>
            <a:rPr lang="en-US" sz="2300" kern="1200" dirty="0" err="1"/>
            <a:t>Nettoyage</a:t>
          </a:r>
          <a:r>
            <a:rPr lang="en-US" sz="2300" kern="1200"/>
            <a:t> des données </a:t>
          </a:r>
        </a:p>
      </dsp:txBody>
      <dsp:txXfrm>
        <a:off x="395977" y="2438"/>
        <a:ext cx="2928620" cy="1757172"/>
      </dsp:txXfrm>
    </dsp:sp>
    <dsp:sp modelId="{3275A606-295B-467E-BB23-245787F1CDB3}">
      <dsp:nvSpPr>
        <dsp:cNvPr id="0" name=""/>
        <dsp:cNvSpPr/>
      </dsp:nvSpPr>
      <dsp:spPr>
        <a:xfrm>
          <a:off x="6925001" y="835304"/>
          <a:ext cx="642982" cy="91440"/>
        </a:xfrm>
        <a:custGeom>
          <a:avLst/>
          <a:gdLst/>
          <a:ahLst/>
          <a:cxnLst/>
          <a:rect l="0" t="0" r="0" b="0"/>
          <a:pathLst>
            <a:path>
              <a:moveTo>
                <a:pt x="0" y="45720"/>
              </a:moveTo>
              <a:lnTo>
                <a:pt x="642982"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7229653" y="877656"/>
        <a:ext cx="33679" cy="6735"/>
      </dsp:txXfrm>
    </dsp:sp>
    <dsp:sp modelId="{6300EE81-E8EC-4FA6-8000-262E9147C1A3}">
      <dsp:nvSpPr>
        <dsp:cNvPr id="0" name=""/>
        <dsp:cNvSpPr/>
      </dsp:nvSpPr>
      <dsp:spPr>
        <a:xfrm>
          <a:off x="3998181" y="2438"/>
          <a:ext cx="2928620" cy="175717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505" tIns="150634" rIns="143505" bIns="150634" numCol="1" spcCol="1270" anchor="ctr" anchorCtr="0">
          <a:noAutofit/>
        </a:bodyPr>
        <a:lstStyle/>
        <a:p>
          <a:pPr marL="0" lvl="0" indent="0" algn="ctr" defTabSz="1022350">
            <a:lnSpc>
              <a:spcPct val="100000"/>
            </a:lnSpc>
            <a:spcBef>
              <a:spcPct val="0"/>
            </a:spcBef>
            <a:spcAft>
              <a:spcPct val="35000"/>
            </a:spcAft>
            <a:buNone/>
          </a:pPr>
          <a:r>
            <a:rPr lang="en-US" sz="2300" kern="1200" dirty="0"/>
            <a:t>Gestion des </a:t>
          </a:r>
          <a:r>
            <a:rPr lang="en-US" sz="2300" kern="1200" dirty="0" err="1"/>
            <a:t>valeurs</a:t>
          </a:r>
          <a:r>
            <a:rPr lang="en-US" sz="2300" kern="1200" dirty="0"/>
            <a:t> </a:t>
          </a:r>
          <a:r>
            <a:rPr lang="en-US" sz="2300" kern="1200" dirty="0" err="1"/>
            <a:t>manquantes</a:t>
          </a:r>
          <a:r>
            <a:rPr lang="en-US" sz="2300" kern="1200" dirty="0"/>
            <a:t> et conversion des types de données</a:t>
          </a:r>
        </a:p>
      </dsp:txBody>
      <dsp:txXfrm>
        <a:off x="3998181" y="2438"/>
        <a:ext cx="2928620" cy="1757172"/>
      </dsp:txXfrm>
    </dsp:sp>
    <dsp:sp modelId="{04039E47-6347-4285-91C7-B9B348BEF59E}">
      <dsp:nvSpPr>
        <dsp:cNvPr id="0" name=""/>
        <dsp:cNvSpPr/>
      </dsp:nvSpPr>
      <dsp:spPr>
        <a:xfrm>
          <a:off x="1860287" y="1757811"/>
          <a:ext cx="7204407" cy="642982"/>
        </a:xfrm>
        <a:custGeom>
          <a:avLst/>
          <a:gdLst/>
          <a:ahLst/>
          <a:cxnLst/>
          <a:rect l="0" t="0" r="0" b="0"/>
          <a:pathLst>
            <a:path>
              <a:moveTo>
                <a:pt x="7204407" y="0"/>
              </a:moveTo>
              <a:lnTo>
                <a:pt x="7204407" y="338591"/>
              </a:lnTo>
              <a:lnTo>
                <a:pt x="0" y="338591"/>
              </a:lnTo>
              <a:lnTo>
                <a:pt x="0" y="642982"/>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5281595" y="2075934"/>
        <a:ext cx="361791" cy="6735"/>
      </dsp:txXfrm>
    </dsp:sp>
    <dsp:sp modelId="{6FD14AB3-DA29-4A18-AE3F-29CF0151B3DB}">
      <dsp:nvSpPr>
        <dsp:cNvPr id="0" name=""/>
        <dsp:cNvSpPr/>
      </dsp:nvSpPr>
      <dsp:spPr>
        <a:xfrm>
          <a:off x="7600384" y="2438"/>
          <a:ext cx="2928620" cy="17571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505" tIns="150634" rIns="143505" bIns="150634" numCol="1" spcCol="1270" anchor="ctr" anchorCtr="0">
          <a:noAutofit/>
        </a:bodyPr>
        <a:lstStyle/>
        <a:p>
          <a:pPr marL="0" lvl="0" indent="0" algn="ctr" defTabSz="1022350">
            <a:lnSpc>
              <a:spcPct val="100000"/>
            </a:lnSpc>
            <a:spcBef>
              <a:spcPct val="0"/>
            </a:spcBef>
            <a:spcAft>
              <a:spcPct val="35000"/>
            </a:spcAft>
            <a:buNone/>
          </a:pPr>
          <a:r>
            <a:rPr lang="en-US" sz="2300" kern="1200" dirty="0"/>
            <a:t> Fusion des datasets pour </a:t>
          </a:r>
          <a:r>
            <a:rPr lang="en-US" sz="2300" kern="1200" dirty="0" err="1"/>
            <a:t>obtenir</a:t>
          </a:r>
          <a:r>
            <a:rPr lang="en-US" sz="2300" kern="1200" dirty="0"/>
            <a:t> un ensemble de données </a:t>
          </a:r>
          <a:r>
            <a:rPr lang="en-US" sz="2300" kern="1200" dirty="0" err="1"/>
            <a:t>complet</a:t>
          </a:r>
          <a:endParaRPr lang="en-US" sz="2300" kern="1200" dirty="0"/>
        </a:p>
      </dsp:txBody>
      <dsp:txXfrm>
        <a:off x="7600384" y="2438"/>
        <a:ext cx="2928620" cy="1757172"/>
      </dsp:txXfrm>
    </dsp:sp>
    <dsp:sp modelId="{1BDF24CA-A763-4E64-B116-72D37A3B5624}">
      <dsp:nvSpPr>
        <dsp:cNvPr id="0" name=""/>
        <dsp:cNvSpPr/>
      </dsp:nvSpPr>
      <dsp:spPr>
        <a:xfrm>
          <a:off x="3322798" y="3266060"/>
          <a:ext cx="642982" cy="91440"/>
        </a:xfrm>
        <a:custGeom>
          <a:avLst/>
          <a:gdLst/>
          <a:ahLst/>
          <a:cxnLst/>
          <a:rect l="0" t="0" r="0" b="0"/>
          <a:pathLst>
            <a:path>
              <a:moveTo>
                <a:pt x="0" y="45720"/>
              </a:moveTo>
              <a:lnTo>
                <a:pt x="642982"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3627450" y="3308412"/>
        <a:ext cx="33679" cy="6735"/>
      </dsp:txXfrm>
    </dsp:sp>
    <dsp:sp modelId="{7895A152-16D7-4621-80D3-9FFAC0972E3D}">
      <dsp:nvSpPr>
        <dsp:cNvPr id="0" name=""/>
        <dsp:cNvSpPr/>
      </dsp:nvSpPr>
      <dsp:spPr>
        <a:xfrm>
          <a:off x="395977" y="2433193"/>
          <a:ext cx="2928620" cy="17571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505" tIns="150634" rIns="143505" bIns="150634" numCol="1" spcCol="1270" anchor="ctr" anchorCtr="0">
          <a:noAutofit/>
        </a:bodyPr>
        <a:lstStyle/>
        <a:p>
          <a:pPr marL="0" lvl="0" indent="0" algn="ctr" defTabSz="1022350">
            <a:lnSpc>
              <a:spcPct val="100000"/>
            </a:lnSpc>
            <a:spcBef>
              <a:spcPct val="0"/>
            </a:spcBef>
            <a:spcAft>
              <a:spcPct val="35000"/>
            </a:spcAft>
            <a:buNone/>
          </a:pPr>
          <a:r>
            <a:rPr lang="en-US" sz="2300" kern="1200" dirty="0"/>
            <a:t>Analyses</a:t>
          </a:r>
          <a:r>
            <a:rPr lang="en-US" sz="2300" kern="1200" baseline="0" dirty="0"/>
            <a:t> descriptive des datasets</a:t>
          </a:r>
          <a:endParaRPr lang="en-US" sz="2300" kern="1200" dirty="0"/>
        </a:p>
      </dsp:txBody>
      <dsp:txXfrm>
        <a:off x="395977" y="2433193"/>
        <a:ext cx="2928620" cy="1757172"/>
      </dsp:txXfrm>
    </dsp:sp>
    <dsp:sp modelId="{6EEDC50E-B06A-4A6E-AA39-D67B486CDB3F}">
      <dsp:nvSpPr>
        <dsp:cNvPr id="0" name=""/>
        <dsp:cNvSpPr/>
      </dsp:nvSpPr>
      <dsp:spPr>
        <a:xfrm>
          <a:off x="3998181" y="2433193"/>
          <a:ext cx="2928620" cy="175717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505" tIns="150634" rIns="143505" bIns="150634" numCol="1" spcCol="1270" anchor="ctr" anchorCtr="0">
          <a:noAutofit/>
        </a:bodyPr>
        <a:lstStyle/>
        <a:p>
          <a:pPr marL="0" lvl="0" indent="0" algn="ctr" defTabSz="1022350">
            <a:lnSpc>
              <a:spcPct val="90000"/>
            </a:lnSpc>
            <a:spcBef>
              <a:spcPct val="0"/>
            </a:spcBef>
            <a:spcAft>
              <a:spcPct val="35000"/>
            </a:spcAft>
            <a:buNone/>
          </a:pPr>
          <a:r>
            <a:rPr lang="en-US" sz="2300" kern="1200" dirty="0"/>
            <a:t>Analyses</a:t>
          </a:r>
          <a:r>
            <a:rPr lang="en-US" sz="2300" kern="1200" baseline="0" dirty="0"/>
            <a:t> des profiles et des correlations</a:t>
          </a:r>
          <a:endParaRPr lang="en-US" sz="2300" kern="1200" dirty="0"/>
        </a:p>
      </dsp:txBody>
      <dsp:txXfrm>
        <a:off x="3998181" y="2433193"/>
        <a:ext cx="2928620" cy="175717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1"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5853" cy="1576446"/>
            <a:chOff x="0" y="0"/>
            <a:chExt cx="12192002" cy="1576446"/>
          </a:xfrm>
        </p:grpSpPr>
        <p:sp>
          <p:nvSpPr>
            <p:cNvPr id="156" name="Rectangle 15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1371240" y="319314"/>
            <a:ext cx="9474909" cy="1030515"/>
          </a:xfrm>
        </p:spPr>
        <p:txBody>
          <a:bodyPr anchor="ctr">
            <a:normAutofit/>
          </a:bodyPr>
          <a:lstStyle/>
          <a:p>
            <a:r>
              <a:rPr lang="fr-FR" sz="4000">
                <a:solidFill>
                  <a:srgbClr val="FFFFFF"/>
                </a:solidFill>
              </a:rPr>
              <a:t>Analyse des ventes de la librairie Lapage</a:t>
            </a:r>
          </a:p>
        </p:txBody>
      </p:sp>
      <p:pic>
        <p:nvPicPr>
          <p:cNvPr id="48" name="Picture 4" descr="Groupe de livres">
            <a:extLst>
              <a:ext uri="{FF2B5EF4-FFF2-40B4-BE49-F238E27FC236}">
                <a16:creationId xmlns:a16="http://schemas.microsoft.com/office/drawing/2014/main" id="{56C43164-EBD2-8739-2BE1-3F1DF2171348}"/>
              </a:ext>
            </a:extLst>
          </p:cNvPr>
          <p:cNvPicPr>
            <a:picLocks noChangeAspect="1"/>
          </p:cNvPicPr>
          <p:nvPr/>
        </p:nvPicPr>
        <p:blipFill>
          <a:blip r:embed="rId2"/>
          <a:srcRect l="5961" r="2306" b="1"/>
          <a:stretch/>
        </p:blipFill>
        <p:spPr>
          <a:xfrm>
            <a:off x="0" y="1575461"/>
            <a:ext cx="6906638" cy="3268268"/>
          </a:xfrm>
          <a:prstGeom prst="rect">
            <a:avLst/>
          </a:prstGeom>
        </p:spPr>
      </p:pic>
      <p:pic>
        <p:nvPicPr>
          <p:cNvPr id="8" name="Espace réservé du contenu 7" descr="Une image contenant Police, logo, symbole, Graphique&#10;&#10;Description générée automatiquement">
            <a:extLst>
              <a:ext uri="{FF2B5EF4-FFF2-40B4-BE49-F238E27FC236}">
                <a16:creationId xmlns:a16="http://schemas.microsoft.com/office/drawing/2014/main" id="{5B7B3CD2-54FE-6F36-6CD3-99C80AAF37AA}"/>
              </a:ext>
            </a:extLst>
          </p:cNvPr>
          <p:cNvPicPr>
            <a:picLocks noChangeAspect="1"/>
          </p:cNvPicPr>
          <p:nvPr/>
        </p:nvPicPr>
        <p:blipFill>
          <a:blip r:embed="rId3"/>
          <a:srcRect t="4417" r="-3" b="9510"/>
          <a:stretch/>
        </p:blipFill>
        <p:spPr>
          <a:xfrm>
            <a:off x="7199893" y="1894775"/>
            <a:ext cx="4599156" cy="2169772"/>
          </a:xfrm>
          <a:prstGeom prst="rect">
            <a:avLst/>
          </a:prstGeom>
        </p:spPr>
      </p:pic>
      <p:sp>
        <p:nvSpPr>
          <p:cNvPr id="105" name="Content Placeholder 70">
            <a:extLst>
              <a:ext uri="{FF2B5EF4-FFF2-40B4-BE49-F238E27FC236}">
                <a16:creationId xmlns:a16="http://schemas.microsoft.com/office/drawing/2014/main" id="{D7A7422D-C4B4-BEB2-475D-C87CA5306FD1}"/>
              </a:ext>
            </a:extLst>
          </p:cNvPr>
          <p:cNvSpPr>
            <a:spLocks noGrp="1"/>
          </p:cNvSpPr>
          <p:nvPr>
            <p:ph idx="1"/>
          </p:nvPr>
        </p:nvSpPr>
        <p:spPr>
          <a:xfrm>
            <a:off x="9192638" y="5189178"/>
            <a:ext cx="1876837" cy="1385266"/>
          </a:xfrm>
        </p:spPr>
        <p:txBody>
          <a:bodyPr>
            <a:normAutofit/>
          </a:bodyPr>
          <a:lstStyle/>
          <a:p>
            <a:pPr marL="0" indent="0">
              <a:lnSpc>
                <a:spcPct val="90000"/>
              </a:lnSpc>
              <a:buNone/>
            </a:pPr>
            <a:r>
              <a:rPr lang="en-US" sz="2000" dirty="0"/>
              <a:t>Brahim Laraki</a:t>
            </a:r>
          </a:p>
          <a:p>
            <a:pPr marL="0" indent="0">
              <a:lnSpc>
                <a:spcPct val="90000"/>
              </a:lnSpc>
              <a:buNone/>
            </a:pPr>
            <a:r>
              <a:rPr lang="en-US" sz="2000" dirty="0"/>
              <a:t>Data analyst </a:t>
            </a:r>
          </a:p>
          <a:p>
            <a:pPr marL="0" indent="0">
              <a:lnSpc>
                <a:spcPct val="90000"/>
              </a:lnSpc>
              <a:buNone/>
            </a:pPr>
            <a:endParaRPr lang="en-US" sz="2000" dirty="0"/>
          </a:p>
          <a:p>
            <a:pPr marL="0" indent="0">
              <a:lnSpc>
                <a:spcPct val="90000"/>
              </a:lnSpc>
              <a:buNone/>
            </a:pPr>
            <a:r>
              <a:rPr lang="en-US" sz="2000" dirty="0"/>
              <a:t>26/10/2024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F73FE2-85ED-5DAF-3AD7-6917E4138E3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401E-5EA6-8143-AB49-591F48E1D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169C4-C4AA-0FF9-B31B-B7768C644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F95AB66-7E43-0F7D-D8C8-8D5F58D42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8EBE33-9B5D-04E8-DD01-D620F8596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F8A0B68-127B-B28D-87D9-3DB29E32A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BFE5878-D030-F1FB-CBDC-527FF2C1E741}"/>
              </a:ext>
            </a:extLst>
          </p:cNvPr>
          <p:cNvSpPr>
            <a:spLocks noGrp="1"/>
          </p:cNvSpPr>
          <p:nvPr>
            <p:ph type="title"/>
          </p:nvPr>
        </p:nvSpPr>
        <p:spPr>
          <a:xfrm>
            <a:off x="1371241" y="294538"/>
            <a:ext cx="9893374" cy="1033669"/>
          </a:xfrm>
        </p:spPr>
        <p:txBody>
          <a:bodyPr>
            <a:normAutofit/>
          </a:bodyPr>
          <a:lstStyle/>
          <a:p>
            <a:r>
              <a:rPr lang="fr-FR" sz="4000" dirty="0">
                <a:solidFill>
                  <a:schemeClr val="bg1"/>
                </a:solidFill>
              </a:rPr>
              <a:t>Répartition du chiffre d'affaires par catégories</a:t>
            </a:r>
          </a:p>
        </p:txBody>
      </p:sp>
      <p:pic>
        <p:nvPicPr>
          <p:cNvPr id="19" name="Espace réservé du contenu 18" descr="Une image contenant texte, diagramme, capture d’écran, cercle">
            <a:extLst>
              <a:ext uri="{FF2B5EF4-FFF2-40B4-BE49-F238E27FC236}">
                <a16:creationId xmlns:a16="http://schemas.microsoft.com/office/drawing/2014/main" id="{97DEC86D-1D98-1629-2655-8280914CC2DB}"/>
              </a:ext>
            </a:extLst>
          </p:cNvPr>
          <p:cNvPicPr>
            <a:picLocks noGrp="1" noChangeAspect="1"/>
          </p:cNvPicPr>
          <p:nvPr>
            <p:ph idx="1"/>
          </p:nvPr>
        </p:nvPicPr>
        <p:blipFill>
          <a:blip r:embed="rId2"/>
          <a:stretch>
            <a:fillRect/>
          </a:stretch>
        </p:blipFill>
        <p:spPr>
          <a:xfrm>
            <a:off x="541509" y="1885279"/>
            <a:ext cx="6703353" cy="4892593"/>
          </a:xfrm>
        </p:spPr>
      </p:pic>
      <p:sp>
        <p:nvSpPr>
          <p:cNvPr id="20" name="ZoneTexte 19">
            <a:extLst>
              <a:ext uri="{FF2B5EF4-FFF2-40B4-BE49-F238E27FC236}">
                <a16:creationId xmlns:a16="http://schemas.microsoft.com/office/drawing/2014/main" id="{41BD1D91-6982-02CB-DB42-305385624EF3}"/>
              </a:ext>
            </a:extLst>
          </p:cNvPr>
          <p:cNvSpPr txBox="1"/>
          <p:nvPr/>
        </p:nvSpPr>
        <p:spPr>
          <a:xfrm>
            <a:off x="7565293" y="2727569"/>
            <a:ext cx="3180861" cy="2862322"/>
          </a:xfrm>
          <a:prstGeom prst="rect">
            <a:avLst/>
          </a:prstGeom>
          <a:noFill/>
        </p:spPr>
        <p:txBody>
          <a:bodyPr wrap="square" rtlCol="0">
            <a:spAutoFit/>
          </a:bodyPr>
          <a:lstStyle/>
          <a:p>
            <a:pPr marL="285750" indent="-285750">
              <a:buFont typeface="Arial" panose="020B0604020202020204" pitchFamily="34" charset="0"/>
              <a:buChar char="•"/>
            </a:pPr>
            <a:r>
              <a:rPr lang="fr-FR" b="1" dirty="0"/>
              <a:t>Catégorie 0</a:t>
            </a:r>
            <a:r>
              <a:rPr lang="fr-FR" dirty="0"/>
              <a:t> suit de près avec </a:t>
            </a:r>
            <a:r>
              <a:rPr lang="fr-FR" b="1" dirty="0"/>
              <a:t>37 % </a:t>
            </a:r>
            <a:r>
              <a:rPr lang="fr-FR" dirty="0"/>
              <a:t>du total.</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a:t>
            </a:r>
            <a:r>
              <a:rPr lang="fr-FR" b="1" dirty="0"/>
              <a:t>Catégorie 1</a:t>
            </a:r>
            <a:r>
              <a:rPr lang="fr-FR" dirty="0"/>
              <a:t> représente </a:t>
            </a:r>
            <a:r>
              <a:rPr lang="fr-FR" b="1" dirty="0"/>
              <a:t>39 % </a:t>
            </a:r>
            <a:r>
              <a:rPr lang="fr-FR" dirty="0"/>
              <a:t>du chiffre d'affaires total.</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a:t>
            </a:r>
            <a:r>
              <a:rPr lang="fr-FR" b="1" dirty="0"/>
              <a:t>Catégorie 2</a:t>
            </a:r>
            <a:r>
              <a:rPr lang="fr-FR" dirty="0"/>
              <a:t> contribue à </a:t>
            </a:r>
            <a:r>
              <a:rPr lang="fr-FR" b="1" dirty="0"/>
              <a:t>23 %, </a:t>
            </a:r>
            <a:r>
              <a:rPr lang="fr-FR" dirty="0"/>
              <a:t>indiquant des produits à prix plus élevé malgré un volume de ventes moindre.</a:t>
            </a:r>
          </a:p>
        </p:txBody>
      </p:sp>
    </p:spTree>
    <p:extLst>
      <p:ext uri="{BB962C8B-B14F-4D97-AF65-F5344CB8AC3E}">
        <p14:creationId xmlns:p14="http://schemas.microsoft.com/office/powerpoint/2010/main" val="287176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45A1EBC-9E48-98B0-622E-187B095E62A1}"/>
              </a:ext>
            </a:extLst>
          </p:cNvPr>
          <p:cNvSpPr>
            <a:spLocks noGrp="1"/>
          </p:cNvSpPr>
          <p:nvPr>
            <p:ph type="title"/>
          </p:nvPr>
        </p:nvSpPr>
        <p:spPr>
          <a:xfrm>
            <a:off x="1371241" y="294538"/>
            <a:ext cx="9893374" cy="1033669"/>
          </a:xfrm>
        </p:spPr>
        <p:txBody>
          <a:bodyPr>
            <a:normAutofit/>
          </a:bodyPr>
          <a:lstStyle/>
          <a:p>
            <a:r>
              <a:rPr lang="fr-FR" sz="4000" b="1" i="0" dirty="0">
                <a:solidFill>
                  <a:schemeClr val="bg1"/>
                </a:solidFill>
                <a:effectLst/>
                <a:latin typeface="Aptos" panose="020B0004020202020204" pitchFamily="34" charset="0"/>
              </a:rPr>
              <a:t>Zoom sur les références</a:t>
            </a:r>
            <a:endParaRPr lang="fr-FR" sz="4000" dirty="0">
              <a:solidFill>
                <a:schemeClr val="bg1"/>
              </a:solidFill>
              <a:latin typeface="Aptos" panose="020B0004020202020204" pitchFamily="34" charset="0"/>
            </a:endParaRPr>
          </a:p>
        </p:txBody>
      </p:sp>
      <p:sp>
        <p:nvSpPr>
          <p:cNvPr id="5" name="Rectangle 1">
            <a:extLst>
              <a:ext uri="{FF2B5EF4-FFF2-40B4-BE49-F238E27FC236}">
                <a16:creationId xmlns:a16="http://schemas.microsoft.com/office/drawing/2014/main" id="{06792F01-3AD6-99F4-4993-CC2727267E0D}"/>
              </a:ext>
            </a:extLst>
          </p:cNvPr>
          <p:cNvSpPr>
            <a:spLocks noChangeArrowheads="1"/>
          </p:cNvSpPr>
          <p:nvPr/>
        </p:nvSpPr>
        <p:spPr bwMode="auto">
          <a:xfrm>
            <a:off x="-4282830" y="-3048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a:ln>
                  <a:noFill/>
                </a:ln>
                <a:solidFill>
                  <a:srgbClr val="000000"/>
                </a:solidFill>
                <a:effectLst/>
                <a:latin typeface="Helvetica Neue"/>
              </a:rPr>
              <a:t>Top global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graphicFrame>
        <p:nvGraphicFramePr>
          <p:cNvPr id="13" name="Espace réservé du contenu 12">
            <a:extLst>
              <a:ext uri="{FF2B5EF4-FFF2-40B4-BE49-F238E27FC236}">
                <a16:creationId xmlns:a16="http://schemas.microsoft.com/office/drawing/2014/main" id="{3007564D-5FEB-57AF-162A-D2ED24EAAF0B}"/>
              </a:ext>
            </a:extLst>
          </p:cNvPr>
          <p:cNvGraphicFramePr>
            <a:graphicFrameLocks noGrp="1"/>
          </p:cNvGraphicFramePr>
          <p:nvPr>
            <p:ph idx="1"/>
            <p:extLst>
              <p:ext uri="{D42A27DB-BD31-4B8C-83A1-F6EECF244321}">
                <p14:modId xmlns:p14="http://schemas.microsoft.com/office/powerpoint/2010/main" val="3279416303"/>
              </p:ext>
            </p:extLst>
          </p:nvPr>
        </p:nvGraphicFramePr>
        <p:xfrm>
          <a:off x="4193693" y="1772434"/>
          <a:ext cx="3226273" cy="1546179"/>
        </p:xfrm>
        <a:graphic>
          <a:graphicData uri="http://schemas.openxmlformats.org/drawingml/2006/table">
            <a:tbl>
              <a:tblPr>
                <a:tableStyleId>{3C2FFA5D-87B4-456A-9821-1D502468CF0F}</a:tableStyleId>
              </a:tblPr>
              <a:tblGrid>
                <a:gridCol w="1208169">
                  <a:extLst>
                    <a:ext uri="{9D8B030D-6E8A-4147-A177-3AD203B41FA5}">
                      <a16:colId xmlns:a16="http://schemas.microsoft.com/office/drawing/2014/main" val="2342608617"/>
                    </a:ext>
                  </a:extLst>
                </a:gridCol>
                <a:gridCol w="2018104">
                  <a:extLst>
                    <a:ext uri="{9D8B030D-6E8A-4147-A177-3AD203B41FA5}">
                      <a16:colId xmlns:a16="http://schemas.microsoft.com/office/drawing/2014/main" val="2907872297"/>
                    </a:ext>
                  </a:extLst>
                </a:gridCol>
              </a:tblGrid>
              <a:tr h="448899">
                <a:tc>
                  <a:txBody>
                    <a:bodyPr/>
                    <a:lstStyle/>
                    <a:p>
                      <a:pPr algn="r" fontAlgn="ctr"/>
                      <a:r>
                        <a:rPr lang="fr-FR" b="1" dirty="0">
                          <a:effectLst/>
                        </a:rPr>
                        <a:t>Catégories</a:t>
                      </a:r>
                    </a:p>
                  </a:txBody>
                  <a:tcPr anchor="ct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fr-FR" b="1" dirty="0">
                          <a:effectLst/>
                        </a:rPr>
                        <a:t>Nombre de ventes</a:t>
                      </a:r>
                    </a:p>
                  </a:txBody>
                  <a:tcPr anchor="ctr"/>
                </a:tc>
                <a:extLst>
                  <a:ext uri="{0D108BD9-81ED-4DB2-BD59-A6C34878D82A}">
                    <a16:rowId xmlns:a16="http://schemas.microsoft.com/office/drawing/2014/main" val="2956944011"/>
                  </a:ext>
                </a:extLst>
              </a:tr>
              <a:tr h="333733">
                <a:tc>
                  <a:txBody>
                    <a:bodyPr/>
                    <a:lstStyle/>
                    <a:p>
                      <a:pPr algn="r" fontAlgn="ctr"/>
                      <a:r>
                        <a:rPr lang="fr-FR" b="1" dirty="0">
                          <a:effectLst/>
                        </a:rPr>
                        <a:t>0.0</a:t>
                      </a:r>
                    </a:p>
                  </a:txBody>
                  <a:tcPr anchor="ctr"/>
                </a:tc>
                <a:tc>
                  <a:txBody>
                    <a:bodyPr/>
                    <a:lstStyle/>
                    <a:p>
                      <a:pPr algn="r" fontAlgn="ctr"/>
                      <a:r>
                        <a:rPr lang="fr-FR" dirty="0">
                          <a:effectLst/>
                        </a:rPr>
                        <a:t>415680</a:t>
                      </a:r>
                    </a:p>
                  </a:txBody>
                  <a:tcPr anchor="ctr"/>
                </a:tc>
                <a:extLst>
                  <a:ext uri="{0D108BD9-81ED-4DB2-BD59-A6C34878D82A}">
                    <a16:rowId xmlns:a16="http://schemas.microsoft.com/office/drawing/2014/main" val="4096286834"/>
                  </a:ext>
                </a:extLst>
              </a:tr>
              <a:tr h="333733">
                <a:tc>
                  <a:txBody>
                    <a:bodyPr/>
                    <a:lstStyle/>
                    <a:p>
                      <a:pPr algn="r" fontAlgn="ctr"/>
                      <a:r>
                        <a:rPr lang="fr-FR" b="1">
                          <a:effectLst/>
                        </a:rPr>
                        <a:t>1.0</a:t>
                      </a:r>
                    </a:p>
                  </a:txBody>
                  <a:tcPr anchor="ctr"/>
                </a:tc>
                <a:tc>
                  <a:txBody>
                    <a:bodyPr/>
                    <a:lstStyle/>
                    <a:p>
                      <a:pPr algn="r" fontAlgn="ctr"/>
                      <a:r>
                        <a:rPr lang="fr-FR" dirty="0">
                          <a:effectLst/>
                        </a:rPr>
                        <a:t>227169</a:t>
                      </a:r>
                    </a:p>
                  </a:txBody>
                  <a:tcPr anchor="ctr"/>
                </a:tc>
                <a:extLst>
                  <a:ext uri="{0D108BD9-81ED-4DB2-BD59-A6C34878D82A}">
                    <a16:rowId xmlns:a16="http://schemas.microsoft.com/office/drawing/2014/main" val="3238685209"/>
                  </a:ext>
                </a:extLst>
              </a:tr>
              <a:tr h="333733">
                <a:tc>
                  <a:txBody>
                    <a:bodyPr/>
                    <a:lstStyle/>
                    <a:p>
                      <a:pPr algn="r" fontAlgn="ctr"/>
                      <a:r>
                        <a:rPr lang="fr-FR" b="1">
                          <a:effectLst/>
                        </a:rPr>
                        <a:t>2.0</a:t>
                      </a:r>
                    </a:p>
                  </a:txBody>
                  <a:tcPr anchor="ctr"/>
                </a:tc>
                <a:tc>
                  <a:txBody>
                    <a:bodyPr/>
                    <a:lstStyle/>
                    <a:p>
                      <a:pPr algn="r" fontAlgn="ctr"/>
                      <a:r>
                        <a:rPr lang="fr-FR" dirty="0">
                          <a:effectLst/>
                        </a:rPr>
                        <a:t>36483</a:t>
                      </a:r>
                    </a:p>
                  </a:txBody>
                  <a:tcPr anchor="ctr"/>
                </a:tc>
                <a:extLst>
                  <a:ext uri="{0D108BD9-81ED-4DB2-BD59-A6C34878D82A}">
                    <a16:rowId xmlns:a16="http://schemas.microsoft.com/office/drawing/2014/main" val="3897507909"/>
                  </a:ext>
                </a:extLst>
              </a:tr>
            </a:tbl>
          </a:graphicData>
        </a:graphic>
      </p:graphicFrame>
      <p:sp>
        <p:nvSpPr>
          <p:cNvPr id="15" name="Rectangle 2">
            <a:extLst>
              <a:ext uri="{FF2B5EF4-FFF2-40B4-BE49-F238E27FC236}">
                <a16:creationId xmlns:a16="http://schemas.microsoft.com/office/drawing/2014/main" id="{7198CEC4-912C-C60A-6012-6BE070AD6C72}"/>
              </a:ext>
            </a:extLst>
          </p:cNvPr>
          <p:cNvSpPr>
            <a:spLocks noChangeArrowheads="1"/>
          </p:cNvSpPr>
          <p:nvPr/>
        </p:nvSpPr>
        <p:spPr bwMode="auto">
          <a:xfrm>
            <a:off x="2842428" y="-2807896"/>
            <a:ext cx="4757462" cy="57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a:ln>
                  <a:noFill/>
                </a:ln>
                <a:solidFill>
                  <a:srgbClr val="000000"/>
                </a:solidFill>
                <a:effectLst/>
                <a:latin typeface="Helvetica Neue"/>
              </a:rPr>
              <a:t>Top par catégorie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graphicFrame>
        <p:nvGraphicFramePr>
          <p:cNvPr id="17" name="Tableau 16">
            <a:extLst>
              <a:ext uri="{FF2B5EF4-FFF2-40B4-BE49-F238E27FC236}">
                <a16:creationId xmlns:a16="http://schemas.microsoft.com/office/drawing/2014/main" id="{A11ABEED-4F58-1278-C46B-7A11F084904A}"/>
              </a:ext>
            </a:extLst>
          </p:cNvPr>
          <p:cNvGraphicFramePr>
            <a:graphicFrameLocks noGrp="1"/>
          </p:cNvGraphicFramePr>
          <p:nvPr>
            <p:extLst>
              <p:ext uri="{D42A27DB-BD31-4B8C-83A1-F6EECF244321}">
                <p14:modId xmlns:p14="http://schemas.microsoft.com/office/powerpoint/2010/main" val="2031760644"/>
              </p:ext>
            </p:extLst>
          </p:nvPr>
        </p:nvGraphicFramePr>
        <p:xfrm>
          <a:off x="161357" y="1707713"/>
          <a:ext cx="2094524" cy="4297680"/>
        </p:xfrm>
        <a:graphic>
          <a:graphicData uri="http://schemas.openxmlformats.org/drawingml/2006/table">
            <a:tbl>
              <a:tblPr>
                <a:tableStyleId>{3C2FFA5D-87B4-456A-9821-1D502468CF0F}</a:tableStyleId>
              </a:tblPr>
              <a:tblGrid>
                <a:gridCol w="989039">
                  <a:extLst>
                    <a:ext uri="{9D8B030D-6E8A-4147-A177-3AD203B41FA5}">
                      <a16:colId xmlns:a16="http://schemas.microsoft.com/office/drawing/2014/main" val="1022247565"/>
                    </a:ext>
                  </a:extLst>
                </a:gridCol>
                <a:gridCol w="1105485">
                  <a:extLst>
                    <a:ext uri="{9D8B030D-6E8A-4147-A177-3AD203B41FA5}">
                      <a16:colId xmlns:a16="http://schemas.microsoft.com/office/drawing/2014/main" val="3124771430"/>
                    </a:ext>
                  </a:extLst>
                </a:gridCol>
              </a:tblGrid>
              <a:tr h="541421">
                <a:tc>
                  <a:txBody>
                    <a:bodyPr/>
                    <a:lstStyle/>
                    <a:p>
                      <a:pPr algn="r" fontAlgn="ctr"/>
                      <a:r>
                        <a:rPr lang="fr-FR" b="1" dirty="0" err="1">
                          <a:effectLst/>
                        </a:rPr>
                        <a:t>id_prod</a:t>
                      </a:r>
                      <a:endParaRPr lang="fr-FR" b="1" dirty="0">
                        <a:effectLst/>
                      </a:endParaRPr>
                    </a:p>
                  </a:txBody>
                  <a:tcPr anchor="ctr"/>
                </a:tc>
                <a:tc>
                  <a:txBody>
                    <a:bodyPr/>
                    <a:lstStyle/>
                    <a:p>
                      <a:pPr marL="0" marR="0" lvl="0" indent="0" algn="r" defTabSz="457200" rtl="0" eaLnBrk="1" fontAlgn="ctr" latinLnBrk="0" hangingPunct="1">
                        <a:lnSpc>
                          <a:spcPct val="100000"/>
                        </a:lnSpc>
                        <a:spcBef>
                          <a:spcPts val="0"/>
                        </a:spcBef>
                        <a:spcAft>
                          <a:spcPts val="0"/>
                        </a:spcAft>
                        <a:buClrTx/>
                        <a:buSzTx/>
                        <a:buFontTx/>
                        <a:buNone/>
                        <a:tabLst/>
                        <a:defRPr/>
                      </a:pPr>
                      <a:r>
                        <a:rPr lang="fr-FR" b="1" dirty="0">
                          <a:effectLst/>
                        </a:rPr>
                        <a:t>Nombre de ventes</a:t>
                      </a:r>
                    </a:p>
                  </a:txBody>
                  <a:tcPr anchor="ctr"/>
                </a:tc>
                <a:extLst>
                  <a:ext uri="{0D108BD9-81ED-4DB2-BD59-A6C34878D82A}">
                    <a16:rowId xmlns:a16="http://schemas.microsoft.com/office/drawing/2014/main" val="1963473782"/>
                  </a:ext>
                </a:extLst>
              </a:tr>
              <a:tr h="309384">
                <a:tc>
                  <a:txBody>
                    <a:bodyPr/>
                    <a:lstStyle/>
                    <a:p>
                      <a:pPr algn="r" fontAlgn="ctr"/>
                      <a:r>
                        <a:rPr lang="fr-FR" b="1" dirty="0">
                          <a:effectLst/>
                        </a:rPr>
                        <a:t>1_369</a:t>
                      </a:r>
                    </a:p>
                  </a:txBody>
                  <a:tcPr anchor="ctr"/>
                </a:tc>
                <a:tc>
                  <a:txBody>
                    <a:bodyPr/>
                    <a:lstStyle/>
                    <a:p>
                      <a:pPr algn="r" fontAlgn="ctr"/>
                      <a:r>
                        <a:rPr lang="fr-FR" dirty="0">
                          <a:effectLst/>
                        </a:rPr>
                        <a:t>2252</a:t>
                      </a:r>
                    </a:p>
                  </a:txBody>
                  <a:tcPr anchor="ctr"/>
                </a:tc>
                <a:extLst>
                  <a:ext uri="{0D108BD9-81ED-4DB2-BD59-A6C34878D82A}">
                    <a16:rowId xmlns:a16="http://schemas.microsoft.com/office/drawing/2014/main" val="484799729"/>
                  </a:ext>
                </a:extLst>
              </a:tr>
              <a:tr h="309384">
                <a:tc>
                  <a:txBody>
                    <a:bodyPr/>
                    <a:lstStyle/>
                    <a:p>
                      <a:pPr algn="r" fontAlgn="ctr"/>
                      <a:r>
                        <a:rPr lang="fr-FR" b="1">
                          <a:effectLst/>
                        </a:rPr>
                        <a:t>1_417</a:t>
                      </a:r>
                    </a:p>
                  </a:txBody>
                  <a:tcPr anchor="ctr"/>
                </a:tc>
                <a:tc>
                  <a:txBody>
                    <a:bodyPr/>
                    <a:lstStyle/>
                    <a:p>
                      <a:pPr algn="r" fontAlgn="ctr"/>
                      <a:r>
                        <a:rPr lang="fr-FR" dirty="0">
                          <a:effectLst/>
                        </a:rPr>
                        <a:t>2189</a:t>
                      </a:r>
                    </a:p>
                  </a:txBody>
                  <a:tcPr anchor="ctr"/>
                </a:tc>
                <a:extLst>
                  <a:ext uri="{0D108BD9-81ED-4DB2-BD59-A6C34878D82A}">
                    <a16:rowId xmlns:a16="http://schemas.microsoft.com/office/drawing/2014/main" val="3461333944"/>
                  </a:ext>
                </a:extLst>
              </a:tr>
              <a:tr h="309384">
                <a:tc>
                  <a:txBody>
                    <a:bodyPr/>
                    <a:lstStyle/>
                    <a:p>
                      <a:pPr algn="r" fontAlgn="ctr"/>
                      <a:r>
                        <a:rPr lang="fr-FR" b="1">
                          <a:effectLst/>
                        </a:rPr>
                        <a:t>1_414</a:t>
                      </a:r>
                    </a:p>
                  </a:txBody>
                  <a:tcPr anchor="ctr"/>
                </a:tc>
                <a:tc>
                  <a:txBody>
                    <a:bodyPr/>
                    <a:lstStyle/>
                    <a:p>
                      <a:pPr algn="r" fontAlgn="ctr"/>
                      <a:r>
                        <a:rPr lang="fr-FR" dirty="0">
                          <a:effectLst/>
                        </a:rPr>
                        <a:t>2180</a:t>
                      </a:r>
                    </a:p>
                  </a:txBody>
                  <a:tcPr anchor="ctr"/>
                </a:tc>
                <a:extLst>
                  <a:ext uri="{0D108BD9-81ED-4DB2-BD59-A6C34878D82A}">
                    <a16:rowId xmlns:a16="http://schemas.microsoft.com/office/drawing/2014/main" val="4220781264"/>
                  </a:ext>
                </a:extLst>
              </a:tr>
              <a:tr h="309384">
                <a:tc>
                  <a:txBody>
                    <a:bodyPr/>
                    <a:lstStyle/>
                    <a:p>
                      <a:pPr algn="r" fontAlgn="ctr"/>
                      <a:r>
                        <a:rPr lang="fr-FR" b="1">
                          <a:effectLst/>
                        </a:rPr>
                        <a:t>1_498</a:t>
                      </a:r>
                    </a:p>
                  </a:txBody>
                  <a:tcPr anchor="ctr"/>
                </a:tc>
                <a:tc>
                  <a:txBody>
                    <a:bodyPr/>
                    <a:lstStyle/>
                    <a:p>
                      <a:pPr algn="r" fontAlgn="ctr"/>
                      <a:r>
                        <a:rPr lang="fr-FR">
                          <a:effectLst/>
                        </a:rPr>
                        <a:t>2128</a:t>
                      </a:r>
                    </a:p>
                  </a:txBody>
                  <a:tcPr anchor="ctr"/>
                </a:tc>
                <a:extLst>
                  <a:ext uri="{0D108BD9-81ED-4DB2-BD59-A6C34878D82A}">
                    <a16:rowId xmlns:a16="http://schemas.microsoft.com/office/drawing/2014/main" val="4115250308"/>
                  </a:ext>
                </a:extLst>
              </a:tr>
              <a:tr h="309384">
                <a:tc>
                  <a:txBody>
                    <a:bodyPr/>
                    <a:lstStyle/>
                    <a:p>
                      <a:pPr algn="r" fontAlgn="ctr"/>
                      <a:r>
                        <a:rPr lang="fr-FR" b="1">
                          <a:effectLst/>
                        </a:rPr>
                        <a:t>1_425</a:t>
                      </a:r>
                    </a:p>
                  </a:txBody>
                  <a:tcPr anchor="ctr"/>
                </a:tc>
                <a:tc>
                  <a:txBody>
                    <a:bodyPr/>
                    <a:lstStyle/>
                    <a:p>
                      <a:pPr algn="r" fontAlgn="ctr"/>
                      <a:r>
                        <a:rPr lang="fr-FR" dirty="0">
                          <a:effectLst/>
                        </a:rPr>
                        <a:t>2096</a:t>
                      </a:r>
                    </a:p>
                  </a:txBody>
                  <a:tcPr anchor="ctr"/>
                </a:tc>
                <a:extLst>
                  <a:ext uri="{0D108BD9-81ED-4DB2-BD59-A6C34878D82A}">
                    <a16:rowId xmlns:a16="http://schemas.microsoft.com/office/drawing/2014/main" val="3990188545"/>
                  </a:ext>
                </a:extLst>
              </a:tr>
              <a:tr h="309384">
                <a:tc>
                  <a:txBody>
                    <a:bodyPr/>
                    <a:lstStyle/>
                    <a:p>
                      <a:pPr algn="r" fontAlgn="ctr"/>
                      <a:r>
                        <a:rPr lang="fr-FR" b="1" dirty="0">
                          <a:effectLst/>
                        </a:rPr>
                        <a:t>1_403</a:t>
                      </a:r>
                    </a:p>
                  </a:txBody>
                  <a:tcPr anchor="ctr"/>
                </a:tc>
                <a:tc>
                  <a:txBody>
                    <a:bodyPr/>
                    <a:lstStyle/>
                    <a:p>
                      <a:pPr algn="r" fontAlgn="ctr"/>
                      <a:r>
                        <a:rPr lang="fr-FR">
                          <a:effectLst/>
                        </a:rPr>
                        <a:t>1960</a:t>
                      </a:r>
                    </a:p>
                  </a:txBody>
                  <a:tcPr anchor="ctr"/>
                </a:tc>
                <a:extLst>
                  <a:ext uri="{0D108BD9-81ED-4DB2-BD59-A6C34878D82A}">
                    <a16:rowId xmlns:a16="http://schemas.microsoft.com/office/drawing/2014/main" val="2495184784"/>
                  </a:ext>
                </a:extLst>
              </a:tr>
              <a:tr h="309384">
                <a:tc>
                  <a:txBody>
                    <a:bodyPr/>
                    <a:lstStyle/>
                    <a:p>
                      <a:pPr algn="r" fontAlgn="ctr"/>
                      <a:r>
                        <a:rPr lang="fr-FR" b="1" dirty="0">
                          <a:effectLst/>
                        </a:rPr>
                        <a:t>1_412</a:t>
                      </a:r>
                    </a:p>
                  </a:txBody>
                  <a:tcPr anchor="ctr"/>
                </a:tc>
                <a:tc>
                  <a:txBody>
                    <a:bodyPr/>
                    <a:lstStyle/>
                    <a:p>
                      <a:pPr algn="r" fontAlgn="ctr"/>
                      <a:r>
                        <a:rPr lang="fr-FR" dirty="0">
                          <a:effectLst/>
                        </a:rPr>
                        <a:t>1951</a:t>
                      </a:r>
                    </a:p>
                  </a:txBody>
                  <a:tcPr anchor="ctr"/>
                </a:tc>
                <a:extLst>
                  <a:ext uri="{0D108BD9-81ED-4DB2-BD59-A6C34878D82A}">
                    <a16:rowId xmlns:a16="http://schemas.microsoft.com/office/drawing/2014/main" val="1256740915"/>
                  </a:ext>
                </a:extLst>
              </a:tr>
              <a:tr h="309384">
                <a:tc>
                  <a:txBody>
                    <a:bodyPr/>
                    <a:lstStyle/>
                    <a:p>
                      <a:pPr algn="r" fontAlgn="ctr"/>
                      <a:r>
                        <a:rPr lang="fr-FR" b="1">
                          <a:effectLst/>
                        </a:rPr>
                        <a:t>1_413</a:t>
                      </a:r>
                    </a:p>
                  </a:txBody>
                  <a:tcPr anchor="ctr"/>
                </a:tc>
                <a:tc>
                  <a:txBody>
                    <a:bodyPr/>
                    <a:lstStyle/>
                    <a:p>
                      <a:pPr algn="r" fontAlgn="ctr"/>
                      <a:r>
                        <a:rPr lang="fr-FR" dirty="0">
                          <a:effectLst/>
                        </a:rPr>
                        <a:t>1945</a:t>
                      </a:r>
                    </a:p>
                  </a:txBody>
                  <a:tcPr anchor="ctr"/>
                </a:tc>
                <a:extLst>
                  <a:ext uri="{0D108BD9-81ED-4DB2-BD59-A6C34878D82A}">
                    <a16:rowId xmlns:a16="http://schemas.microsoft.com/office/drawing/2014/main" val="1693108656"/>
                  </a:ext>
                </a:extLst>
              </a:tr>
              <a:tr h="309384">
                <a:tc>
                  <a:txBody>
                    <a:bodyPr/>
                    <a:lstStyle/>
                    <a:p>
                      <a:pPr algn="r" fontAlgn="ctr"/>
                      <a:r>
                        <a:rPr lang="fr-FR" b="1">
                          <a:effectLst/>
                        </a:rPr>
                        <a:t>1_406</a:t>
                      </a:r>
                    </a:p>
                  </a:txBody>
                  <a:tcPr anchor="ctr"/>
                </a:tc>
                <a:tc>
                  <a:txBody>
                    <a:bodyPr/>
                    <a:lstStyle/>
                    <a:p>
                      <a:pPr algn="r" fontAlgn="ctr"/>
                      <a:r>
                        <a:rPr lang="fr-FR" dirty="0">
                          <a:effectLst/>
                        </a:rPr>
                        <a:t>1939</a:t>
                      </a:r>
                    </a:p>
                  </a:txBody>
                  <a:tcPr anchor="ctr"/>
                </a:tc>
                <a:extLst>
                  <a:ext uri="{0D108BD9-81ED-4DB2-BD59-A6C34878D82A}">
                    <a16:rowId xmlns:a16="http://schemas.microsoft.com/office/drawing/2014/main" val="3082784942"/>
                  </a:ext>
                </a:extLst>
              </a:tr>
              <a:tr h="309384">
                <a:tc>
                  <a:txBody>
                    <a:bodyPr/>
                    <a:lstStyle/>
                    <a:p>
                      <a:pPr algn="r" fontAlgn="ctr"/>
                      <a:r>
                        <a:rPr lang="fr-FR" b="1">
                          <a:effectLst/>
                        </a:rPr>
                        <a:t>1_407</a:t>
                      </a:r>
                    </a:p>
                  </a:txBody>
                  <a:tcPr anchor="ctr"/>
                </a:tc>
                <a:tc>
                  <a:txBody>
                    <a:bodyPr/>
                    <a:lstStyle/>
                    <a:p>
                      <a:pPr algn="r" fontAlgn="ctr"/>
                      <a:r>
                        <a:rPr lang="fr-FR" dirty="0">
                          <a:effectLst/>
                        </a:rPr>
                        <a:t>1935</a:t>
                      </a:r>
                    </a:p>
                  </a:txBody>
                  <a:tcPr anchor="ctr"/>
                </a:tc>
                <a:extLst>
                  <a:ext uri="{0D108BD9-81ED-4DB2-BD59-A6C34878D82A}">
                    <a16:rowId xmlns:a16="http://schemas.microsoft.com/office/drawing/2014/main" val="914302792"/>
                  </a:ext>
                </a:extLst>
              </a:tr>
            </a:tbl>
          </a:graphicData>
        </a:graphic>
      </p:graphicFrame>
      <p:sp>
        <p:nvSpPr>
          <p:cNvPr id="20" name="ZoneTexte 19">
            <a:extLst>
              <a:ext uri="{FF2B5EF4-FFF2-40B4-BE49-F238E27FC236}">
                <a16:creationId xmlns:a16="http://schemas.microsoft.com/office/drawing/2014/main" id="{4B29FF19-7103-ED5A-151F-EABEF8BB6291}"/>
              </a:ext>
            </a:extLst>
          </p:cNvPr>
          <p:cNvSpPr txBox="1"/>
          <p:nvPr/>
        </p:nvSpPr>
        <p:spPr>
          <a:xfrm>
            <a:off x="76566" y="6115674"/>
            <a:ext cx="3048000" cy="646331"/>
          </a:xfrm>
          <a:prstGeom prst="rect">
            <a:avLst/>
          </a:prstGeom>
          <a:noFill/>
        </p:spPr>
        <p:txBody>
          <a:bodyPr wrap="square" rtlCol="0">
            <a:spAutoFit/>
          </a:bodyPr>
          <a:lstStyle/>
          <a:p>
            <a:r>
              <a:rPr lang="fr-FR" b="1" dirty="0"/>
              <a:t>Top 10 des produits les plus vendus</a:t>
            </a:r>
          </a:p>
        </p:txBody>
      </p:sp>
      <p:sp>
        <p:nvSpPr>
          <p:cNvPr id="21" name="ZoneTexte 20">
            <a:extLst>
              <a:ext uri="{FF2B5EF4-FFF2-40B4-BE49-F238E27FC236}">
                <a16:creationId xmlns:a16="http://schemas.microsoft.com/office/drawing/2014/main" id="{B8E82086-8F3B-F7E5-4895-3686142D5502}"/>
              </a:ext>
            </a:extLst>
          </p:cNvPr>
          <p:cNvSpPr txBox="1"/>
          <p:nvPr/>
        </p:nvSpPr>
        <p:spPr>
          <a:xfrm>
            <a:off x="3948149" y="3493615"/>
            <a:ext cx="3717360" cy="369332"/>
          </a:xfrm>
          <a:prstGeom prst="rect">
            <a:avLst/>
          </a:prstGeom>
          <a:noFill/>
        </p:spPr>
        <p:txBody>
          <a:bodyPr wrap="square" rtlCol="0">
            <a:spAutoFit/>
          </a:bodyPr>
          <a:lstStyle/>
          <a:p>
            <a:r>
              <a:rPr lang="fr-FR" b="1" dirty="0"/>
              <a:t>Classement des meilleures catégories</a:t>
            </a:r>
          </a:p>
        </p:txBody>
      </p:sp>
      <p:graphicFrame>
        <p:nvGraphicFramePr>
          <p:cNvPr id="3" name="Tableau 2">
            <a:extLst>
              <a:ext uri="{FF2B5EF4-FFF2-40B4-BE49-F238E27FC236}">
                <a16:creationId xmlns:a16="http://schemas.microsoft.com/office/drawing/2014/main" id="{5B1DD10A-BACD-3BAE-84DA-F805E0BF7672}"/>
              </a:ext>
            </a:extLst>
          </p:cNvPr>
          <p:cNvGraphicFramePr>
            <a:graphicFrameLocks noGrp="1"/>
          </p:cNvGraphicFramePr>
          <p:nvPr>
            <p:extLst>
              <p:ext uri="{D42A27DB-BD31-4B8C-83A1-F6EECF244321}">
                <p14:modId xmlns:p14="http://schemas.microsoft.com/office/powerpoint/2010/main" val="2555537480"/>
              </p:ext>
            </p:extLst>
          </p:nvPr>
        </p:nvGraphicFramePr>
        <p:xfrm>
          <a:off x="9594119" y="1732879"/>
          <a:ext cx="2275760" cy="4297680"/>
        </p:xfrm>
        <a:graphic>
          <a:graphicData uri="http://schemas.openxmlformats.org/drawingml/2006/table">
            <a:tbl>
              <a:tblPr>
                <a:tableStyleId>{3C2FFA5D-87B4-456A-9821-1D502468CF0F}</a:tableStyleId>
              </a:tblPr>
              <a:tblGrid>
                <a:gridCol w="1137880">
                  <a:extLst>
                    <a:ext uri="{9D8B030D-6E8A-4147-A177-3AD203B41FA5}">
                      <a16:colId xmlns:a16="http://schemas.microsoft.com/office/drawing/2014/main" val="2187799198"/>
                    </a:ext>
                  </a:extLst>
                </a:gridCol>
                <a:gridCol w="1137880">
                  <a:extLst>
                    <a:ext uri="{9D8B030D-6E8A-4147-A177-3AD203B41FA5}">
                      <a16:colId xmlns:a16="http://schemas.microsoft.com/office/drawing/2014/main" val="3688906339"/>
                    </a:ext>
                  </a:extLst>
                </a:gridCol>
              </a:tblGrid>
              <a:tr h="0">
                <a:tc>
                  <a:txBody>
                    <a:bodyPr/>
                    <a:lstStyle/>
                    <a:p>
                      <a:pPr algn="ctr" fontAlgn="ctr"/>
                      <a:r>
                        <a:rPr lang="fr-FR" b="1" dirty="0" err="1">
                          <a:effectLst/>
                        </a:rPr>
                        <a:t>id_prod</a:t>
                      </a:r>
                      <a:endParaRPr lang="fr-FR" b="1" dirty="0">
                        <a:effectLs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b="1" dirty="0">
                          <a:effectLst/>
                        </a:rPr>
                        <a:t>Nombre de ventes</a:t>
                      </a:r>
                    </a:p>
                  </a:txBody>
                  <a:tcPr anchor="ctr"/>
                </a:tc>
                <a:extLst>
                  <a:ext uri="{0D108BD9-81ED-4DB2-BD59-A6C34878D82A}">
                    <a16:rowId xmlns:a16="http://schemas.microsoft.com/office/drawing/2014/main" val="1831728308"/>
                  </a:ext>
                </a:extLst>
              </a:tr>
              <a:tr h="0">
                <a:tc>
                  <a:txBody>
                    <a:bodyPr/>
                    <a:lstStyle/>
                    <a:p>
                      <a:pPr algn="r" fontAlgn="ctr"/>
                      <a:r>
                        <a:rPr lang="fr-FR" b="1" dirty="0">
                          <a:effectLst/>
                        </a:rPr>
                        <a:t>0_1645</a:t>
                      </a:r>
                    </a:p>
                  </a:txBody>
                  <a:tcPr anchor="ctr"/>
                </a:tc>
                <a:tc>
                  <a:txBody>
                    <a:bodyPr/>
                    <a:lstStyle/>
                    <a:p>
                      <a:pPr algn="r" fontAlgn="ctr"/>
                      <a:r>
                        <a:rPr lang="fr-FR" dirty="0">
                          <a:effectLst/>
                        </a:rPr>
                        <a:t>0</a:t>
                      </a:r>
                    </a:p>
                  </a:txBody>
                  <a:tcPr anchor="ctr"/>
                </a:tc>
                <a:extLst>
                  <a:ext uri="{0D108BD9-81ED-4DB2-BD59-A6C34878D82A}">
                    <a16:rowId xmlns:a16="http://schemas.microsoft.com/office/drawing/2014/main" val="1220419244"/>
                  </a:ext>
                </a:extLst>
              </a:tr>
              <a:tr h="0">
                <a:tc>
                  <a:txBody>
                    <a:bodyPr/>
                    <a:lstStyle/>
                    <a:p>
                      <a:pPr algn="r" fontAlgn="ctr"/>
                      <a:r>
                        <a:rPr lang="fr-FR" b="1" dirty="0">
                          <a:effectLst/>
                        </a:rPr>
                        <a:t>0_322</a:t>
                      </a:r>
                    </a:p>
                  </a:txBody>
                  <a:tcPr anchor="ctr"/>
                </a:tc>
                <a:tc>
                  <a:txBody>
                    <a:bodyPr/>
                    <a:lstStyle/>
                    <a:p>
                      <a:pPr algn="r" fontAlgn="ctr"/>
                      <a:r>
                        <a:rPr lang="fr-FR" dirty="0">
                          <a:effectLst/>
                        </a:rPr>
                        <a:t>0</a:t>
                      </a:r>
                    </a:p>
                  </a:txBody>
                  <a:tcPr anchor="ctr"/>
                </a:tc>
                <a:extLst>
                  <a:ext uri="{0D108BD9-81ED-4DB2-BD59-A6C34878D82A}">
                    <a16:rowId xmlns:a16="http://schemas.microsoft.com/office/drawing/2014/main" val="1942350251"/>
                  </a:ext>
                </a:extLst>
              </a:tr>
              <a:tr h="0">
                <a:tc>
                  <a:txBody>
                    <a:bodyPr/>
                    <a:lstStyle/>
                    <a:p>
                      <a:pPr algn="r" fontAlgn="ctr"/>
                      <a:r>
                        <a:rPr lang="fr-FR" b="1">
                          <a:effectLst/>
                        </a:rPr>
                        <a:t>0_310</a:t>
                      </a:r>
                    </a:p>
                  </a:txBody>
                  <a:tcPr anchor="ctr"/>
                </a:tc>
                <a:tc>
                  <a:txBody>
                    <a:bodyPr/>
                    <a:lstStyle/>
                    <a:p>
                      <a:pPr algn="r" fontAlgn="ctr"/>
                      <a:r>
                        <a:rPr lang="fr-FR" dirty="0">
                          <a:effectLst/>
                        </a:rPr>
                        <a:t>0</a:t>
                      </a:r>
                    </a:p>
                  </a:txBody>
                  <a:tcPr anchor="ctr"/>
                </a:tc>
                <a:extLst>
                  <a:ext uri="{0D108BD9-81ED-4DB2-BD59-A6C34878D82A}">
                    <a16:rowId xmlns:a16="http://schemas.microsoft.com/office/drawing/2014/main" val="2712082014"/>
                  </a:ext>
                </a:extLst>
              </a:tr>
              <a:tr h="0">
                <a:tc>
                  <a:txBody>
                    <a:bodyPr/>
                    <a:lstStyle/>
                    <a:p>
                      <a:pPr algn="r" fontAlgn="ctr"/>
                      <a:r>
                        <a:rPr lang="fr-FR" b="1">
                          <a:effectLst/>
                        </a:rPr>
                        <a:t>0_1025</a:t>
                      </a:r>
                    </a:p>
                  </a:txBody>
                  <a:tcPr anchor="ctr"/>
                </a:tc>
                <a:tc>
                  <a:txBody>
                    <a:bodyPr/>
                    <a:lstStyle/>
                    <a:p>
                      <a:pPr algn="r" fontAlgn="ctr"/>
                      <a:r>
                        <a:rPr lang="fr-FR" dirty="0">
                          <a:effectLst/>
                        </a:rPr>
                        <a:t>0</a:t>
                      </a:r>
                    </a:p>
                  </a:txBody>
                  <a:tcPr anchor="ctr"/>
                </a:tc>
                <a:extLst>
                  <a:ext uri="{0D108BD9-81ED-4DB2-BD59-A6C34878D82A}">
                    <a16:rowId xmlns:a16="http://schemas.microsoft.com/office/drawing/2014/main" val="1595643546"/>
                  </a:ext>
                </a:extLst>
              </a:tr>
              <a:tr h="0">
                <a:tc>
                  <a:txBody>
                    <a:bodyPr/>
                    <a:lstStyle/>
                    <a:p>
                      <a:pPr algn="r" fontAlgn="ctr"/>
                      <a:r>
                        <a:rPr lang="fr-FR" b="1" dirty="0">
                          <a:effectLst/>
                        </a:rPr>
                        <a:t>0_299</a:t>
                      </a:r>
                    </a:p>
                  </a:txBody>
                  <a:tcPr anchor="ctr"/>
                </a:tc>
                <a:tc>
                  <a:txBody>
                    <a:bodyPr/>
                    <a:lstStyle/>
                    <a:p>
                      <a:pPr algn="r" fontAlgn="ctr"/>
                      <a:r>
                        <a:rPr lang="fr-FR" dirty="0">
                          <a:effectLst/>
                        </a:rPr>
                        <a:t>0</a:t>
                      </a:r>
                    </a:p>
                  </a:txBody>
                  <a:tcPr anchor="ctr"/>
                </a:tc>
                <a:extLst>
                  <a:ext uri="{0D108BD9-81ED-4DB2-BD59-A6C34878D82A}">
                    <a16:rowId xmlns:a16="http://schemas.microsoft.com/office/drawing/2014/main" val="3465137727"/>
                  </a:ext>
                </a:extLst>
              </a:tr>
              <a:tr h="0">
                <a:tc>
                  <a:txBody>
                    <a:bodyPr/>
                    <a:lstStyle/>
                    <a:p>
                      <a:pPr algn="r" fontAlgn="ctr"/>
                      <a:r>
                        <a:rPr lang="fr-FR" b="1">
                          <a:effectLst/>
                        </a:rPr>
                        <a:t>2_72</a:t>
                      </a:r>
                    </a:p>
                  </a:txBody>
                  <a:tcPr anchor="ctr"/>
                </a:tc>
                <a:tc>
                  <a:txBody>
                    <a:bodyPr/>
                    <a:lstStyle/>
                    <a:p>
                      <a:pPr algn="r" fontAlgn="ctr"/>
                      <a:r>
                        <a:rPr lang="fr-FR" dirty="0">
                          <a:effectLst/>
                        </a:rPr>
                        <a:t>0</a:t>
                      </a:r>
                    </a:p>
                  </a:txBody>
                  <a:tcPr anchor="ctr"/>
                </a:tc>
                <a:extLst>
                  <a:ext uri="{0D108BD9-81ED-4DB2-BD59-A6C34878D82A}">
                    <a16:rowId xmlns:a16="http://schemas.microsoft.com/office/drawing/2014/main" val="1953802948"/>
                  </a:ext>
                </a:extLst>
              </a:tr>
              <a:tr h="0">
                <a:tc>
                  <a:txBody>
                    <a:bodyPr/>
                    <a:lstStyle/>
                    <a:p>
                      <a:pPr algn="r" fontAlgn="ctr"/>
                      <a:r>
                        <a:rPr lang="fr-FR" b="1">
                          <a:effectLst/>
                        </a:rPr>
                        <a:t>0_1016</a:t>
                      </a:r>
                    </a:p>
                  </a:txBody>
                  <a:tcPr anchor="ctr"/>
                </a:tc>
                <a:tc>
                  <a:txBody>
                    <a:bodyPr/>
                    <a:lstStyle/>
                    <a:p>
                      <a:pPr algn="r" fontAlgn="ctr"/>
                      <a:r>
                        <a:rPr lang="fr-FR" dirty="0">
                          <a:effectLst/>
                        </a:rPr>
                        <a:t>0</a:t>
                      </a:r>
                    </a:p>
                  </a:txBody>
                  <a:tcPr anchor="ctr"/>
                </a:tc>
                <a:extLst>
                  <a:ext uri="{0D108BD9-81ED-4DB2-BD59-A6C34878D82A}">
                    <a16:rowId xmlns:a16="http://schemas.microsoft.com/office/drawing/2014/main" val="3811272132"/>
                  </a:ext>
                </a:extLst>
              </a:tr>
              <a:tr h="0">
                <a:tc>
                  <a:txBody>
                    <a:bodyPr/>
                    <a:lstStyle/>
                    <a:p>
                      <a:pPr algn="r" fontAlgn="ctr"/>
                      <a:r>
                        <a:rPr lang="fr-FR" b="1">
                          <a:effectLst/>
                        </a:rPr>
                        <a:t>0_1014</a:t>
                      </a:r>
                    </a:p>
                  </a:txBody>
                  <a:tcPr anchor="ctr"/>
                </a:tc>
                <a:tc>
                  <a:txBody>
                    <a:bodyPr/>
                    <a:lstStyle/>
                    <a:p>
                      <a:pPr algn="r" fontAlgn="ctr"/>
                      <a:r>
                        <a:rPr lang="fr-FR" dirty="0">
                          <a:effectLst/>
                        </a:rPr>
                        <a:t>0</a:t>
                      </a:r>
                    </a:p>
                  </a:txBody>
                  <a:tcPr anchor="ctr"/>
                </a:tc>
                <a:extLst>
                  <a:ext uri="{0D108BD9-81ED-4DB2-BD59-A6C34878D82A}">
                    <a16:rowId xmlns:a16="http://schemas.microsoft.com/office/drawing/2014/main" val="2030095905"/>
                  </a:ext>
                </a:extLst>
              </a:tr>
              <a:tr h="0">
                <a:tc>
                  <a:txBody>
                    <a:bodyPr/>
                    <a:lstStyle/>
                    <a:p>
                      <a:pPr algn="r" fontAlgn="ctr"/>
                      <a:r>
                        <a:rPr lang="fr-FR" b="1">
                          <a:effectLst/>
                        </a:rPr>
                        <a:t>1_394</a:t>
                      </a:r>
                    </a:p>
                  </a:txBody>
                  <a:tcPr anchor="ctr"/>
                </a:tc>
                <a:tc>
                  <a:txBody>
                    <a:bodyPr/>
                    <a:lstStyle/>
                    <a:p>
                      <a:pPr algn="r" fontAlgn="ctr"/>
                      <a:r>
                        <a:rPr lang="fr-FR" dirty="0">
                          <a:effectLst/>
                        </a:rPr>
                        <a:t>0</a:t>
                      </a:r>
                    </a:p>
                  </a:txBody>
                  <a:tcPr anchor="ctr"/>
                </a:tc>
                <a:extLst>
                  <a:ext uri="{0D108BD9-81ED-4DB2-BD59-A6C34878D82A}">
                    <a16:rowId xmlns:a16="http://schemas.microsoft.com/office/drawing/2014/main" val="3059927412"/>
                  </a:ext>
                </a:extLst>
              </a:tr>
              <a:tr h="0">
                <a:tc>
                  <a:txBody>
                    <a:bodyPr/>
                    <a:lstStyle/>
                    <a:p>
                      <a:pPr algn="r" fontAlgn="ctr"/>
                      <a:r>
                        <a:rPr lang="fr-FR" b="1">
                          <a:effectLst/>
                        </a:rPr>
                        <a:t>0_1780</a:t>
                      </a:r>
                    </a:p>
                  </a:txBody>
                  <a:tcPr anchor="ctr"/>
                </a:tc>
                <a:tc>
                  <a:txBody>
                    <a:bodyPr/>
                    <a:lstStyle/>
                    <a:p>
                      <a:pPr algn="r" fontAlgn="ctr"/>
                      <a:r>
                        <a:rPr lang="fr-FR" dirty="0">
                          <a:effectLst/>
                        </a:rPr>
                        <a:t>0</a:t>
                      </a:r>
                    </a:p>
                  </a:txBody>
                  <a:tcPr anchor="ctr"/>
                </a:tc>
                <a:extLst>
                  <a:ext uri="{0D108BD9-81ED-4DB2-BD59-A6C34878D82A}">
                    <a16:rowId xmlns:a16="http://schemas.microsoft.com/office/drawing/2014/main" val="968830965"/>
                  </a:ext>
                </a:extLst>
              </a:tr>
            </a:tbl>
          </a:graphicData>
        </a:graphic>
      </p:graphicFrame>
      <p:sp>
        <p:nvSpPr>
          <p:cNvPr id="6" name="ZoneTexte 5">
            <a:extLst>
              <a:ext uri="{FF2B5EF4-FFF2-40B4-BE49-F238E27FC236}">
                <a16:creationId xmlns:a16="http://schemas.microsoft.com/office/drawing/2014/main" id="{EA1DC951-A996-E656-B159-CD47A046FA88}"/>
              </a:ext>
            </a:extLst>
          </p:cNvPr>
          <p:cNvSpPr txBox="1"/>
          <p:nvPr/>
        </p:nvSpPr>
        <p:spPr>
          <a:xfrm>
            <a:off x="9159630" y="6115674"/>
            <a:ext cx="3524739" cy="646331"/>
          </a:xfrm>
          <a:prstGeom prst="rect">
            <a:avLst/>
          </a:prstGeom>
          <a:noFill/>
        </p:spPr>
        <p:txBody>
          <a:bodyPr wrap="square" rtlCol="0">
            <a:spAutoFit/>
          </a:bodyPr>
          <a:lstStyle/>
          <a:p>
            <a:r>
              <a:rPr lang="fr-FR" b="1" dirty="0"/>
              <a:t>Flop 10 des produits les moins vendus</a:t>
            </a:r>
          </a:p>
        </p:txBody>
      </p:sp>
    </p:spTree>
    <p:extLst>
      <p:ext uri="{BB962C8B-B14F-4D97-AF65-F5344CB8AC3E}">
        <p14:creationId xmlns:p14="http://schemas.microsoft.com/office/powerpoint/2010/main" val="218508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B7702B4-3044-49FD-1E9D-DEAF0ECCABCD}"/>
              </a:ext>
            </a:extLst>
          </p:cNvPr>
          <p:cNvSpPr>
            <a:spLocks noGrp="1"/>
          </p:cNvSpPr>
          <p:nvPr>
            <p:ph type="title"/>
          </p:nvPr>
        </p:nvSpPr>
        <p:spPr>
          <a:xfrm>
            <a:off x="1371241" y="294538"/>
            <a:ext cx="9893374" cy="1033669"/>
          </a:xfrm>
        </p:spPr>
        <p:txBody>
          <a:bodyPr>
            <a:normAutofit/>
          </a:bodyPr>
          <a:lstStyle/>
          <a:p>
            <a:r>
              <a:rPr lang="fr-FR" sz="4000" b="1" i="0" dirty="0">
                <a:solidFill>
                  <a:schemeClr val="bg1"/>
                </a:solidFill>
                <a:effectLst/>
                <a:latin typeface="Aptos" panose="020B0004020202020204" pitchFamily="34" charset="0"/>
              </a:rPr>
              <a:t>Analyse des profils de nos clients</a:t>
            </a:r>
            <a:endParaRPr lang="fr-FR" sz="4000" dirty="0">
              <a:solidFill>
                <a:schemeClr val="bg1"/>
              </a:solidFill>
              <a:latin typeface="Aptos" panose="020B0004020202020204" pitchFamily="34" charset="0"/>
            </a:endParaRPr>
          </a:p>
        </p:txBody>
      </p:sp>
      <p:graphicFrame>
        <p:nvGraphicFramePr>
          <p:cNvPr id="4" name="Espace réservé du contenu 3">
            <a:extLst>
              <a:ext uri="{FF2B5EF4-FFF2-40B4-BE49-F238E27FC236}">
                <a16:creationId xmlns:a16="http://schemas.microsoft.com/office/drawing/2014/main" id="{62B92F40-A384-49B6-6068-74EDB42F3302}"/>
              </a:ext>
            </a:extLst>
          </p:cNvPr>
          <p:cNvGraphicFramePr>
            <a:graphicFrameLocks noGrp="1"/>
          </p:cNvGraphicFramePr>
          <p:nvPr>
            <p:ph idx="1"/>
            <p:extLst>
              <p:ext uri="{D42A27DB-BD31-4B8C-83A1-F6EECF244321}">
                <p14:modId xmlns:p14="http://schemas.microsoft.com/office/powerpoint/2010/main" val="3683734496"/>
              </p:ext>
            </p:extLst>
          </p:nvPr>
        </p:nvGraphicFramePr>
        <p:xfrm>
          <a:off x="302539" y="1882702"/>
          <a:ext cx="3917768" cy="1846444"/>
        </p:xfrm>
        <a:graphic>
          <a:graphicData uri="http://schemas.openxmlformats.org/drawingml/2006/table">
            <a:tbl>
              <a:tblPr>
                <a:tableStyleId>{3C2FFA5D-87B4-456A-9821-1D502468CF0F}</a:tableStyleId>
              </a:tblPr>
              <a:tblGrid>
                <a:gridCol w="1958884">
                  <a:extLst>
                    <a:ext uri="{9D8B030D-6E8A-4147-A177-3AD203B41FA5}">
                      <a16:colId xmlns:a16="http://schemas.microsoft.com/office/drawing/2014/main" val="2163908591"/>
                    </a:ext>
                  </a:extLst>
                </a:gridCol>
                <a:gridCol w="1958884">
                  <a:extLst>
                    <a:ext uri="{9D8B030D-6E8A-4147-A177-3AD203B41FA5}">
                      <a16:colId xmlns:a16="http://schemas.microsoft.com/office/drawing/2014/main" val="462280306"/>
                    </a:ext>
                  </a:extLst>
                </a:gridCol>
              </a:tblGrid>
              <a:tr h="383404">
                <a:tc>
                  <a:txBody>
                    <a:bodyPr/>
                    <a:lstStyle/>
                    <a:p>
                      <a:pPr algn="l" fontAlgn="ctr"/>
                      <a:r>
                        <a:rPr lang="fr-FR" b="1" dirty="0" err="1">
                          <a:effectLst/>
                        </a:rPr>
                        <a:t>client_id</a:t>
                      </a:r>
                      <a:endParaRPr lang="fr-FR" b="1" dirty="0">
                        <a:effectLst/>
                      </a:endParaRPr>
                    </a:p>
                  </a:txBody>
                  <a:tcPr anchor="ct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fr-FR" b="1" dirty="0">
                          <a:effectLst/>
                        </a:rPr>
                        <a:t>Chiffre d’affaires</a:t>
                      </a:r>
                    </a:p>
                  </a:txBody>
                  <a:tcPr anchor="ctr"/>
                </a:tc>
                <a:extLst>
                  <a:ext uri="{0D108BD9-81ED-4DB2-BD59-A6C34878D82A}">
                    <a16:rowId xmlns:a16="http://schemas.microsoft.com/office/drawing/2014/main" val="1434346999"/>
                  </a:ext>
                </a:extLst>
              </a:tr>
              <a:tr h="340501">
                <a:tc>
                  <a:txBody>
                    <a:bodyPr/>
                    <a:lstStyle/>
                    <a:p>
                      <a:pPr algn="r" fontAlgn="ctr"/>
                      <a:r>
                        <a:rPr lang="fr-FR" b="1">
                          <a:effectLst/>
                        </a:rPr>
                        <a:t>c_1609</a:t>
                      </a:r>
                    </a:p>
                  </a:txBody>
                  <a:tcPr anchor="ctr"/>
                </a:tc>
                <a:tc>
                  <a:txBody>
                    <a:bodyPr/>
                    <a:lstStyle/>
                    <a:p>
                      <a:pPr algn="r" fontAlgn="ctr"/>
                      <a:r>
                        <a:rPr lang="fr-FR">
                          <a:effectLst/>
                        </a:rPr>
                        <a:t>324033.35</a:t>
                      </a:r>
                    </a:p>
                  </a:txBody>
                  <a:tcPr anchor="ctr"/>
                </a:tc>
                <a:extLst>
                  <a:ext uri="{0D108BD9-81ED-4DB2-BD59-A6C34878D82A}">
                    <a16:rowId xmlns:a16="http://schemas.microsoft.com/office/drawing/2014/main" val="2490586545"/>
                  </a:ext>
                </a:extLst>
              </a:tr>
              <a:tr h="340501">
                <a:tc>
                  <a:txBody>
                    <a:bodyPr/>
                    <a:lstStyle/>
                    <a:p>
                      <a:pPr algn="r" fontAlgn="ctr"/>
                      <a:r>
                        <a:rPr lang="fr-FR" b="1">
                          <a:effectLst/>
                        </a:rPr>
                        <a:t>c_4958</a:t>
                      </a:r>
                    </a:p>
                  </a:txBody>
                  <a:tcPr anchor="ctr"/>
                </a:tc>
                <a:tc>
                  <a:txBody>
                    <a:bodyPr/>
                    <a:lstStyle/>
                    <a:p>
                      <a:pPr algn="r" fontAlgn="ctr"/>
                      <a:r>
                        <a:rPr lang="fr-FR">
                          <a:effectLst/>
                        </a:rPr>
                        <a:t>289760.34</a:t>
                      </a:r>
                    </a:p>
                  </a:txBody>
                  <a:tcPr anchor="ctr"/>
                </a:tc>
                <a:extLst>
                  <a:ext uri="{0D108BD9-81ED-4DB2-BD59-A6C34878D82A}">
                    <a16:rowId xmlns:a16="http://schemas.microsoft.com/office/drawing/2014/main" val="782948310"/>
                  </a:ext>
                </a:extLst>
              </a:tr>
              <a:tr h="340501">
                <a:tc>
                  <a:txBody>
                    <a:bodyPr/>
                    <a:lstStyle/>
                    <a:p>
                      <a:pPr algn="r" fontAlgn="ctr"/>
                      <a:r>
                        <a:rPr lang="fr-FR" b="1">
                          <a:effectLst/>
                        </a:rPr>
                        <a:t>c_6714</a:t>
                      </a:r>
                    </a:p>
                  </a:txBody>
                  <a:tcPr anchor="ctr"/>
                </a:tc>
                <a:tc>
                  <a:txBody>
                    <a:bodyPr/>
                    <a:lstStyle/>
                    <a:p>
                      <a:pPr algn="r" fontAlgn="ctr"/>
                      <a:r>
                        <a:rPr lang="fr-FR">
                          <a:effectLst/>
                        </a:rPr>
                        <a:t>153662.70</a:t>
                      </a:r>
                    </a:p>
                  </a:txBody>
                  <a:tcPr anchor="ctr"/>
                </a:tc>
                <a:extLst>
                  <a:ext uri="{0D108BD9-81ED-4DB2-BD59-A6C34878D82A}">
                    <a16:rowId xmlns:a16="http://schemas.microsoft.com/office/drawing/2014/main" val="1740497121"/>
                  </a:ext>
                </a:extLst>
              </a:tr>
              <a:tr h="340501">
                <a:tc>
                  <a:txBody>
                    <a:bodyPr/>
                    <a:lstStyle/>
                    <a:p>
                      <a:pPr algn="r" fontAlgn="ctr"/>
                      <a:r>
                        <a:rPr lang="fr-FR" b="1">
                          <a:effectLst/>
                        </a:rPr>
                        <a:t>c_3454</a:t>
                      </a:r>
                    </a:p>
                  </a:txBody>
                  <a:tcPr anchor="ctr"/>
                </a:tc>
                <a:tc>
                  <a:txBody>
                    <a:bodyPr/>
                    <a:lstStyle/>
                    <a:p>
                      <a:pPr algn="r" fontAlgn="ctr"/>
                      <a:r>
                        <a:rPr lang="fr-FR" dirty="0">
                          <a:effectLst/>
                        </a:rPr>
                        <a:t>113669.82</a:t>
                      </a:r>
                    </a:p>
                  </a:txBody>
                  <a:tcPr anchor="ctr"/>
                </a:tc>
                <a:extLst>
                  <a:ext uri="{0D108BD9-81ED-4DB2-BD59-A6C34878D82A}">
                    <a16:rowId xmlns:a16="http://schemas.microsoft.com/office/drawing/2014/main" val="1731509875"/>
                  </a:ext>
                </a:extLst>
              </a:tr>
            </a:tbl>
          </a:graphicData>
        </a:graphic>
      </p:graphicFrame>
      <p:pic>
        <p:nvPicPr>
          <p:cNvPr id="9" name="Image 8" descr="Une image contenant texte, Tracé, ligne, diagramme&#10;&#10;Description générée automatiquement">
            <a:extLst>
              <a:ext uri="{FF2B5EF4-FFF2-40B4-BE49-F238E27FC236}">
                <a16:creationId xmlns:a16="http://schemas.microsoft.com/office/drawing/2014/main" id="{99B7E6EF-5776-F7FC-87CD-5788AC55B098}"/>
              </a:ext>
            </a:extLst>
          </p:cNvPr>
          <p:cNvPicPr>
            <a:picLocks noChangeAspect="1"/>
          </p:cNvPicPr>
          <p:nvPr/>
        </p:nvPicPr>
        <p:blipFill>
          <a:blip r:embed="rId2"/>
          <a:stretch>
            <a:fillRect/>
          </a:stretch>
        </p:blipFill>
        <p:spPr>
          <a:xfrm>
            <a:off x="5779220" y="1698483"/>
            <a:ext cx="5106031" cy="3920157"/>
          </a:xfrm>
          <a:prstGeom prst="rect">
            <a:avLst/>
          </a:prstGeom>
        </p:spPr>
      </p:pic>
      <p:sp>
        <p:nvSpPr>
          <p:cNvPr id="3" name="Accolade fermante 2">
            <a:extLst>
              <a:ext uri="{FF2B5EF4-FFF2-40B4-BE49-F238E27FC236}">
                <a16:creationId xmlns:a16="http://schemas.microsoft.com/office/drawing/2014/main" id="{8EB04416-BB92-E7C7-DA6D-6C28DF9D10F5}"/>
              </a:ext>
            </a:extLst>
          </p:cNvPr>
          <p:cNvSpPr/>
          <p:nvPr/>
        </p:nvSpPr>
        <p:spPr>
          <a:xfrm rot="5400000">
            <a:off x="1906954" y="1923792"/>
            <a:ext cx="711200" cy="432190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7" name="ZoneTexte 6">
            <a:extLst>
              <a:ext uri="{FF2B5EF4-FFF2-40B4-BE49-F238E27FC236}">
                <a16:creationId xmlns:a16="http://schemas.microsoft.com/office/drawing/2014/main" id="{F0997758-55E6-C5DA-9DC5-A1EDAD4E4381}"/>
              </a:ext>
            </a:extLst>
          </p:cNvPr>
          <p:cNvSpPr txBox="1"/>
          <p:nvPr/>
        </p:nvSpPr>
        <p:spPr>
          <a:xfrm>
            <a:off x="101600" y="4462622"/>
            <a:ext cx="4736123" cy="1029256"/>
          </a:xfrm>
          <a:prstGeom prst="rect">
            <a:avLst/>
          </a:prstGeom>
          <a:noFill/>
        </p:spPr>
        <p:txBody>
          <a:bodyPr wrap="square" rtlCol="0">
            <a:spAutoFit/>
          </a:bodyPr>
          <a:lstStyle/>
          <a:p>
            <a:pPr fontAlgn="base" latinLnBrk="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 somme totale du chiffre d'affaires des clients B2B est de 881126.21 euros et représente 7.43% du chiffre d'affaires total.</a:t>
            </a:r>
            <a:endParaRPr lang="fr-FR" b="1"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8" name="ZoneTexte 7">
            <a:extLst>
              <a:ext uri="{FF2B5EF4-FFF2-40B4-BE49-F238E27FC236}">
                <a16:creationId xmlns:a16="http://schemas.microsoft.com/office/drawing/2014/main" id="{E45608B2-933F-50C7-AB5E-D0FCE0C5DDA2}"/>
              </a:ext>
            </a:extLst>
          </p:cNvPr>
          <p:cNvSpPr txBox="1"/>
          <p:nvPr/>
        </p:nvSpPr>
        <p:spPr>
          <a:xfrm>
            <a:off x="4423509" y="5719691"/>
            <a:ext cx="7565292" cy="1029256"/>
          </a:xfrm>
          <a:prstGeom prst="rect">
            <a:avLst/>
          </a:prstGeom>
          <a:noFill/>
        </p:spPr>
        <p:txBody>
          <a:bodyPr wrap="square" rtlCol="0">
            <a:spAutoFit/>
          </a:bodyPr>
          <a:lstStyle/>
          <a:p>
            <a:pPr>
              <a:lnSpc>
                <a:spcPct val="115000"/>
              </a:lnSpc>
              <a:spcAft>
                <a:spcPts val="800"/>
              </a:spcAft>
            </a:pPr>
            <a:r>
              <a:rPr lang="fr-FR" sz="18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L'analyse de la répartition du chiffre d'affaires à travers la courbe de Lorenz et l'indice de Gini qui est de 0.45, révèle une certaine inégalité : environ 70 % des clients ne contribuent qu'à 40 % du chiffre d'affaires total.</a:t>
            </a:r>
            <a:endParaRPr lang="fr-FR" sz="1800" b="1"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03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E72A31C-BB70-85A1-5088-F32CC35FCF61}"/>
              </a:ext>
            </a:extLst>
          </p:cNvPr>
          <p:cNvSpPr>
            <a:spLocks noGrp="1"/>
          </p:cNvSpPr>
          <p:nvPr>
            <p:ph type="title"/>
          </p:nvPr>
        </p:nvSpPr>
        <p:spPr>
          <a:xfrm>
            <a:off x="1371241" y="294538"/>
            <a:ext cx="9893374" cy="1033669"/>
          </a:xfrm>
        </p:spPr>
        <p:txBody>
          <a:bodyPr>
            <a:normAutofit/>
          </a:bodyPr>
          <a:lstStyle/>
          <a:p>
            <a:r>
              <a:rPr lang="fr-FR" sz="4000" dirty="0">
                <a:solidFill>
                  <a:schemeClr val="bg1"/>
                </a:solidFill>
              </a:rPr>
              <a:t>De quel genre sont nos clients ?</a:t>
            </a:r>
          </a:p>
        </p:txBody>
      </p:sp>
      <p:graphicFrame>
        <p:nvGraphicFramePr>
          <p:cNvPr id="9" name="Tableau 8">
            <a:extLst>
              <a:ext uri="{FF2B5EF4-FFF2-40B4-BE49-F238E27FC236}">
                <a16:creationId xmlns:a16="http://schemas.microsoft.com/office/drawing/2014/main" id="{9EEDE998-9ADD-4261-8BF6-CF31335AE4B8}"/>
              </a:ext>
            </a:extLst>
          </p:cNvPr>
          <p:cNvGraphicFramePr>
            <a:graphicFrameLocks noGrp="1"/>
          </p:cNvGraphicFramePr>
          <p:nvPr>
            <p:extLst>
              <p:ext uri="{D42A27DB-BD31-4B8C-83A1-F6EECF244321}">
                <p14:modId xmlns:p14="http://schemas.microsoft.com/office/powerpoint/2010/main" val="3971260433"/>
              </p:ext>
            </p:extLst>
          </p:nvPr>
        </p:nvGraphicFramePr>
        <p:xfrm>
          <a:off x="8125646" y="5446689"/>
          <a:ext cx="2657230" cy="1097280"/>
        </p:xfrm>
        <a:graphic>
          <a:graphicData uri="http://schemas.openxmlformats.org/drawingml/2006/table">
            <a:tbl>
              <a:tblPr>
                <a:tableStyleId>{3C2FFA5D-87B4-456A-9821-1D502468CF0F}</a:tableStyleId>
              </a:tblPr>
              <a:tblGrid>
                <a:gridCol w="733510">
                  <a:extLst>
                    <a:ext uri="{9D8B030D-6E8A-4147-A177-3AD203B41FA5}">
                      <a16:colId xmlns:a16="http://schemas.microsoft.com/office/drawing/2014/main" val="2061396827"/>
                    </a:ext>
                  </a:extLst>
                </a:gridCol>
                <a:gridCol w="1923720">
                  <a:extLst>
                    <a:ext uri="{9D8B030D-6E8A-4147-A177-3AD203B41FA5}">
                      <a16:colId xmlns:a16="http://schemas.microsoft.com/office/drawing/2014/main" val="4088996600"/>
                    </a:ext>
                  </a:extLst>
                </a:gridCol>
              </a:tblGrid>
              <a:tr h="348428">
                <a:tc>
                  <a:txBody>
                    <a:bodyPr/>
                    <a:lstStyle/>
                    <a:p>
                      <a:pPr algn="ctr" fontAlgn="ctr"/>
                      <a:r>
                        <a:rPr lang="fr-FR" b="1" dirty="0" err="1">
                          <a:effectLst/>
                        </a:rPr>
                        <a:t>Sex</a:t>
                      </a:r>
                      <a:endParaRPr lang="fr-FR" b="1" dirty="0">
                        <a:effectLs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fr-FR" altLang="fr-FR" sz="1800" b="1" u="none" strike="noStrike" cap="none" normalizeH="0" baseline="0" dirty="0">
                          <a:ln>
                            <a:noFill/>
                          </a:ln>
                          <a:solidFill>
                            <a:srgbClr val="000000"/>
                          </a:solidFill>
                          <a:effectLst/>
                        </a:rPr>
                        <a:t>C.A par genre</a:t>
                      </a:r>
                      <a:endParaRPr kumimoji="0" lang="fr-FR" altLang="fr-FR"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009439617"/>
                  </a:ext>
                </a:extLst>
              </a:tr>
              <a:tr h="348428">
                <a:tc>
                  <a:txBody>
                    <a:bodyPr/>
                    <a:lstStyle/>
                    <a:p>
                      <a:pPr algn="ctr" fontAlgn="ctr"/>
                      <a:r>
                        <a:rPr lang="fr-FR" b="1" dirty="0">
                          <a:effectLst/>
                        </a:rPr>
                        <a:t>f</a:t>
                      </a:r>
                    </a:p>
                  </a:txBody>
                  <a:tcPr anchor="ctr"/>
                </a:tc>
                <a:tc>
                  <a:txBody>
                    <a:bodyPr/>
                    <a:lstStyle/>
                    <a:p>
                      <a:pPr algn="ctr" fontAlgn="ctr"/>
                      <a:r>
                        <a:rPr lang="fr-FR" dirty="0">
                          <a:effectLst/>
                        </a:rPr>
                        <a:t>5860926.84</a:t>
                      </a:r>
                    </a:p>
                  </a:txBody>
                  <a:tcPr anchor="ctr"/>
                </a:tc>
                <a:extLst>
                  <a:ext uri="{0D108BD9-81ED-4DB2-BD59-A6C34878D82A}">
                    <a16:rowId xmlns:a16="http://schemas.microsoft.com/office/drawing/2014/main" val="150298666"/>
                  </a:ext>
                </a:extLst>
              </a:tr>
              <a:tr h="348428">
                <a:tc>
                  <a:txBody>
                    <a:bodyPr/>
                    <a:lstStyle/>
                    <a:p>
                      <a:pPr algn="ctr" fontAlgn="ctr"/>
                      <a:r>
                        <a:rPr lang="fr-FR" b="1" dirty="0">
                          <a:effectLst/>
                        </a:rPr>
                        <a:t>m</a:t>
                      </a:r>
                    </a:p>
                  </a:txBody>
                  <a:tcPr anchor="ctr"/>
                </a:tc>
                <a:tc>
                  <a:txBody>
                    <a:bodyPr/>
                    <a:lstStyle/>
                    <a:p>
                      <a:pPr algn="ctr" fontAlgn="ctr"/>
                      <a:r>
                        <a:rPr lang="fr-FR" dirty="0">
                          <a:effectLst/>
                        </a:rPr>
                        <a:t>5995151.07</a:t>
                      </a:r>
                    </a:p>
                  </a:txBody>
                  <a:tcPr anchor="ctr"/>
                </a:tc>
                <a:extLst>
                  <a:ext uri="{0D108BD9-81ED-4DB2-BD59-A6C34878D82A}">
                    <a16:rowId xmlns:a16="http://schemas.microsoft.com/office/drawing/2014/main" val="988999218"/>
                  </a:ext>
                </a:extLst>
              </a:tr>
            </a:tbl>
          </a:graphicData>
        </a:graphic>
      </p:graphicFrame>
      <p:graphicFrame>
        <p:nvGraphicFramePr>
          <p:cNvPr id="13" name="Tableau 12">
            <a:extLst>
              <a:ext uri="{FF2B5EF4-FFF2-40B4-BE49-F238E27FC236}">
                <a16:creationId xmlns:a16="http://schemas.microsoft.com/office/drawing/2014/main" id="{C2EE9AD6-0190-79D9-14C8-7C953A145FF4}"/>
              </a:ext>
            </a:extLst>
          </p:cNvPr>
          <p:cNvGraphicFramePr>
            <a:graphicFrameLocks noGrp="1"/>
          </p:cNvGraphicFramePr>
          <p:nvPr>
            <p:extLst>
              <p:ext uri="{D42A27DB-BD31-4B8C-83A1-F6EECF244321}">
                <p14:modId xmlns:p14="http://schemas.microsoft.com/office/powerpoint/2010/main" val="2918317813"/>
              </p:ext>
            </p:extLst>
          </p:nvPr>
        </p:nvGraphicFramePr>
        <p:xfrm>
          <a:off x="390770" y="5300015"/>
          <a:ext cx="2907323" cy="1126168"/>
        </p:xfrm>
        <a:graphic>
          <a:graphicData uri="http://schemas.openxmlformats.org/drawingml/2006/table">
            <a:tbl>
              <a:tblPr>
                <a:tableStyleId>{3C2FFA5D-87B4-456A-9821-1D502468CF0F}</a:tableStyleId>
              </a:tblPr>
              <a:tblGrid>
                <a:gridCol w="687754">
                  <a:extLst>
                    <a:ext uri="{9D8B030D-6E8A-4147-A177-3AD203B41FA5}">
                      <a16:colId xmlns:a16="http://schemas.microsoft.com/office/drawing/2014/main" val="2677586046"/>
                    </a:ext>
                  </a:extLst>
                </a:gridCol>
                <a:gridCol w="2219569">
                  <a:extLst>
                    <a:ext uri="{9D8B030D-6E8A-4147-A177-3AD203B41FA5}">
                      <a16:colId xmlns:a16="http://schemas.microsoft.com/office/drawing/2014/main" val="2351386618"/>
                    </a:ext>
                  </a:extLst>
                </a:gridCol>
              </a:tblGrid>
              <a:tr h="394648">
                <a:tc>
                  <a:txBody>
                    <a:bodyPr/>
                    <a:lstStyle/>
                    <a:p>
                      <a:pPr algn="ctr" fontAlgn="ctr"/>
                      <a:r>
                        <a:rPr lang="fr-FR" b="1" dirty="0" err="1">
                          <a:effectLst/>
                        </a:rPr>
                        <a:t>sex</a:t>
                      </a:r>
                      <a:endParaRPr lang="fr-FR" b="1" dirty="0">
                        <a:effectLs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kumimoji="0" lang="fr-FR" altLang="fr-FR" sz="1800" b="1" u="none" strike="noStrike" cap="none" normalizeH="0" baseline="0" dirty="0">
                          <a:ln>
                            <a:noFill/>
                          </a:ln>
                          <a:solidFill>
                            <a:srgbClr val="000000"/>
                          </a:solidFill>
                          <a:effectLst/>
                        </a:rPr>
                        <a:t>Effectifs des genres</a:t>
                      </a:r>
                      <a:endParaRPr kumimoji="0" lang="fr-FR" altLang="fr-FR"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990138905"/>
                  </a:ext>
                </a:extLst>
              </a:tr>
              <a:tr h="351316">
                <a:tc>
                  <a:txBody>
                    <a:bodyPr/>
                    <a:lstStyle/>
                    <a:p>
                      <a:pPr algn="ctr" fontAlgn="ctr"/>
                      <a:r>
                        <a:rPr lang="fr-FR" b="1" dirty="0">
                          <a:effectLst/>
                        </a:rPr>
                        <a:t>f</a:t>
                      </a:r>
                    </a:p>
                  </a:txBody>
                  <a:tcPr anchor="ctr"/>
                </a:tc>
                <a:tc>
                  <a:txBody>
                    <a:bodyPr/>
                    <a:lstStyle/>
                    <a:p>
                      <a:pPr algn="ctr" fontAlgn="ctr"/>
                      <a:r>
                        <a:rPr lang="fr-FR" dirty="0">
                          <a:effectLst/>
                        </a:rPr>
                        <a:t>4479</a:t>
                      </a:r>
                    </a:p>
                  </a:txBody>
                  <a:tcPr anchor="ctr"/>
                </a:tc>
                <a:extLst>
                  <a:ext uri="{0D108BD9-81ED-4DB2-BD59-A6C34878D82A}">
                    <a16:rowId xmlns:a16="http://schemas.microsoft.com/office/drawing/2014/main" val="974322577"/>
                  </a:ext>
                </a:extLst>
              </a:tr>
              <a:tr h="351316">
                <a:tc>
                  <a:txBody>
                    <a:bodyPr/>
                    <a:lstStyle/>
                    <a:p>
                      <a:pPr algn="ctr" fontAlgn="ctr"/>
                      <a:r>
                        <a:rPr lang="fr-FR" b="1">
                          <a:effectLst/>
                        </a:rPr>
                        <a:t>m</a:t>
                      </a:r>
                    </a:p>
                  </a:txBody>
                  <a:tcPr anchor="ctr"/>
                </a:tc>
                <a:tc>
                  <a:txBody>
                    <a:bodyPr/>
                    <a:lstStyle/>
                    <a:p>
                      <a:pPr algn="ctr" fontAlgn="ctr"/>
                      <a:r>
                        <a:rPr lang="fr-FR" dirty="0">
                          <a:effectLst/>
                        </a:rPr>
                        <a:t>4121</a:t>
                      </a:r>
                    </a:p>
                  </a:txBody>
                  <a:tcPr anchor="ctr"/>
                </a:tc>
                <a:extLst>
                  <a:ext uri="{0D108BD9-81ED-4DB2-BD59-A6C34878D82A}">
                    <a16:rowId xmlns:a16="http://schemas.microsoft.com/office/drawing/2014/main" val="1126693860"/>
                  </a:ext>
                </a:extLst>
              </a:tr>
            </a:tbl>
          </a:graphicData>
        </a:graphic>
      </p:graphicFrame>
      <p:sp>
        <p:nvSpPr>
          <p:cNvPr id="17" name="ZoneTexte 16">
            <a:extLst>
              <a:ext uri="{FF2B5EF4-FFF2-40B4-BE49-F238E27FC236}">
                <a16:creationId xmlns:a16="http://schemas.microsoft.com/office/drawing/2014/main" id="{2EB758D2-6170-ECCD-228A-E4C7A328DC4A}"/>
              </a:ext>
            </a:extLst>
          </p:cNvPr>
          <p:cNvSpPr txBox="1"/>
          <p:nvPr/>
        </p:nvSpPr>
        <p:spPr>
          <a:xfrm>
            <a:off x="4579816" y="3188677"/>
            <a:ext cx="2642336" cy="923330"/>
          </a:xfrm>
          <a:prstGeom prst="rect">
            <a:avLst/>
          </a:prstGeom>
          <a:noFill/>
        </p:spPr>
        <p:txBody>
          <a:bodyPr wrap="square" rtlCol="0">
            <a:spAutoFit/>
          </a:bodyPr>
          <a:lstStyle/>
          <a:p>
            <a:r>
              <a:rPr lang="fr-FR" b="1" dirty="0">
                <a:solidFill>
                  <a:srgbClr val="000000"/>
                </a:solidFill>
                <a:latin typeface="Garamond" panose="02020404030301010803" pitchFamily="18" charset="0"/>
              </a:rPr>
              <a:t>P</a:t>
            </a:r>
            <a:r>
              <a:rPr lang="fr-FR" b="1" i="0" dirty="0">
                <a:solidFill>
                  <a:srgbClr val="000000"/>
                </a:solidFill>
                <a:effectLst/>
                <a:latin typeface="Garamond" panose="02020404030301010803" pitchFamily="18" charset="0"/>
              </a:rPr>
              <a:t>arité au niveau de la répartition des genres et du chiffre d’affaires</a:t>
            </a:r>
            <a:endParaRPr lang="fr-FR" b="1" dirty="0"/>
          </a:p>
        </p:txBody>
      </p:sp>
      <p:pic>
        <p:nvPicPr>
          <p:cNvPr id="19" name="Image 18" descr="Une image contenant capture d’écran, cercle, diagramme, texte&#10;&#10;Description générée automatiquement">
            <a:extLst>
              <a:ext uri="{FF2B5EF4-FFF2-40B4-BE49-F238E27FC236}">
                <a16:creationId xmlns:a16="http://schemas.microsoft.com/office/drawing/2014/main" id="{91C5732D-83EA-BA28-0E68-D6028C9D7CE0}"/>
              </a:ext>
            </a:extLst>
          </p:cNvPr>
          <p:cNvPicPr>
            <a:picLocks noChangeAspect="1"/>
          </p:cNvPicPr>
          <p:nvPr/>
        </p:nvPicPr>
        <p:blipFill>
          <a:blip r:embed="rId2"/>
          <a:stretch>
            <a:fillRect/>
          </a:stretch>
        </p:blipFill>
        <p:spPr>
          <a:xfrm>
            <a:off x="7761414" y="1830338"/>
            <a:ext cx="4334363" cy="3247098"/>
          </a:xfrm>
          <a:prstGeom prst="rect">
            <a:avLst/>
          </a:prstGeom>
        </p:spPr>
      </p:pic>
      <p:pic>
        <p:nvPicPr>
          <p:cNvPr id="27" name="Espace réservé du contenu 26" descr="Une image contenant capture d’écran, cercle, diagramme, texte&#10;&#10;Description générée automatiquement">
            <a:extLst>
              <a:ext uri="{FF2B5EF4-FFF2-40B4-BE49-F238E27FC236}">
                <a16:creationId xmlns:a16="http://schemas.microsoft.com/office/drawing/2014/main" id="{FE05F2EE-D096-DE92-D0C3-8F493D5213B5}"/>
              </a:ext>
            </a:extLst>
          </p:cNvPr>
          <p:cNvPicPr>
            <a:picLocks noGrp="1" noChangeAspect="1"/>
          </p:cNvPicPr>
          <p:nvPr>
            <p:ph idx="1"/>
          </p:nvPr>
        </p:nvPicPr>
        <p:blipFill>
          <a:blip r:embed="rId3"/>
          <a:stretch>
            <a:fillRect/>
          </a:stretch>
        </p:blipFill>
        <p:spPr>
          <a:xfrm>
            <a:off x="232258" y="1891970"/>
            <a:ext cx="4113096" cy="3211800"/>
          </a:xfrm>
        </p:spPr>
      </p:pic>
    </p:spTree>
    <p:extLst>
      <p:ext uri="{BB962C8B-B14F-4D97-AF65-F5344CB8AC3E}">
        <p14:creationId xmlns:p14="http://schemas.microsoft.com/office/powerpoint/2010/main" val="3692033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968AEAF-BFD4-B446-6180-AD92F6FD4789}"/>
              </a:ext>
            </a:extLst>
          </p:cNvPr>
          <p:cNvSpPr>
            <a:spLocks noGrp="1"/>
          </p:cNvSpPr>
          <p:nvPr>
            <p:ph type="title"/>
          </p:nvPr>
        </p:nvSpPr>
        <p:spPr>
          <a:xfrm>
            <a:off x="1371241" y="294538"/>
            <a:ext cx="9893374" cy="1033669"/>
          </a:xfrm>
        </p:spPr>
        <p:txBody>
          <a:bodyPr>
            <a:normAutofit/>
          </a:bodyPr>
          <a:lstStyle/>
          <a:p>
            <a:r>
              <a:rPr lang="fr-FR" sz="4000" dirty="0">
                <a:solidFill>
                  <a:schemeClr val="bg1"/>
                </a:solidFill>
              </a:rPr>
              <a:t>Quel âge ont nos clients ?</a:t>
            </a:r>
          </a:p>
        </p:txBody>
      </p:sp>
      <p:pic>
        <p:nvPicPr>
          <p:cNvPr id="5" name="Espace réservé du contenu 4" descr="Une image contenant texte, capture d’écran, cercle, diagramme">
            <a:extLst>
              <a:ext uri="{FF2B5EF4-FFF2-40B4-BE49-F238E27FC236}">
                <a16:creationId xmlns:a16="http://schemas.microsoft.com/office/drawing/2014/main" id="{FDFB496E-5A2F-34B2-7C89-CF0330AC6096}"/>
              </a:ext>
            </a:extLst>
          </p:cNvPr>
          <p:cNvPicPr>
            <a:picLocks noGrp="1" noChangeAspect="1"/>
          </p:cNvPicPr>
          <p:nvPr>
            <p:ph idx="1"/>
          </p:nvPr>
        </p:nvPicPr>
        <p:blipFill>
          <a:blip r:embed="rId2"/>
          <a:stretch>
            <a:fillRect/>
          </a:stretch>
        </p:blipFill>
        <p:spPr>
          <a:xfrm>
            <a:off x="136471" y="1885279"/>
            <a:ext cx="6379830" cy="4364797"/>
          </a:xfrm>
        </p:spPr>
      </p:pic>
      <p:graphicFrame>
        <p:nvGraphicFramePr>
          <p:cNvPr id="6" name="Tableau 5">
            <a:extLst>
              <a:ext uri="{FF2B5EF4-FFF2-40B4-BE49-F238E27FC236}">
                <a16:creationId xmlns:a16="http://schemas.microsoft.com/office/drawing/2014/main" id="{C20F15FA-BB95-8B9B-ACCB-A73EFA5D005B}"/>
              </a:ext>
            </a:extLst>
          </p:cNvPr>
          <p:cNvGraphicFramePr>
            <a:graphicFrameLocks noGrp="1"/>
          </p:cNvGraphicFramePr>
          <p:nvPr>
            <p:extLst>
              <p:ext uri="{D42A27DB-BD31-4B8C-83A1-F6EECF244321}">
                <p14:modId xmlns:p14="http://schemas.microsoft.com/office/powerpoint/2010/main" val="247345497"/>
              </p:ext>
            </p:extLst>
          </p:nvPr>
        </p:nvGraphicFramePr>
        <p:xfrm>
          <a:off x="6775938" y="2214777"/>
          <a:ext cx="5276416" cy="3404170"/>
        </p:xfrm>
        <a:graphic>
          <a:graphicData uri="http://schemas.openxmlformats.org/drawingml/2006/table">
            <a:tbl>
              <a:tblPr>
                <a:tableStyleId>{3C2FFA5D-87B4-456A-9821-1D502468CF0F}</a:tableStyleId>
              </a:tblPr>
              <a:tblGrid>
                <a:gridCol w="1319104">
                  <a:extLst>
                    <a:ext uri="{9D8B030D-6E8A-4147-A177-3AD203B41FA5}">
                      <a16:colId xmlns:a16="http://schemas.microsoft.com/office/drawing/2014/main" val="2215168645"/>
                    </a:ext>
                  </a:extLst>
                </a:gridCol>
                <a:gridCol w="1319104">
                  <a:extLst>
                    <a:ext uri="{9D8B030D-6E8A-4147-A177-3AD203B41FA5}">
                      <a16:colId xmlns:a16="http://schemas.microsoft.com/office/drawing/2014/main" val="3793442271"/>
                    </a:ext>
                  </a:extLst>
                </a:gridCol>
                <a:gridCol w="1319104">
                  <a:extLst>
                    <a:ext uri="{9D8B030D-6E8A-4147-A177-3AD203B41FA5}">
                      <a16:colId xmlns:a16="http://schemas.microsoft.com/office/drawing/2014/main" val="2774185089"/>
                    </a:ext>
                  </a:extLst>
                </a:gridCol>
                <a:gridCol w="1319104">
                  <a:extLst>
                    <a:ext uri="{9D8B030D-6E8A-4147-A177-3AD203B41FA5}">
                      <a16:colId xmlns:a16="http://schemas.microsoft.com/office/drawing/2014/main" val="1918572922"/>
                    </a:ext>
                  </a:extLst>
                </a:gridCol>
              </a:tblGrid>
              <a:tr h="497954">
                <a:tc>
                  <a:txBody>
                    <a:bodyPr/>
                    <a:lstStyle/>
                    <a:p>
                      <a:pPr algn="ctr" fontAlgn="ctr"/>
                      <a:r>
                        <a:rPr lang="fr-FR" b="1" dirty="0">
                          <a:effectLst/>
                        </a:rPr>
                        <a:t>Tranche </a:t>
                      </a:r>
                      <a:r>
                        <a:rPr lang="fr-FR" b="1" dirty="0" err="1">
                          <a:effectLst/>
                        </a:rPr>
                        <a:t>d'age</a:t>
                      </a:r>
                      <a:endParaRPr lang="fr-FR" b="1" dirty="0">
                        <a:effectLst/>
                      </a:endParaRPr>
                    </a:p>
                  </a:txBody>
                  <a:tcPr anchor="ctr"/>
                </a:tc>
                <a:tc>
                  <a:txBody>
                    <a:bodyPr/>
                    <a:lstStyle/>
                    <a:p>
                      <a:pPr algn="ctr" fontAlgn="ctr"/>
                      <a:r>
                        <a:rPr lang="fr-FR" b="1" dirty="0">
                          <a:effectLst/>
                        </a:rPr>
                        <a:t>Ventes</a:t>
                      </a: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b="1" dirty="0">
                          <a:effectLst/>
                        </a:rPr>
                        <a:t>C.A</a:t>
                      </a:r>
                    </a:p>
                    <a:p>
                      <a:pPr algn="ctr" fontAlgn="ctr"/>
                      <a:endParaRPr lang="fr-FR" b="1" dirty="0">
                        <a:effectLs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b="1" dirty="0">
                          <a:effectLst/>
                        </a:rPr>
                        <a:t>Nombre de clients</a:t>
                      </a:r>
                    </a:p>
                    <a:p>
                      <a:pPr algn="ctr" fontAlgn="ctr"/>
                      <a:endParaRPr lang="fr-FR" b="1" dirty="0">
                        <a:effectLst/>
                      </a:endParaRPr>
                    </a:p>
                  </a:txBody>
                  <a:tcPr anchor="ctr"/>
                </a:tc>
                <a:extLst>
                  <a:ext uri="{0D108BD9-81ED-4DB2-BD59-A6C34878D82A}">
                    <a16:rowId xmlns:a16="http://schemas.microsoft.com/office/drawing/2014/main" val="706115932"/>
                  </a:ext>
                </a:extLst>
              </a:tr>
              <a:tr h="497954">
                <a:tc>
                  <a:txBody>
                    <a:bodyPr/>
                    <a:lstStyle/>
                    <a:p>
                      <a:pPr algn="ctr" fontAlgn="ctr"/>
                      <a:r>
                        <a:rPr lang="fr-FR" b="1" dirty="0">
                          <a:effectLst/>
                        </a:rPr>
                        <a:t>18-28</a:t>
                      </a:r>
                    </a:p>
                  </a:txBody>
                  <a:tcPr anchor="ctr"/>
                </a:tc>
                <a:tc>
                  <a:txBody>
                    <a:bodyPr/>
                    <a:lstStyle/>
                    <a:p>
                      <a:pPr algn="ctr" fontAlgn="ctr"/>
                      <a:r>
                        <a:rPr lang="fr-FR">
                          <a:effectLst/>
                        </a:rPr>
                        <a:t>58641</a:t>
                      </a:r>
                    </a:p>
                  </a:txBody>
                  <a:tcPr anchor="ctr"/>
                </a:tc>
                <a:tc>
                  <a:txBody>
                    <a:bodyPr/>
                    <a:lstStyle/>
                    <a:p>
                      <a:pPr algn="ctr" fontAlgn="ctr"/>
                      <a:r>
                        <a:rPr lang="fr-FR" dirty="0">
                          <a:effectLst/>
                        </a:rPr>
                        <a:t>2450330.87</a:t>
                      </a:r>
                    </a:p>
                  </a:txBody>
                  <a:tcPr anchor="ctr"/>
                </a:tc>
                <a:tc>
                  <a:txBody>
                    <a:bodyPr/>
                    <a:lstStyle/>
                    <a:p>
                      <a:pPr algn="ctr" fontAlgn="ctr"/>
                      <a:r>
                        <a:rPr lang="fr-FR" dirty="0">
                          <a:effectLst/>
                        </a:rPr>
                        <a:t>1614</a:t>
                      </a:r>
                    </a:p>
                  </a:txBody>
                  <a:tcPr anchor="ctr"/>
                </a:tc>
                <a:extLst>
                  <a:ext uri="{0D108BD9-81ED-4DB2-BD59-A6C34878D82A}">
                    <a16:rowId xmlns:a16="http://schemas.microsoft.com/office/drawing/2014/main" val="3441320168"/>
                  </a:ext>
                </a:extLst>
              </a:tr>
              <a:tr h="497954">
                <a:tc>
                  <a:txBody>
                    <a:bodyPr/>
                    <a:lstStyle/>
                    <a:p>
                      <a:pPr algn="ctr" fontAlgn="ctr"/>
                      <a:r>
                        <a:rPr lang="fr-FR" b="1">
                          <a:effectLst/>
                        </a:rPr>
                        <a:t>29-38</a:t>
                      </a:r>
                    </a:p>
                  </a:txBody>
                  <a:tcPr anchor="ctr"/>
                </a:tc>
                <a:tc>
                  <a:txBody>
                    <a:bodyPr/>
                    <a:lstStyle/>
                    <a:p>
                      <a:pPr algn="ctr" fontAlgn="ctr"/>
                      <a:r>
                        <a:rPr lang="fr-FR">
                          <a:effectLst/>
                        </a:rPr>
                        <a:t>140376</a:t>
                      </a:r>
                    </a:p>
                  </a:txBody>
                  <a:tcPr anchor="ctr"/>
                </a:tc>
                <a:tc>
                  <a:txBody>
                    <a:bodyPr/>
                    <a:lstStyle/>
                    <a:p>
                      <a:pPr algn="ctr" fontAlgn="ctr"/>
                      <a:r>
                        <a:rPr lang="fr-FR">
                          <a:effectLst/>
                        </a:rPr>
                        <a:t>2420558.65</a:t>
                      </a:r>
                    </a:p>
                  </a:txBody>
                  <a:tcPr anchor="ctr"/>
                </a:tc>
                <a:tc>
                  <a:txBody>
                    <a:bodyPr/>
                    <a:lstStyle/>
                    <a:p>
                      <a:pPr algn="ctr" fontAlgn="ctr"/>
                      <a:r>
                        <a:rPr lang="fr-FR" dirty="0">
                          <a:effectLst/>
                        </a:rPr>
                        <a:t>1680</a:t>
                      </a:r>
                    </a:p>
                  </a:txBody>
                  <a:tcPr anchor="ctr"/>
                </a:tc>
                <a:extLst>
                  <a:ext uri="{0D108BD9-81ED-4DB2-BD59-A6C34878D82A}">
                    <a16:rowId xmlns:a16="http://schemas.microsoft.com/office/drawing/2014/main" val="1603123171"/>
                  </a:ext>
                </a:extLst>
              </a:tr>
              <a:tr h="497954">
                <a:tc>
                  <a:txBody>
                    <a:bodyPr/>
                    <a:lstStyle/>
                    <a:p>
                      <a:pPr algn="ctr" fontAlgn="ctr"/>
                      <a:r>
                        <a:rPr lang="fr-FR" b="1">
                          <a:effectLst/>
                        </a:rPr>
                        <a:t>39-48</a:t>
                      </a:r>
                    </a:p>
                  </a:txBody>
                  <a:tcPr anchor="ctr"/>
                </a:tc>
                <a:tc>
                  <a:txBody>
                    <a:bodyPr/>
                    <a:lstStyle/>
                    <a:p>
                      <a:pPr algn="ctr" fontAlgn="ctr"/>
                      <a:r>
                        <a:rPr lang="fr-FR">
                          <a:effectLst/>
                        </a:rPr>
                        <a:t>229714</a:t>
                      </a:r>
                    </a:p>
                  </a:txBody>
                  <a:tcPr anchor="ctr"/>
                </a:tc>
                <a:tc>
                  <a:txBody>
                    <a:bodyPr/>
                    <a:lstStyle/>
                    <a:p>
                      <a:pPr algn="ctr" fontAlgn="ctr"/>
                      <a:r>
                        <a:rPr lang="fr-FR">
                          <a:effectLst/>
                        </a:rPr>
                        <a:t>3029347.92</a:t>
                      </a:r>
                    </a:p>
                  </a:txBody>
                  <a:tcPr anchor="ctr"/>
                </a:tc>
                <a:tc>
                  <a:txBody>
                    <a:bodyPr/>
                    <a:lstStyle/>
                    <a:p>
                      <a:pPr algn="ctr" fontAlgn="ctr"/>
                      <a:r>
                        <a:rPr lang="fr-FR" dirty="0">
                          <a:effectLst/>
                        </a:rPr>
                        <a:t>1730</a:t>
                      </a:r>
                    </a:p>
                  </a:txBody>
                  <a:tcPr anchor="ctr"/>
                </a:tc>
                <a:extLst>
                  <a:ext uri="{0D108BD9-81ED-4DB2-BD59-A6C34878D82A}">
                    <a16:rowId xmlns:a16="http://schemas.microsoft.com/office/drawing/2014/main" val="2333709072"/>
                  </a:ext>
                </a:extLst>
              </a:tr>
              <a:tr h="497954">
                <a:tc>
                  <a:txBody>
                    <a:bodyPr/>
                    <a:lstStyle/>
                    <a:p>
                      <a:pPr algn="ctr" fontAlgn="ctr"/>
                      <a:r>
                        <a:rPr lang="fr-FR" b="1">
                          <a:effectLst/>
                        </a:rPr>
                        <a:t>49-60</a:t>
                      </a:r>
                    </a:p>
                  </a:txBody>
                  <a:tcPr anchor="ctr"/>
                </a:tc>
                <a:tc>
                  <a:txBody>
                    <a:bodyPr/>
                    <a:lstStyle/>
                    <a:p>
                      <a:pPr algn="ctr" fontAlgn="ctr"/>
                      <a:r>
                        <a:rPr lang="fr-FR">
                          <a:effectLst/>
                        </a:rPr>
                        <a:t>154337</a:t>
                      </a:r>
                    </a:p>
                  </a:txBody>
                  <a:tcPr anchor="ctr"/>
                </a:tc>
                <a:tc>
                  <a:txBody>
                    <a:bodyPr/>
                    <a:lstStyle/>
                    <a:p>
                      <a:pPr algn="ctr" fontAlgn="ctr"/>
                      <a:r>
                        <a:rPr lang="fr-FR">
                          <a:effectLst/>
                        </a:rPr>
                        <a:t>2341687.87</a:t>
                      </a:r>
                    </a:p>
                  </a:txBody>
                  <a:tcPr anchor="ctr"/>
                </a:tc>
                <a:tc>
                  <a:txBody>
                    <a:bodyPr/>
                    <a:lstStyle/>
                    <a:p>
                      <a:pPr algn="ctr" fontAlgn="ctr"/>
                      <a:r>
                        <a:rPr lang="fr-FR" dirty="0">
                          <a:effectLst/>
                        </a:rPr>
                        <a:t>1810</a:t>
                      </a:r>
                    </a:p>
                  </a:txBody>
                  <a:tcPr anchor="ctr"/>
                </a:tc>
                <a:extLst>
                  <a:ext uri="{0D108BD9-81ED-4DB2-BD59-A6C34878D82A}">
                    <a16:rowId xmlns:a16="http://schemas.microsoft.com/office/drawing/2014/main" val="2128184753"/>
                  </a:ext>
                </a:extLst>
              </a:tr>
              <a:tr h="497954">
                <a:tc>
                  <a:txBody>
                    <a:bodyPr/>
                    <a:lstStyle/>
                    <a:p>
                      <a:pPr algn="ctr" fontAlgn="ctr"/>
                      <a:r>
                        <a:rPr lang="fr-FR" b="1">
                          <a:effectLst/>
                        </a:rPr>
                        <a:t>61 et +</a:t>
                      </a:r>
                    </a:p>
                  </a:txBody>
                  <a:tcPr anchor="ctr"/>
                </a:tc>
                <a:tc>
                  <a:txBody>
                    <a:bodyPr/>
                    <a:lstStyle/>
                    <a:p>
                      <a:pPr algn="ctr" fontAlgn="ctr"/>
                      <a:r>
                        <a:rPr lang="fr-FR">
                          <a:effectLst/>
                        </a:rPr>
                        <a:t>96264</a:t>
                      </a:r>
                    </a:p>
                  </a:txBody>
                  <a:tcPr anchor="ctr"/>
                </a:tc>
                <a:tc>
                  <a:txBody>
                    <a:bodyPr/>
                    <a:lstStyle/>
                    <a:p>
                      <a:pPr algn="ctr" fontAlgn="ctr"/>
                      <a:r>
                        <a:rPr lang="fr-FR">
                          <a:effectLst/>
                        </a:rPr>
                        <a:t>1614152.60</a:t>
                      </a:r>
                    </a:p>
                  </a:txBody>
                  <a:tcPr anchor="ctr"/>
                </a:tc>
                <a:tc>
                  <a:txBody>
                    <a:bodyPr/>
                    <a:lstStyle/>
                    <a:p>
                      <a:pPr algn="ctr" fontAlgn="ctr"/>
                      <a:r>
                        <a:rPr lang="fr-FR" dirty="0">
                          <a:effectLst/>
                        </a:rPr>
                        <a:t>1766</a:t>
                      </a:r>
                    </a:p>
                  </a:txBody>
                  <a:tcPr anchor="ctr"/>
                </a:tc>
                <a:extLst>
                  <a:ext uri="{0D108BD9-81ED-4DB2-BD59-A6C34878D82A}">
                    <a16:rowId xmlns:a16="http://schemas.microsoft.com/office/drawing/2014/main" val="4099884413"/>
                  </a:ext>
                </a:extLst>
              </a:tr>
            </a:tbl>
          </a:graphicData>
        </a:graphic>
      </p:graphicFrame>
      <p:sp>
        <p:nvSpPr>
          <p:cNvPr id="9" name="ZoneTexte 8">
            <a:extLst>
              <a:ext uri="{FF2B5EF4-FFF2-40B4-BE49-F238E27FC236}">
                <a16:creationId xmlns:a16="http://schemas.microsoft.com/office/drawing/2014/main" id="{90CB6E15-679A-39D8-804E-ED3379707A6A}"/>
              </a:ext>
            </a:extLst>
          </p:cNvPr>
          <p:cNvSpPr txBox="1"/>
          <p:nvPr/>
        </p:nvSpPr>
        <p:spPr>
          <a:xfrm>
            <a:off x="3712308" y="5861538"/>
            <a:ext cx="8340046" cy="369332"/>
          </a:xfrm>
          <a:prstGeom prst="rect">
            <a:avLst/>
          </a:prstGeom>
          <a:noFill/>
        </p:spPr>
        <p:txBody>
          <a:bodyPr wrap="square" rtlCol="0">
            <a:spAutoFit/>
          </a:bodyPr>
          <a:lstStyle/>
          <a:p>
            <a:r>
              <a:rPr lang="fr-FR" b="1" i="0" dirty="0">
                <a:solidFill>
                  <a:srgbClr val="000000"/>
                </a:solidFill>
                <a:effectLst/>
                <a:latin typeface="Garamond" panose="02020404030301010803" pitchFamily="18" charset="0"/>
              </a:rPr>
              <a:t>La tranche des 39-48 ans contribue le plus au chiffre d'affaires représentant 26 %</a:t>
            </a:r>
            <a:endParaRPr lang="fr-FR" b="1" dirty="0"/>
          </a:p>
        </p:txBody>
      </p:sp>
    </p:spTree>
    <p:extLst>
      <p:ext uri="{BB962C8B-B14F-4D97-AF65-F5344CB8AC3E}">
        <p14:creationId xmlns:p14="http://schemas.microsoft.com/office/powerpoint/2010/main" val="313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2C15CCC-96E8-81F5-6DCF-38055A3240E0}"/>
              </a:ext>
            </a:extLst>
          </p:cNvPr>
          <p:cNvSpPr>
            <a:spLocks noGrp="1"/>
          </p:cNvSpPr>
          <p:nvPr>
            <p:ph type="title"/>
          </p:nvPr>
        </p:nvSpPr>
        <p:spPr>
          <a:xfrm>
            <a:off x="1371241" y="294538"/>
            <a:ext cx="9893374" cy="1033669"/>
          </a:xfrm>
        </p:spPr>
        <p:txBody>
          <a:bodyPr>
            <a:normAutofit fontScale="90000"/>
          </a:bodyPr>
          <a:lstStyle/>
          <a:p>
            <a:r>
              <a:rPr lang="fr-FR"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Analyse des comportements clients</a:t>
            </a:r>
            <a:br>
              <a:rPr lang="fr-FR" sz="1600" b="1" i="0" dirty="0">
                <a:solidFill>
                  <a:srgbClr val="000000"/>
                </a:solidFill>
                <a:effectLst/>
                <a:latin typeface="Helvetica Neue"/>
              </a:rPr>
            </a:br>
            <a:endParaRPr lang="fr-FR" sz="4000" dirty="0">
              <a:solidFill>
                <a:srgbClr val="FFFFFF"/>
              </a:solidFill>
            </a:endParaRPr>
          </a:p>
        </p:txBody>
      </p:sp>
      <p:pic>
        <p:nvPicPr>
          <p:cNvPr id="5" name="Espace réservé du contenu 4" descr="Une image contenant texte, capture d’écran, diagramme, Tracé">
            <a:extLst>
              <a:ext uri="{FF2B5EF4-FFF2-40B4-BE49-F238E27FC236}">
                <a16:creationId xmlns:a16="http://schemas.microsoft.com/office/drawing/2014/main" id="{82767805-67C2-D9D8-B417-8828386A26F6}"/>
              </a:ext>
            </a:extLst>
          </p:cNvPr>
          <p:cNvPicPr>
            <a:picLocks noGrp="1" noChangeAspect="1"/>
          </p:cNvPicPr>
          <p:nvPr>
            <p:ph idx="1"/>
          </p:nvPr>
        </p:nvPicPr>
        <p:blipFill>
          <a:blip r:embed="rId2"/>
          <a:stretch>
            <a:fillRect/>
          </a:stretch>
        </p:blipFill>
        <p:spPr>
          <a:xfrm>
            <a:off x="121289" y="2477850"/>
            <a:ext cx="5904373" cy="4257552"/>
          </a:xfrm>
        </p:spPr>
      </p:pic>
      <p:graphicFrame>
        <p:nvGraphicFramePr>
          <p:cNvPr id="6" name="Tableau 5">
            <a:extLst>
              <a:ext uri="{FF2B5EF4-FFF2-40B4-BE49-F238E27FC236}">
                <a16:creationId xmlns:a16="http://schemas.microsoft.com/office/drawing/2014/main" id="{EDC163EA-05A3-8D39-FF22-21C2E073711F}"/>
              </a:ext>
            </a:extLst>
          </p:cNvPr>
          <p:cNvGraphicFramePr>
            <a:graphicFrameLocks noGrp="1"/>
          </p:cNvGraphicFramePr>
          <p:nvPr>
            <p:extLst>
              <p:ext uri="{D42A27DB-BD31-4B8C-83A1-F6EECF244321}">
                <p14:modId xmlns:p14="http://schemas.microsoft.com/office/powerpoint/2010/main" val="3928128657"/>
              </p:ext>
            </p:extLst>
          </p:nvPr>
        </p:nvGraphicFramePr>
        <p:xfrm>
          <a:off x="7063521" y="3200366"/>
          <a:ext cx="3657679" cy="1463040"/>
        </p:xfrm>
        <a:graphic>
          <a:graphicData uri="http://schemas.openxmlformats.org/drawingml/2006/table">
            <a:tbl>
              <a:tblPr>
                <a:tableStyleId>{3C2FFA5D-87B4-456A-9821-1D502468CF0F}</a:tableStyleId>
              </a:tblPr>
              <a:tblGrid>
                <a:gridCol w="794665">
                  <a:extLst>
                    <a:ext uri="{9D8B030D-6E8A-4147-A177-3AD203B41FA5}">
                      <a16:colId xmlns:a16="http://schemas.microsoft.com/office/drawing/2014/main" val="165360814"/>
                    </a:ext>
                  </a:extLst>
                </a:gridCol>
                <a:gridCol w="954338">
                  <a:extLst>
                    <a:ext uri="{9D8B030D-6E8A-4147-A177-3AD203B41FA5}">
                      <a16:colId xmlns:a16="http://schemas.microsoft.com/office/drawing/2014/main" val="1319433576"/>
                    </a:ext>
                  </a:extLst>
                </a:gridCol>
                <a:gridCol w="954338">
                  <a:extLst>
                    <a:ext uri="{9D8B030D-6E8A-4147-A177-3AD203B41FA5}">
                      <a16:colId xmlns:a16="http://schemas.microsoft.com/office/drawing/2014/main" val="1969211578"/>
                    </a:ext>
                  </a:extLst>
                </a:gridCol>
                <a:gridCol w="954338">
                  <a:extLst>
                    <a:ext uri="{9D8B030D-6E8A-4147-A177-3AD203B41FA5}">
                      <a16:colId xmlns:a16="http://schemas.microsoft.com/office/drawing/2014/main" val="3143536915"/>
                    </a:ext>
                  </a:extLst>
                </a:gridCol>
              </a:tblGrid>
              <a:tr h="226274">
                <a:tc gridSpan="4">
                  <a:txBody>
                    <a:bodyPr/>
                    <a:lstStyle/>
                    <a:p>
                      <a:pPr algn="l" fontAlgn="ctr"/>
                      <a:r>
                        <a:rPr lang="fr-FR" b="1" dirty="0">
                          <a:effectLst/>
                        </a:rPr>
                        <a:t>                           Catégories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fr-FR" b="1"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fr-FR" b="1" dirty="0">
                        <a:effectLst/>
                      </a:endParaRPr>
                    </a:p>
                  </a:txBody>
                  <a:tcPr anchor="ctr">
                    <a:lnL w="12700" cap="flat" cmpd="sng" algn="ctr">
                      <a:noFill/>
                      <a:prstDash val="solid"/>
                      <a:round/>
                      <a:headEnd type="none" w="med" len="med"/>
                      <a:tailEnd type="none" w="med" len="med"/>
                    </a:lnL>
                    <a:lnR w="9525" cap="flat" cmpd="sng" algn="ctr">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ctr"/>
                      <a:endParaRPr lang="fr-FR" b="1" dirty="0">
                        <a:effectLst/>
                      </a:endParaRPr>
                    </a:p>
                  </a:txBody>
                  <a:tcPr anchor="ctr">
                    <a:lnL w="9525" cap="flat" cmpd="sng" algn="ctr">
                      <a:noFill/>
                      <a:prstDash val="soli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999366"/>
                  </a:ext>
                </a:extLst>
              </a:tr>
              <a:tr h="0">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fr-FR" b="1" dirty="0">
                          <a:effectLst/>
                        </a:rPr>
                        <a:t>  </a:t>
                      </a:r>
                      <a:r>
                        <a:rPr lang="fr-FR" b="1" dirty="0" err="1">
                          <a:effectLst/>
                        </a:rPr>
                        <a:t>sex</a:t>
                      </a:r>
                      <a:endParaRPr lang="fr-FR"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b="1" dirty="0">
                          <a:effectLst/>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b="1" dirty="0">
                          <a:effectLst/>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b="1" dirty="0">
                          <a:effectLst/>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3060508"/>
                  </a:ext>
                </a:extLst>
              </a:tr>
              <a:tr h="358540">
                <a:tc>
                  <a:txBody>
                    <a:bodyPr/>
                    <a:lstStyle/>
                    <a:p>
                      <a:pPr algn="r" fontAlgn="ctr"/>
                      <a:r>
                        <a:rPr lang="fr-FR" b="1">
                          <a:effectLs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a:effectLst/>
                        </a:rPr>
                        <a:t>206220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a:effectLst/>
                        </a:rPr>
                        <a:t>114899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dirty="0">
                          <a:effectLst/>
                        </a:rPr>
                        <a:t>17283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4269021"/>
                  </a:ext>
                </a:extLst>
              </a:tr>
              <a:tr h="358540">
                <a:tc>
                  <a:txBody>
                    <a:bodyPr/>
                    <a:lstStyle/>
                    <a:p>
                      <a:pPr algn="r" fontAlgn="ctr"/>
                      <a:r>
                        <a:rPr lang="fr-FR" b="1">
                          <a:effectLst/>
                        </a:rPr>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a:effectLst/>
                        </a:rPr>
                        <a:t>209460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dirty="0">
                          <a:effectLst/>
                        </a:rPr>
                        <a:t>112270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fr-FR" dirty="0">
                          <a:effectLst/>
                        </a:rPr>
                        <a:t>19200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2047268"/>
                  </a:ext>
                </a:extLst>
              </a:tr>
            </a:tbl>
          </a:graphicData>
        </a:graphic>
      </p:graphicFrame>
      <p:sp>
        <p:nvSpPr>
          <p:cNvPr id="15" name="ZoneTexte 14">
            <a:extLst>
              <a:ext uri="{FF2B5EF4-FFF2-40B4-BE49-F238E27FC236}">
                <a16:creationId xmlns:a16="http://schemas.microsoft.com/office/drawing/2014/main" id="{64792C93-215F-7604-F61C-2B63589DB107}"/>
              </a:ext>
            </a:extLst>
          </p:cNvPr>
          <p:cNvSpPr txBox="1"/>
          <p:nvPr/>
        </p:nvSpPr>
        <p:spPr>
          <a:xfrm>
            <a:off x="7266259" y="4925110"/>
            <a:ext cx="3852985" cy="394467"/>
          </a:xfrm>
          <a:prstGeom prst="rect">
            <a:avLst/>
          </a:prstGeom>
          <a:noFill/>
        </p:spPr>
        <p:txBody>
          <a:bodyPr wrap="square">
            <a:spAutoFit/>
          </a:bodyPr>
          <a:lstStyle/>
          <a:p>
            <a:pPr fontAlgn="base" latinLnBrk="1">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b="1"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 de Cramer =  0.020</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8" name="ZoneTexte 17">
            <a:extLst>
              <a:ext uri="{FF2B5EF4-FFF2-40B4-BE49-F238E27FC236}">
                <a16:creationId xmlns:a16="http://schemas.microsoft.com/office/drawing/2014/main" id="{CAEE029F-63B1-A4CB-BE05-BCB28E509B67}"/>
              </a:ext>
            </a:extLst>
          </p:cNvPr>
          <p:cNvSpPr txBox="1"/>
          <p:nvPr/>
        </p:nvSpPr>
        <p:spPr>
          <a:xfrm>
            <a:off x="6400801" y="5442457"/>
            <a:ext cx="5564554" cy="369332"/>
          </a:xfrm>
          <a:prstGeom prst="rect">
            <a:avLst/>
          </a:prstGeom>
          <a:noFill/>
        </p:spPr>
        <p:txBody>
          <a:bodyPr wrap="square">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Les variables sont corrélées mais d’intensité très faible </a:t>
            </a:r>
            <a:endParaRPr lang="en-GB" sz="1800" b="1" i="0" u="none" strike="noStrike" kern="1200" cap="none" spc="0" baseline="0" dirty="0">
              <a:solidFill>
                <a:srgbClr val="000000"/>
              </a:solidFill>
              <a:uFillTx/>
              <a:latin typeface="Calibri"/>
            </a:endParaRPr>
          </a:p>
        </p:txBody>
      </p:sp>
      <p:sp>
        <p:nvSpPr>
          <p:cNvPr id="4" name="ZoneTexte 3">
            <a:extLst>
              <a:ext uri="{FF2B5EF4-FFF2-40B4-BE49-F238E27FC236}">
                <a16:creationId xmlns:a16="http://schemas.microsoft.com/office/drawing/2014/main" id="{884A6BC9-DBF0-C752-3593-ADB5DF768940}"/>
              </a:ext>
            </a:extLst>
          </p:cNvPr>
          <p:cNvSpPr txBox="1"/>
          <p:nvPr/>
        </p:nvSpPr>
        <p:spPr>
          <a:xfrm>
            <a:off x="398583" y="1767005"/>
            <a:ext cx="6291385" cy="369332"/>
          </a:xfrm>
          <a:prstGeom prst="rect">
            <a:avLst/>
          </a:prstGeom>
          <a:noFill/>
        </p:spPr>
        <p:txBody>
          <a:bodyPr wrap="square">
            <a:spAutoFit/>
          </a:bodyPr>
          <a:lstStyle/>
          <a:p>
            <a:r>
              <a:rPr lang="fr-FR" b="1" u="sng" dirty="0"/>
              <a:t>Lien entre le genre d’un client et les catégories des livres achetés </a:t>
            </a:r>
          </a:p>
        </p:txBody>
      </p:sp>
      <p:sp>
        <p:nvSpPr>
          <p:cNvPr id="9" name="ZoneTexte 8">
            <a:extLst>
              <a:ext uri="{FF2B5EF4-FFF2-40B4-BE49-F238E27FC236}">
                <a16:creationId xmlns:a16="http://schemas.microsoft.com/office/drawing/2014/main" id="{93DAC181-870B-F702-230B-BC6D1A8A7197}"/>
              </a:ext>
            </a:extLst>
          </p:cNvPr>
          <p:cNvSpPr txBox="1"/>
          <p:nvPr/>
        </p:nvSpPr>
        <p:spPr>
          <a:xfrm>
            <a:off x="6568642" y="2203694"/>
            <a:ext cx="5248220" cy="923330"/>
          </a:xfrm>
          <a:prstGeom prst="rect">
            <a:avLst/>
          </a:prstGeom>
          <a:noFill/>
        </p:spPr>
        <p:txBody>
          <a:bodyPr wrap="square">
            <a:spAutoFit/>
          </a:bodyPr>
          <a:lstStyle/>
          <a:p>
            <a:r>
              <a:rPr lang="fr-FR"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Sexe du client  = Variable qualitative nominale</a:t>
            </a:r>
            <a:br>
              <a:rPr lang="fr-FR" b="1" dirty="0">
                <a:latin typeface="Calibri" panose="020F0502020204030204" pitchFamily="34" charset="0"/>
                <a:ea typeface="Calibri" panose="020F0502020204030204" pitchFamily="34" charset="0"/>
                <a:cs typeface="Calibri" panose="020F0502020204030204" pitchFamily="34" charset="0"/>
              </a:rPr>
            </a:br>
            <a:endParaRPr lang="fr-FR" b="1" dirty="0">
              <a:latin typeface="Calibri" panose="020F0502020204030204" pitchFamily="34" charset="0"/>
              <a:ea typeface="Calibri" panose="020F0502020204030204" pitchFamily="34" charset="0"/>
              <a:cs typeface="Calibri" panose="020F0502020204030204" pitchFamily="34" charset="0"/>
            </a:endParaRPr>
          </a:p>
          <a:p>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C</a:t>
            </a:r>
            <a:r>
              <a:rPr lang="fr-FR"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atégorie du livre  = Variable qualitative ordinale</a:t>
            </a:r>
            <a:endParaRPr lang="fr-FR" b="1" dirty="0">
              <a:latin typeface="Calibri" panose="020F0502020204030204" pitchFamily="34" charset="0"/>
              <a:ea typeface="Calibri" panose="020F0502020204030204" pitchFamily="34" charset="0"/>
              <a:cs typeface="Calibri" panose="020F0502020204030204" pitchFamily="34" charset="0"/>
            </a:endParaRPr>
          </a:p>
        </p:txBody>
      </p:sp>
      <p:sp>
        <p:nvSpPr>
          <p:cNvPr id="11" name="ZoneTexte 10">
            <a:extLst>
              <a:ext uri="{FF2B5EF4-FFF2-40B4-BE49-F238E27FC236}">
                <a16:creationId xmlns:a16="http://schemas.microsoft.com/office/drawing/2014/main" id="{EF001FF7-C4E9-CC55-7047-33DA40F728E9}"/>
              </a:ext>
            </a:extLst>
          </p:cNvPr>
          <p:cNvSpPr txBox="1"/>
          <p:nvPr/>
        </p:nvSpPr>
        <p:spPr>
          <a:xfrm>
            <a:off x="2805721" y="3244334"/>
            <a:ext cx="1477107" cy="369332"/>
          </a:xfrm>
          <a:prstGeom prst="rect">
            <a:avLst/>
          </a:prstGeom>
          <a:noFill/>
        </p:spPr>
        <p:txBody>
          <a:bodyPr wrap="square" rtlCol="0">
            <a:spAutoFit/>
          </a:bodyPr>
          <a:lstStyle/>
          <a:p>
            <a:r>
              <a:rPr lang="fr-FR" b="1" dirty="0"/>
              <a:t>Test du Khi 2</a:t>
            </a:r>
          </a:p>
        </p:txBody>
      </p:sp>
    </p:spTree>
    <p:extLst>
      <p:ext uri="{BB962C8B-B14F-4D97-AF65-F5344CB8AC3E}">
        <p14:creationId xmlns:p14="http://schemas.microsoft.com/office/powerpoint/2010/main" val="379012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3C99E7E-A5CD-9704-4CBE-E4C07A61D73B}"/>
              </a:ext>
            </a:extLst>
          </p:cNvPr>
          <p:cNvSpPr>
            <a:spLocks noGrp="1"/>
          </p:cNvSpPr>
          <p:nvPr>
            <p:ph type="title"/>
          </p:nvPr>
        </p:nvSpPr>
        <p:spPr>
          <a:xfrm>
            <a:off x="-4" y="294538"/>
            <a:ext cx="11941911" cy="1033669"/>
          </a:xfrm>
        </p:spPr>
        <p:txBody>
          <a:bodyPr>
            <a:noAutofit/>
          </a:bodyPr>
          <a:lstStyle/>
          <a:p>
            <a:r>
              <a:rPr lang="fr-FR" sz="4000" dirty="0">
                <a:solidFill>
                  <a:schemeClr val="bg1"/>
                </a:solidFill>
              </a:rPr>
              <a:t>Lien entre l'âge des clients et le montant total des achats</a:t>
            </a:r>
          </a:p>
        </p:txBody>
      </p:sp>
      <p:pic>
        <p:nvPicPr>
          <p:cNvPr id="7" name="Espace réservé du contenu 6" descr="Une image contenant texte, capture d’écran, Tracé, ligne">
            <a:extLst>
              <a:ext uri="{FF2B5EF4-FFF2-40B4-BE49-F238E27FC236}">
                <a16:creationId xmlns:a16="http://schemas.microsoft.com/office/drawing/2014/main" id="{B5CF457D-E82D-A1B1-5E2C-41F881A22DC3}"/>
              </a:ext>
            </a:extLst>
          </p:cNvPr>
          <p:cNvPicPr>
            <a:picLocks noGrp="1" noChangeAspect="1"/>
          </p:cNvPicPr>
          <p:nvPr>
            <p:ph idx="1"/>
          </p:nvPr>
        </p:nvPicPr>
        <p:blipFill>
          <a:blip r:embed="rId2"/>
          <a:srcRect l="2214" r="8078"/>
          <a:stretch/>
        </p:blipFill>
        <p:spPr>
          <a:xfrm>
            <a:off x="176454" y="1719919"/>
            <a:ext cx="7123140" cy="5002212"/>
          </a:xfrm>
          <a:prstGeom prst="rect">
            <a:avLst/>
          </a:prstGeom>
        </p:spPr>
      </p:pic>
      <p:sp>
        <p:nvSpPr>
          <p:cNvPr id="17" name="ZoneTexte 16">
            <a:extLst>
              <a:ext uri="{FF2B5EF4-FFF2-40B4-BE49-F238E27FC236}">
                <a16:creationId xmlns:a16="http://schemas.microsoft.com/office/drawing/2014/main" id="{A30C5B02-32D6-CFCD-618A-3CBB54B257C0}"/>
              </a:ext>
            </a:extLst>
          </p:cNvPr>
          <p:cNvSpPr txBox="1"/>
          <p:nvPr/>
        </p:nvSpPr>
        <p:spPr>
          <a:xfrm>
            <a:off x="7205785" y="4290696"/>
            <a:ext cx="3485661" cy="400110"/>
          </a:xfrm>
          <a:prstGeom prst="rect">
            <a:avLst/>
          </a:prstGeom>
          <a:noFill/>
        </p:spPr>
        <p:txBody>
          <a:bodyPr wrap="square" rtlCol="0">
            <a:spAutoFit/>
          </a:bodyPr>
          <a:lstStyle/>
          <a:p>
            <a:r>
              <a:rPr lang="fr-FR" sz="2000" b="1" dirty="0"/>
              <a:t>Coefficient Spearman : -0.86</a:t>
            </a:r>
          </a:p>
        </p:txBody>
      </p:sp>
      <p:sp>
        <p:nvSpPr>
          <p:cNvPr id="5" name="ZoneTexte 4">
            <a:extLst>
              <a:ext uri="{FF2B5EF4-FFF2-40B4-BE49-F238E27FC236}">
                <a16:creationId xmlns:a16="http://schemas.microsoft.com/office/drawing/2014/main" id="{E3D44216-B19E-E4F8-9DDB-FA3AD59385CB}"/>
              </a:ext>
            </a:extLst>
          </p:cNvPr>
          <p:cNvSpPr txBox="1"/>
          <p:nvPr/>
        </p:nvSpPr>
        <p:spPr>
          <a:xfrm>
            <a:off x="7260518" y="2313973"/>
            <a:ext cx="4845513" cy="1323439"/>
          </a:xfrm>
          <a:prstGeom prst="rect">
            <a:avLst/>
          </a:prstGeom>
          <a:noFill/>
        </p:spPr>
        <p:txBody>
          <a:bodyPr wrap="square">
            <a:spAutoFit/>
          </a:bodyPr>
          <a:lstStyle/>
          <a:p>
            <a:r>
              <a:rPr lang="fr-FR" sz="2000" b="1" i="0" dirty="0">
                <a:solidFill>
                  <a:srgbClr val="000000"/>
                </a:solidFill>
                <a:effectLst/>
              </a:rPr>
              <a:t>Age = Variable quantitative discrète</a:t>
            </a:r>
            <a:br>
              <a:rPr lang="fr-FR" sz="2000" b="1" dirty="0"/>
            </a:br>
            <a:endParaRPr lang="fr-FR" sz="2000" b="1" dirty="0"/>
          </a:p>
          <a:p>
            <a:r>
              <a:rPr lang="fr-FR" sz="2000" b="1" i="0" dirty="0">
                <a:solidFill>
                  <a:srgbClr val="000000"/>
                </a:solidFill>
                <a:effectLst/>
              </a:rPr>
              <a:t>Montant total des achats = Variable quantitative continue</a:t>
            </a:r>
            <a:endParaRPr lang="fr-FR" sz="2000" b="1" dirty="0"/>
          </a:p>
        </p:txBody>
      </p:sp>
      <p:sp>
        <p:nvSpPr>
          <p:cNvPr id="6" name="ZoneTexte 5">
            <a:extLst>
              <a:ext uri="{FF2B5EF4-FFF2-40B4-BE49-F238E27FC236}">
                <a16:creationId xmlns:a16="http://schemas.microsoft.com/office/drawing/2014/main" id="{299FF681-05AE-513C-7B6F-02D08ED69EB3}"/>
              </a:ext>
            </a:extLst>
          </p:cNvPr>
          <p:cNvSpPr txBox="1"/>
          <p:nvPr/>
        </p:nvSpPr>
        <p:spPr>
          <a:xfrm>
            <a:off x="7299594" y="3692993"/>
            <a:ext cx="2133569" cy="400110"/>
          </a:xfrm>
          <a:prstGeom prst="rect">
            <a:avLst/>
          </a:prstGeom>
          <a:noFill/>
        </p:spPr>
        <p:txBody>
          <a:bodyPr wrap="square" rtlCol="0">
            <a:spAutoFit/>
          </a:bodyPr>
          <a:lstStyle/>
          <a:p>
            <a:r>
              <a:rPr lang="fr-FR" sz="2000" b="1" dirty="0"/>
              <a:t>Test de Spearman</a:t>
            </a:r>
          </a:p>
        </p:txBody>
      </p:sp>
      <p:sp>
        <p:nvSpPr>
          <p:cNvPr id="3" name="ZoneTexte 2">
            <a:extLst>
              <a:ext uri="{FF2B5EF4-FFF2-40B4-BE49-F238E27FC236}">
                <a16:creationId xmlns:a16="http://schemas.microsoft.com/office/drawing/2014/main" id="{4A6E362E-CC71-7DFD-B567-F81EEDAFD898}"/>
              </a:ext>
            </a:extLst>
          </p:cNvPr>
          <p:cNvSpPr txBox="1"/>
          <p:nvPr/>
        </p:nvSpPr>
        <p:spPr>
          <a:xfrm>
            <a:off x="7179064" y="4931508"/>
            <a:ext cx="4845513" cy="923330"/>
          </a:xfrm>
          <a:prstGeom prst="rect">
            <a:avLst/>
          </a:prstGeom>
          <a:noFill/>
        </p:spPr>
        <p:txBody>
          <a:bodyPr wrap="square" rtlCol="0">
            <a:spAutoFit/>
          </a:bodyPr>
          <a:lstStyle/>
          <a:p>
            <a:r>
              <a:rPr lang="fr-FR" sz="1800" b="1" kern="0" dirty="0">
                <a:solidFill>
                  <a:srgbClr val="000000"/>
                </a:solidFill>
                <a:effectLst/>
                <a:latin typeface="Aptos" panose="020B0004020202020204" pitchFamily="34" charset="0"/>
                <a:ea typeface="Times New Roman" panose="02020603050405020304" pitchFamily="18" charset="0"/>
                <a:cs typeface="Calibri" panose="020F0502020204030204" pitchFamily="34" charset="0"/>
              </a:rPr>
              <a:t>Une corrélation négative significative (-0,86) indique que les dépenses diminuent avec l'âge des clients</a:t>
            </a:r>
            <a:endParaRPr lang="fr-FR" dirty="0"/>
          </a:p>
        </p:txBody>
      </p:sp>
    </p:spTree>
    <p:extLst>
      <p:ext uri="{BB962C8B-B14F-4D97-AF65-F5344CB8AC3E}">
        <p14:creationId xmlns:p14="http://schemas.microsoft.com/office/powerpoint/2010/main" val="786322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125A70F-4318-B1B8-8C07-39F5441F96C8}"/>
              </a:ext>
            </a:extLst>
          </p:cNvPr>
          <p:cNvSpPr>
            <a:spLocks noGrp="1"/>
          </p:cNvSpPr>
          <p:nvPr>
            <p:ph type="title"/>
          </p:nvPr>
        </p:nvSpPr>
        <p:spPr>
          <a:xfrm>
            <a:off x="257908" y="156308"/>
            <a:ext cx="11006707" cy="1171899"/>
          </a:xfrm>
        </p:spPr>
        <p:txBody>
          <a:bodyPr>
            <a:noAutofit/>
          </a:bodyPr>
          <a:lstStyle/>
          <a:p>
            <a:r>
              <a:rPr lang="fr-FR" sz="4000" dirty="0">
                <a:solidFill>
                  <a:schemeClr val="bg1"/>
                </a:solidFill>
              </a:rPr>
              <a:t>Lien entre l'âge des clients et la fréquence d’achat</a:t>
            </a:r>
          </a:p>
        </p:txBody>
      </p:sp>
      <p:pic>
        <p:nvPicPr>
          <p:cNvPr id="5" name="Espace réservé du contenu 4" descr="Une image contenant texte, capture d’écran, ligne, Tracé">
            <a:extLst>
              <a:ext uri="{FF2B5EF4-FFF2-40B4-BE49-F238E27FC236}">
                <a16:creationId xmlns:a16="http://schemas.microsoft.com/office/drawing/2014/main" id="{AF42F12E-3D4D-73C1-E2F6-E48C819C1765}"/>
              </a:ext>
            </a:extLst>
          </p:cNvPr>
          <p:cNvPicPr>
            <a:picLocks noGrp="1" noChangeAspect="1"/>
          </p:cNvPicPr>
          <p:nvPr>
            <p:ph idx="1"/>
          </p:nvPr>
        </p:nvPicPr>
        <p:blipFill>
          <a:blip r:embed="rId2"/>
          <a:srcRect l="4473" t="-2089" r="6379" b="2089"/>
          <a:stretch/>
        </p:blipFill>
        <p:spPr>
          <a:xfrm>
            <a:off x="149770" y="1668753"/>
            <a:ext cx="6157245" cy="4948237"/>
          </a:xfrm>
        </p:spPr>
      </p:pic>
      <p:sp>
        <p:nvSpPr>
          <p:cNvPr id="21" name="ZoneTexte 20">
            <a:extLst>
              <a:ext uri="{FF2B5EF4-FFF2-40B4-BE49-F238E27FC236}">
                <a16:creationId xmlns:a16="http://schemas.microsoft.com/office/drawing/2014/main" id="{77B9D2EB-38B7-13DD-781C-9BF101E191FA}"/>
              </a:ext>
            </a:extLst>
          </p:cNvPr>
          <p:cNvSpPr txBox="1"/>
          <p:nvPr/>
        </p:nvSpPr>
        <p:spPr>
          <a:xfrm>
            <a:off x="6134282" y="5210815"/>
            <a:ext cx="5952461" cy="707886"/>
          </a:xfrm>
          <a:prstGeom prst="rect">
            <a:avLst/>
          </a:prstGeom>
          <a:noFill/>
        </p:spPr>
        <p:txBody>
          <a:bodyPr wrap="square">
            <a:spAutoFit/>
          </a:bodyPr>
          <a:lstStyle/>
          <a:p>
            <a:r>
              <a:rPr lang="fr-FR" sz="2000" b="1" dirty="0"/>
              <a:t>La fréquence d'achat diminue modérément avec l'âge, surtout après 45 ans</a:t>
            </a:r>
          </a:p>
        </p:txBody>
      </p:sp>
      <p:sp>
        <p:nvSpPr>
          <p:cNvPr id="4" name="ZoneTexte 3">
            <a:extLst>
              <a:ext uri="{FF2B5EF4-FFF2-40B4-BE49-F238E27FC236}">
                <a16:creationId xmlns:a16="http://schemas.microsoft.com/office/drawing/2014/main" id="{1DE6F072-3A10-E739-89B1-8DD218A55EAE}"/>
              </a:ext>
            </a:extLst>
          </p:cNvPr>
          <p:cNvSpPr txBox="1"/>
          <p:nvPr/>
        </p:nvSpPr>
        <p:spPr>
          <a:xfrm>
            <a:off x="6223804" y="3671931"/>
            <a:ext cx="2133569" cy="400110"/>
          </a:xfrm>
          <a:prstGeom prst="rect">
            <a:avLst/>
          </a:prstGeom>
          <a:noFill/>
        </p:spPr>
        <p:txBody>
          <a:bodyPr wrap="square" rtlCol="0">
            <a:spAutoFit/>
          </a:bodyPr>
          <a:lstStyle/>
          <a:p>
            <a:r>
              <a:rPr lang="fr-FR" sz="2000" b="1" dirty="0"/>
              <a:t>Test de Spearman</a:t>
            </a:r>
          </a:p>
        </p:txBody>
      </p:sp>
      <p:sp>
        <p:nvSpPr>
          <p:cNvPr id="7" name="ZoneTexte 6">
            <a:extLst>
              <a:ext uri="{FF2B5EF4-FFF2-40B4-BE49-F238E27FC236}">
                <a16:creationId xmlns:a16="http://schemas.microsoft.com/office/drawing/2014/main" id="{BB6339A3-CE8C-1792-4745-62095E38ECBC}"/>
              </a:ext>
            </a:extLst>
          </p:cNvPr>
          <p:cNvSpPr txBox="1"/>
          <p:nvPr/>
        </p:nvSpPr>
        <p:spPr>
          <a:xfrm>
            <a:off x="6181970" y="2022339"/>
            <a:ext cx="5857086" cy="1323439"/>
          </a:xfrm>
          <a:prstGeom prst="rect">
            <a:avLst/>
          </a:prstGeom>
          <a:noFill/>
        </p:spPr>
        <p:txBody>
          <a:bodyPr wrap="square">
            <a:spAutoFit/>
          </a:bodyPr>
          <a:lstStyle/>
          <a:p>
            <a:pPr algn="l"/>
            <a:r>
              <a:rPr lang="fr-FR" sz="2000" b="1" dirty="0">
                <a:solidFill>
                  <a:srgbClr val="000000"/>
                </a:solidFill>
                <a:latin typeface="Calibri" panose="020F0502020204030204" pitchFamily="34" charset="0"/>
                <a:ea typeface="Calibri" panose="020F0502020204030204" pitchFamily="34" charset="0"/>
                <a:cs typeface="Calibri" panose="020F0502020204030204" pitchFamily="34" charset="0"/>
              </a:rPr>
              <a:t>A</a:t>
            </a:r>
            <a:r>
              <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 = Variable quantitative discrète</a:t>
            </a:r>
          </a:p>
          <a:p>
            <a:pPr algn="l"/>
            <a:endPar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Taille du panier moyen = Variable quantitative continue</a:t>
            </a:r>
          </a:p>
        </p:txBody>
      </p:sp>
      <p:sp>
        <p:nvSpPr>
          <p:cNvPr id="6" name="ZoneTexte 5">
            <a:extLst>
              <a:ext uri="{FF2B5EF4-FFF2-40B4-BE49-F238E27FC236}">
                <a16:creationId xmlns:a16="http://schemas.microsoft.com/office/drawing/2014/main" id="{5C54B14B-43CB-FD19-C2C2-9327B0EFEDC6}"/>
              </a:ext>
            </a:extLst>
          </p:cNvPr>
          <p:cNvSpPr txBox="1"/>
          <p:nvPr/>
        </p:nvSpPr>
        <p:spPr>
          <a:xfrm>
            <a:off x="6223804" y="4441373"/>
            <a:ext cx="3842411" cy="4001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prstClr val="black"/>
                </a:solidFill>
                <a:effectLst/>
                <a:uLnTx/>
                <a:uFillTx/>
                <a:latin typeface="Calibri"/>
                <a:ea typeface="+mn-ea"/>
                <a:cs typeface="+mn-cs"/>
              </a:rPr>
              <a:t>Coefficient Spearman : -0.66</a:t>
            </a:r>
          </a:p>
        </p:txBody>
      </p:sp>
    </p:spTree>
    <p:extLst>
      <p:ext uri="{BB962C8B-B14F-4D97-AF65-F5344CB8AC3E}">
        <p14:creationId xmlns:p14="http://schemas.microsoft.com/office/powerpoint/2010/main" val="3365644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5C2F92-1B2F-ABDC-2D08-9DE11BC5C9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90FF86-2B23-C835-2BC9-3704B7A03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96F0C7-9EAC-DE85-9C06-71123B62C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6ABD92-B8E1-1DFF-5216-D25ABA8AB9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3F3BB3-8DD0-39AC-4366-16EEA0638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CB4D43-AD1A-8E55-962D-83624971E5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25C38A-8637-EB6A-DAA1-0AF14F5B78D3}"/>
              </a:ext>
            </a:extLst>
          </p:cNvPr>
          <p:cNvSpPr>
            <a:spLocks noGrp="1"/>
          </p:cNvSpPr>
          <p:nvPr>
            <p:ph type="title"/>
          </p:nvPr>
        </p:nvSpPr>
        <p:spPr>
          <a:xfrm>
            <a:off x="257908" y="156308"/>
            <a:ext cx="11629292" cy="1171899"/>
          </a:xfrm>
        </p:spPr>
        <p:txBody>
          <a:bodyPr>
            <a:noAutofit/>
          </a:bodyPr>
          <a:lstStyle/>
          <a:p>
            <a:r>
              <a:rPr lang="fr-FR" sz="1600" dirty="0"/>
              <a:t> </a:t>
            </a:r>
            <a:r>
              <a:rPr lang="fr-FR" sz="4000" dirty="0">
                <a:solidFill>
                  <a:schemeClr val="bg1"/>
                </a:solidFill>
              </a:rPr>
              <a:t>Lien entre l'âge des clients et la taille du panier moyen</a:t>
            </a:r>
          </a:p>
        </p:txBody>
      </p:sp>
      <p:sp>
        <p:nvSpPr>
          <p:cNvPr id="21" name="ZoneTexte 20">
            <a:extLst>
              <a:ext uri="{FF2B5EF4-FFF2-40B4-BE49-F238E27FC236}">
                <a16:creationId xmlns:a16="http://schemas.microsoft.com/office/drawing/2014/main" id="{DCA48697-1F26-CC52-5DCA-9F08CADD8007}"/>
              </a:ext>
            </a:extLst>
          </p:cNvPr>
          <p:cNvSpPr txBox="1"/>
          <p:nvPr/>
        </p:nvSpPr>
        <p:spPr>
          <a:xfrm>
            <a:off x="6155350" y="4599732"/>
            <a:ext cx="3466118" cy="400110"/>
          </a:xfrm>
          <a:prstGeom prst="rect">
            <a:avLst/>
          </a:prstGeom>
          <a:noFill/>
        </p:spPr>
        <p:txBody>
          <a:bodyPr wrap="square">
            <a:spAutoFit/>
          </a:bodyPr>
          <a:lstStyle/>
          <a:p>
            <a:r>
              <a:rPr lang="fr-FR" sz="2000" b="1" dirty="0"/>
              <a:t>Coefficient Spearman : -0.76</a:t>
            </a:r>
          </a:p>
        </p:txBody>
      </p:sp>
      <p:sp>
        <p:nvSpPr>
          <p:cNvPr id="4" name="ZoneTexte 3">
            <a:extLst>
              <a:ext uri="{FF2B5EF4-FFF2-40B4-BE49-F238E27FC236}">
                <a16:creationId xmlns:a16="http://schemas.microsoft.com/office/drawing/2014/main" id="{8D47AAA8-EAFC-EFA0-906A-0C04842AE78F}"/>
              </a:ext>
            </a:extLst>
          </p:cNvPr>
          <p:cNvSpPr txBox="1"/>
          <p:nvPr/>
        </p:nvSpPr>
        <p:spPr>
          <a:xfrm>
            <a:off x="6155350" y="3877296"/>
            <a:ext cx="2133569" cy="400110"/>
          </a:xfrm>
          <a:prstGeom prst="rect">
            <a:avLst/>
          </a:prstGeom>
          <a:noFill/>
        </p:spPr>
        <p:txBody>
          <a:bodyPr wrap="square" rtlCol="0">
            <a:spAutoFit/>
          </a:bodyPr>
          <a:lstStyle/>
          <a:p>
            <a:r>
              <a:rPr lang="fr-FR" sz="2000" b="1" dirty="0"/>
              <a:t>Test de Spearman</a:t>
            </a:r>
          </a:p>
        </p:txBody>
      </p:sp>
      <p:sp>
        <p:nvSpPr>
          <p:cNvPr id="7" name="ZoneTexte 6">
            <a:extLst>
              <a:ext uri="{FF2B5EF4-FFF2-40B4-BE49-F238E27FC236}">
                <a16:creationId xmlns:a16="http://schemas.microsoft.com/office/drawing/2014/main" id="{843F35C2-DD03-D4D8-A9A1-BE3361D99F94}"/>
              </a:ext>
            </a:extLst>
          </p:cNvPr>
          <p:cNvSpPr txBox="1"/>
          <p:nvPr/>
        </p:nvSpPr>
        <p:spPr>
          <a:xfrm>
            <a:off x="6155350" y="2526131"/>
            <a:ext cx="5883706" cy="1015663"/>
          </a:xfrm>
          <a:prstGeom prst="rect">
            <a:avLst/>
          </a:prstGeom>
          <a:noFill/>
        </p:spPr>
        <p:txBody>
          <a:bodyPr wrap="square">
            <a:spAutoFit/>
          </a:bodyPr>
          <a:lstStyle/>
          <a:p>
            <a:r>
              <a:rPr lang="fr-FR" sz="2000" b="1" dirty="0">
                <a:solidFill>
                  <a:srgbClr val="000000"/>
                </a:solidFill>
              </a:rPr>
              <a:t>A</a:t>
            </a:r>
            <a:r>
              <a:rPr lang="fr-FR" sz="2000" b="1" i="0" dirty="0">
                <a:solidFill>
                  <a:srgbClr val="000000"/>
                </a:solidFill>
                <a:effectLst/>
              </a:rPr>
              <a:t>ge =  variable quantitative discrète</a:t>
            </a:r>
            <a:br>
              <a:rPr lang="fr-FR" sz="2000" b="1" dirty="0"/>
            </a:br>
            <a:endParaRPr lang="fr-FR" sz="2000" b="1" dirty="0"/>
          </a:p>
          <a:p>
            <a:r>
              <a:rPr lang="fr-FR" sz="2000" b="1" dirty="0">
                <a:solidFill>
                  <a:srgbClr val="000000"/>
                </a:solidFill>
              </a:rPr>
              <a:t>F</a:t>
            </a:r>
            <a:r>
              <a:rPr lang="fr-FR" sz="2000" b="1" i="0" dirty="0">
                <a:solidFill>
                  <a:srgbClr val="000000"/>
                </a:solidFill>
                <a:effectLst/>
              </a:rPr>
              <a:t>réquence d'achat =  variable quantitative continue</a:t>
            </a:r>
            <a:endParaRPr lang="fr-FR" sz="2000" b="1" dirty="0"/>
          </a:p>
        </p:txBody>
      </p:sp>
      <p:pic>
        <p:nvPicPr>
          <p:cNvPr id="11" name="Espace réservé du contenu 10" descr="Une image contenant texte, ligne, Tracé, capture d’écran">
            <a:extLst>
              <a:ext uri="{FF2B5EF4-FFF2-40B4-BE49-F238E27FC236}">
                <a16:creationId xmlns:a16="http://schemas.microsoft.com/office/drawing/2014/main" id="{AE5CD722-FB82-E3DD-FBB0-E77D9B02B703}"/>
              </a:ext>
            </a:extLst>
          </p:cNvPr>
          <p:cNvPicPr>
            <a:picLocks noGrp="1" noChangeAspect="1"/>
          </p:cNvPicPr>
          <p:nvPr>
            <p:ph idx="1"/>
          </p:nvPr>
        </p:nvPicPr>
        <p:blipFill>
          <a:blip r:embed="rId2"/>
          <a:srcRect l="5835" r="7211"/>
          <a:stretch/>
        </p:blipFill>
        <p:spPr>
          <a:xfrm>
            <a:off x="149769" y="1753739"/>
            <a:ext cx="5883707" cy="4607983"/>
          </a:xfrm>
          <a:prstGeom prst="rect">
            <a:avLst/>
          </a:prstGeom>
        </p:spPr>
      </p:pic>
      <p:sp>
        <p:nvSpPr>
          <p:cNvPr id="6" name="ZoneTexte 5">
            <a:extLst>
              <a:ext uri="{FF2B5EF4-FFF2-40B4-BE49-F238E27FC236}">
                <a16:creationId xmlns:a16="http://schemas.microsoft.com/office/drawing/2014/main" id="{B3624BC1-210D-585D-7704-508A149D8C19}"/>
              </a:ext>
            </a:extLst>
          </p:cNvPr>
          <p:cNvSpPr txBox="1"/>
          <p:nvPr/>
        </p:nvSpPr>
        <p:spPr>
          <a:xfrm>
            <a:off x="6095790" y="5170977"/>
            <a:ext cx="5883706" cy="707886"/>
          </a:xfrm>
          <a:prstGeom prst="rect">
            <a:avLst/>
          </a:prstGeom>
          <a:noFill/>
        </p:spPr>
        <p:txBody>
          <a:bodyPr wrap="square" rtlCol="0">
            <a:spAutoFit/>
          </a:bodyPr>
          <a:lstStyle/>
          <a:p>
            <a:r>
              <a:rPr lang="fr-FR" sz="2000" b="1" dirty="0">
                <a:latin typeface="Aptos" panose="020B0004020202020204" pitchFamily="34" charset="0"/>
              </a:rPr>
              <a:t>La taille du panier diminue nettement avec l'âge, surtout après 30 ans</a:t>
            </a:r>
          </a:p>
        </p:txBody>
      </p:sp>
    </p:spTree>
    <p:extLst>
      <p:ext uri="{BB962C8B-B14F-4D97-AF65-F5344CB8AC3E}">
        <p14:creationId xmlns:p14="http://schemas.microsoft.com/office/powerpoint/2010/main" val="2190307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E4425B6-B9AD-551E-B113-109270CEC2BD}"/>
              </a:ext>
            </a:extLst>
          </p:cNvPr>
          <p:cNvSpPr>
            <a:spLocks noGrp="1"/>
          </p:cNvSpPr>
          <p:nvPr>
            <p:ph type="title"/>
          </p:nvPr>
        </p:nvSpPr>
        <p:spPr>
          <a:xfrm>
            <a:off x="1141020" y="279371"/>
            <a:ext cx="9906781" cy="1033669"/>
          </a:xfrm>
        </p:spPr>
        <p:txBody>
          <a:bodyPr>
            <a:normAutofit fontScale="90000"/>
          </a:bodyPr>
          <a:lstStyle/>
          <a:p>
            <a:r>
              <a:rPr lang="fr-FR" sz="4000" dirty="0">
                <a:solidFill>
                  <a:schemeClr val="bg1"/>
                </a:solidFill>
              </a:rPr>
              <a:t>Lien entre l'âge des clients et la catégorie des</a:t>
            </a:r>
            <a:br>
              <a:rPr lang="fr-FR" sz="4000" dirty="0">
                <a:solidFill>
                  <a:schemeClr val="bg1"/>
                </a:solidFill>
              </a:rPr>
            </a:br>
            <a:r>
              <a:rPr lang="fr-FR" sz="4000" dirty="0">
                <a:solidFill>
                  <a:schemeClr val="bg1"/>
                </a:solidFill>
              </a:rPr>
              <a:t>livres achetés</a:t>
            </a:r>
          </a:p>
        </p:txBody>
      </p:sp>
      <p:pic>
        <p:nvPicPr>
          <p:cNvPr id="15" name="Image 14" descr="Une image contenant texte, capture d’écran, diagramme, Tracé">
            <a:extLst>
              <a:ext uri="{FF2B5EF4-FFF2-40B4-BE49-F238E27FC236}">
                <a16:creationId xmlns:a16="http://schemas.microsoft.com/office/drawing/2014/main" id="{13688BA0-84A8-B99E-BF60-29B06F35DB9A}"/>
              </a:ext>
            </a:extLst>
          </p:cNvPr>
          <p:cNvPicPr>
            <a:picLocks noChangeAspect="1"/>
          </p:cNvPicPr>
          <p:nvPr/>
        </p:nvPicPr>
        <p:blipFill>
          <a:blip r:embed="rId2"/>
          <a:stretch>
            <a:fillRect/>
          </a:stretch>
        </p:blipFill>
        <p:spPr>
          <a:xfrm>
            <a:off x="132863" y="1835601"/>
            <a:ext cx="6174934" cy="4601326"/>
          </a:xfrm>
          <a:prstGeom prst="rect">
            <a:avLst/>
          </a:prstGeom>
        </p:spPr>
      </p:pic>
      <p:sp>
        <p:nvSpPr>
          <p:cNvPr id="5" name="ZoneTexte 4">
            <a:extLst>
              <a:ext uri="{FF2B5EF4-FFF2-40B4-BE49-F238E27FC236}">
                <a16:creationId xmlns:a16="http://schemas.microsoft.com/office/drawing/2014/main" id="{F52C47FF-B4E9-C3E4-F196-447B8B5B9390}"/>
              </a:ext>
            </a:extLst>
          </p:cNvPr>
          <p:cNvSpPr txBox="1"/>
          <p:nvPr/>
        </p:nvSpPr>
        <p:spPr>
          <a:xfrm>
            <a:off x="6528872" y="3456258"/>
            <a:ext cx="2493108" cy="400110"/>
          </a:xfrm>
          <a:prstGeom prst="rect">
            <a:avLst/>
          </a:prstGeom>
          <a:noFill/>
        </p:spPr>
        <p:txBody>
          <a:bodyPr wrap="square">
            <a:spAutoFit/>
          </a:bodyPr>
          <a:lstStyle/>
          <a:p>
            <a:pPr algn="l"/>
            <a:r>
              <a:rPr lang="fr-FR" sz="2000" b="1" dirty="0">
                <a:solidFill>
                  <a:srgbClr val="000000"/>
                </a:solidFill>
                <a:latin typeface="Calibri" panose="020F0502020204030204" pitchFamily="34" charset="0"/>
                <a:ea typeface="Calibri" panose="020F0502020204030204" pitchFamily="34" charset="0"/>
                <a:cs typeface="Calibri" panose="020F0502020204030204" pitchFamily="34" charset="0"/>
              </a:rPr>
              <a:t>T</a:t>
            </a:r>
            <a:r>
              <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est de </a:t>
            </a:r>
            <a:r>
              <a:rPr lang="fr-FR" sz="20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Kruskal</a:t>
            </a:r>
            <a:r>
              <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-Wallis</a:t>
            </a:r>
          </a:p>
        </p:txBody>
      </p:sp>
      <p:sp>
        <p:nvSpPr>
          <p:cNvPr id="7" name="ZoneTexte 6">
            <a:extLst>
              <a:ext uri="{FF2B5EF4-FFF2-40B4-BE49-F238E27FC236}">
                <a16:creationId xmlns:a16="http://schemas.microsoft.com/office/drawing/2014/main" id="{0E9BFDEF-EB51-FE7A-4B71-51669F60420B}"/>
              </a:ext>
            </a:extLst>
          </p:cNvPr>
          <p:cNvSpPr txBox="1"/>
          <p:nvPr/>
        </p:nvSpPr>
        <p:spPr>
          <a:xfrm>
            <a:off x="6578159" y="2166482"/>
            <a:ext cx="5340303" cy="1015663"/>
          </a:xfrm>
          <a:prstGeom prst="rect">
            <a:avLst/>
          </a:prstGeom>
          <a:noFill/>
        </p:spPr>
        <p:txBody>
          <a:bodyPr wrap="square">
            <a:spAutoFit/>
          </a:bodyPr>
          <a:lstStyle/>
          <a:p>
            <a:pPr algn="l"/>
            <a:r>
              <a:rPr lang="fr-FR" sz="2000" b="1" dirty="0">
                <a:solidFill>
                  <a:srgbClr val="000000"/>
                </a:solidFill>
                <a:latin typeface="Calibri" panose="020F0502020204030204" pitchFamily="34" charset="0"/>
                <a:ea typeface="Calibri" panose="020F0502020204030204" pitchFamily="34" charset="0"/>
                <a:cs typeface="Calibri" panose="020F0502020204030204" pitchFamily="34" charset="0"/>
              </a:rPr>
              <a:t>Age</a:t>
            </a:r>
            <a:r>
              <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fr-FR"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Variable </a:t>
            </a:r>
            <a:r>
              <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quantitative ordinale </a:t>
            </a:r>
          </a:p>
          <a:p>
            <a:pPr algn="l"/>
            <a:endPar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l"/>
            <a:r>
              <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Catégorie =  </a:t>
            </a:r>
            <a:r>
              <a:rPr lang="fr-FR" sz="2000" b="1" dirty="0">
                <a:solidFill>
                  <a:srgbClr val="000000"/>
                </a:solidFill>
                <a:latin typeface="Calibri" panose="020F0502020204030204" pitchFamily="34" charset="0"/>
                <a:ea typeface="Calibri" panose="020F0502020204030204" pitchFamily="34" charset="0"/>
                <a:cs typeface="Calibri" panose="020F0502020204030204" pitchFamily="34" charset="0"/>
              </a:rPr>
              <a:t>V</a:t>
            </a:r>
            <a:r>
              <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ariable</a:t>
            </a:r>
            <a:r>
              <a:rPr lang="fr-FR" sz="20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qualitative ordinale</a:t>
            </a:r>
          </a:p>
        </p:txBody>
      </p:sp>
      <p:sp>
        <p:nvSpPr>
          <p:cNvPr id="13" name="ZoneTexte 12">
            <a:extLst>
              <a:ext uri="{FF2B5EF4-FFF2-40B4-BE49-F238E27FC236}">
                <a16:creationId xmlns:a16="http://schemas.microsoft.com/office/drawing/2014/main" id="{B7C56796-4919-C54F-288E-26ED0442FAAF}"/>
              </a:ext>
            </a:extLst>
          </p:cNvPr>
          <p:cNvSpPr txBox="1"/>
          <p:nvPr/>
        </p:nvSpPr>
        <p:spPr>
          <a:xfrm>
            <a:off x="6503031" y="4101226"/>
            <a:ext cx="2010948" cy="400110"/>
          </a:xfrm>
          <a:prstGeom prst="rect">
            <a:avLst/>
          </a:prstGeom>
          <a:noFill/>
        </p:spPr>
        <p:txBody>
          <a:bodyPr wrap="square">
            <a:spAutoFit/>
          </a:bodyPr>
          <a:lstStyle/>
          <a:p>
            <a:pPr algn="l"/>
            <a:r>
              <a:rPr lang="fr-FR"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P-valeur : 0.003</a:t>
            </a:r>
          </a:p>
        </p:txBody>
      </p:sp>
      <p:sp>
        <p:nvSpPr>
          <p:cNvPr id="3" name="ZoneTexte 2">
            <a:extLst>
              <a:ext uri="{FF2B5EF4-FFF2-40B4-BE49-F238E27FC236}">
                <a16:creationId xmlns:a16="http://schemas.microsoft.com/office/drawing/2014/main" id="{AB4E373F-9945-4FC6-C2EF-176C71817E9F}"/>
              </a:ext>
            </a:extLst>
          </p:cNvPr>
          <p:cNvSpPr txBox="1"/>
          <p:nvPr/>
        </p:nvSpPr>
        <p:spPr>
          <a:xfrm>
            <a:off x="6307798" y="4746194"/>
            <a:ext cx="5748166" cy="1015663"/>
          </a:xfrm>
          <a:prstGeom prst="rect">
            <a:avLst/>
          </a:prstGeom>
          <a:noFill/>
        </p:spPr>
        <p:txBody>
          <a:bodyPr wrap="square" rtlCol="0">
            <a:spAutoFit/>
          </a:bodyPr>
          <a:lstStyle/>
          <a:p>
            <a:r>
              <a:rPr lang="fr-FR" sz="2000" b="1" dirty="0">
                <a:latin typeface="Aptos" panose="020B0004020202020204" pitchFamily="34" charset="0"/>
              </a:rPr>
              <a:t>L'âge des acheteurs influence significativement la catégorie de livres qu'ils achètent (hypothèse H1 vérifié)</a:t>
            </a:r>
          </a:p>
        </p:txBody>
      </p:sp>
    </p:spTree>
    <p:extLst>
      <p:ext uri="{BB962C8B-B14F-4D97-AF65-F5344CB8AC3E}">
        <p14:creationId xmlns:p14="http://schemas.microsoft.com/office/powerpoint/2010/main" val="362027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C34FA5-2532-02A2-BEFC-D9900C63EEDB}"/>
              </a:ext>
            </a:extLst>
          </p:cNvPr>
          <p:cNvSpPr>
            <a:spLocks noGrp="1"/>
          </p:cNvSpPr>
          <p:nvPr>
            <p:ph type="title"/>
          </p:nvPr>
        </p:nvSpPr>
        <p:spPr>
          <a:xfrm>
            <a:off x="1371241" y="294538"/>
            <a:ext cx="9893374" cy="1033669"/>
          </a:xfrm>
        </p:spPr>
        <p:txBody>
          <a:bodyPr>
            <a:normAutofit/>
          </a:bodyPr>
          <a:lstStyle/>
          <a:p>
            <a:r>
              <a:rPr lang="fr-FR" sz="4000">
                <a:solidFill>
                  <a:srgbClr val="FFFFFF"/>
                </a:solidFill>
              </a:rPr>
              <a:t>Contexte</a:t>
            </a:r>
          </a:p>
        </p:txBody>
      </p:sp>
      <p:pic>
        <p:nvPicPr>
          <p:cNvPr id="4" name="Espace réservé du contenu 7" descr="Une image contenant Police, logo, symbole, Graphique">
            <a:extLst>
              <a:ext uri="{FF2B5EF4-FFF2-40B4-BE49-F238E27FC236}">
                <a16:creationId xmlns:a16="http://schemas.microsoft.com/office/drawing/2014/main" id="{3066DAE1-E83D-DFA4-4BEB-1B1F0D1276EA}"/>
              </a:ext>
            </a:extLst>
          </p:cNvPr>
          <p:cNvPicPr>
            <a:picLocks noGrp="1" noChangeAspect="1"/>
          </p:cNvPicPr>
          <p:nvPr>
            <p:ph idx="1"/>
          </p:nvPr>
        </p:nvPicPr>
        <p:blipFill>
          <a:blip r:embed="rId2"/>
          <a:srcRect t="4417" r="-3" b="9510"/>
          <a:stretch/>
        </p:blipFill>
        <p:spPr>
          <a:xfrm>
            <a:off x="231155" y="1622745"/>
            <a:ext cx="3562631" cy="1806255"/>
          </a:xfrm>
          <a:prstGeom prst="rect">
            <a:avLst/>
          </a:prstGeom>
        </p:spPr>
      </p:pic>
      <p:graphicFrame>
        <p:nvGraphicFramePr>
          <p:cNvPr id="24" name="ZoneTexte 5">
            <a:extLst>
              <a:ext uri="{FF2B5EF4-FFF2-40B4-BE49-F238E27FC236}">
                <a16:creationId xmlns:a16="http://schemas.microsoft.com/office/drawing/2014/main" id="{E9B5796B-BAC6-9C17-45D7-05BFA1AF757D}"/>
              </a:ext>
            </a:extLst>
          </p:cNvPr>
          <p:cNvGraphicFramePr/>
          <p:nvPr>
            <p:extLst>
              <p:ext uri="{D42A27DB-BD31-4B8C-83A1-F6EECF244321}">
                <p14:modId xmlns:p14="http://schemas.microsoft.com/office/powerpoint/2010/main" val="1745894071"/>
              </p:ext>
            </p:extLst>
          </p:nvPr>
        </p:nvGraphicFramePr>
        <p:xfrm>
          <a:off x="4290645" y="1885279"/>
          <a:ext cx="6510217" cy="4616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165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A99F9F-9214-0093-7B6C-DC5C9D1B87E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006495-51CB-30C2-1E72-3437F865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DA3DCC-BE34-8FBB-1998-7827EC50F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283E30-2BA0-72F0-B8C5-DEF1EC7A1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5EFBB5-8340-3634-AC88-6E3D67B70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C943FD2-38FD-3426-A908-74697EDEF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887CF8D-91F2-953D-4DC9-68EC03F90829}"/>
              </a:ext>
            </a:extLst>
          </p:cNvPr>
          <p:cNvSpPr>
            <a:spLocks noGrp="1"/>
          </p:cNvSpPr>
          <p:nvPr>
            <p:ph type="title"/>
          </p:nvPr>
        </p:nvSpPr>
        <p:spPr>
          <a:xfrm>
            <a:off x="547077" y="390768"/>
            <a:ext cx="10717538" cy="1199973"/>
          </a:xfrm>
        </p:spPr>
        <p:txBody>
          <a:bodyPr>
            <a:normAutofit fontScale="90000"/>
          </a:bodyPr>
          <a:lstStyle/>
          <a:p>
            <a:r>
              <a:rPr lang="fr-FR" kern="100">
                <a:solidFill>
                  <a:schemeClr val="bg1"/>
                </a:solidFill>
                <a:effectLst/>
                <a:latin typeface="Calibri" panose="020F0502020204030204" pitchFamily="34" charset="0"/>
                <a:ea typeface="Calibri" panose="020F0502020204030204" pitchFamily="34" charset="0"/>
                <a:cs typeface="Calibri" panose="020F0502020204030204" pitchFamily="34" charset="0"/>
              </a:rPr>
              <a:t>Conclusion</a:t>
            </a:r>
            <a:br>
              <a:rPr lang="fr-FR" sz="1800" kern="100">
                <a:effectLst/>
                <a:latin typeface="Aptos" panose="020B0004020202020204" pitchFamily="34" charset="0"/>
                <a:ea typeface="Aptos" panose="020B0004020202020204" pitchFamily="34" charset="0"/>
                <a:cs typeface="Times New Roman" panose="02020603050405020304" pitchFamily="18" charset="0"/>
              </a:rPr>
            </a:br>
            <a:endParaRPr lang="fr-FR" sz="4000" dirty="0">
              <a:solidFill>
                <a:schemeClr val="bg1"/>
              </a:solidFill>
            </a:endParaRPr>
          </a:p>
        </p:txBody>
      </p:sp>
      <p:sp>
        <p:nvSpPr>
          <p:cNvPr id="9" name="ZoneTexte 8">
            <a:extLst>
              <a:ext uri="{FF2B5EF4-FFF2-40B4-BE49-F238E27FC236}">
                <a16:creationId xmlns:a16="http://schemas.microsoft.com/office/drawing/2014/main" id="{C31AFB2A-CDA1-9E20-B175-5E4CFE455DBF}"/>
              </a:ext>
            </a:extLst>
          </p:cNvPr>
          <p:cNvSpPr txBox="1"/>
          <p:nvPr/>
        </p:nvSpPr>
        <p:spPr>
          <a:xfrm>
            <a:off x="173911" y="1988200"/>
            <a:ext cx="11729591" cy="3785652"/>
          </a:xfrm>
          <a:prstGeom prst="rect">
            <a:avLst/>
          </a:prstGeom>
          <a:noFill/>
        </p:spPr>
        <p:txBody>
          <a:bodyPr wrap="square">
            <a:spAutoFit/>
          </a:bodyPr>
          <a:lstStyle/>
          <a:p>
            <a:pPr>
              <a:buFont typeface="Arial" panose="020B0604020202020204" pitchFamily="34" charset="0"/>
              <a:buChar char="•"/>
            </a:pPr>
            <a:r>
              <a:rPr lang="fr-FR" sz="2000" b="1" dirty="0"/>
              <a:t>Contribution par tranche d’âge</a:t>
            </a:r>
            <a:r>
              <a:rPr lang="fr-FR" sz="2000" dirty="0"/>
              <a:t> : Les 18-48 ans génèrent la majorité du chiffre d’affaires. Opportunité de croissance chez les plus jeunes et fidélisation des plus âgés.</a:t>
            </a:r>
          </a:p>
          <a:p>
            <a:pPr>
              <a:buFont typeface="Arial" panose="020B0604020202020204" pitchFamily="34" charset="0"/>
              <a:buChar char="•"/>
            </a:pPr>
            <a:endParaRPr lang="fr-FR" sz="2000" dirty="0"/>
          </a:p>
          <a:p>
            <a:pPr>
              <a:buFont typeface="Arial" panose="020B0604020202020204" pitchFamily="34" charset="0"/>
              <a:buChar char="•"/>
            </a:pPr>
            <a:r>
              <a:rPr lang="fr-FR" sz="2000" b="1" dirty="0"/>
              <a:t>Répartition des ventes par sexe</a:t>
            </a:r>
            <a:r>
              <a:rPr lang="fr-FR" sz="2000" dirty="0"/>
              <a:t> : Les ventes sont équilibrées entre hommes et femmes</a:t>
            </a:r>
          </a:p>
          <a:p>
            <a:endParaRPr lang="fr-FR" sz="2000" dirty="0"/>
          </a:p>
          <a:p>
            <a:pPr>
              <a:buFont typeface="Arial" panose="020B0604020202020204" pitchFamily="34" charset="0"/>
              <a:buChar char="•"/>
            </a:pPr>
            <a:r>
              <a:rPr lang="fr-FR" sz="2000" b="1" dirty="0"/>
              <a:t>Concentration des revenus</a:t>
            </a:r>
            <a:r>
              <a:rPr lang="fr-FR" sz="2000" dirty="0"/>
              <a:t> : Une petite proportion de clients génère une part </a:t>
            </a:r>
            <a:r>
              <a:rPr lang="fr-FR" sz="2000"/>
              <a:t>non négligeable </a:t>
            </a:r>
            <a:r>
              <a:rPr lang="fr-FR" sz="2000" dirty="0"/>
              <a:t>du C.A. Cela expose à un risque de dépendance à ces clients clés.</a:t>
            </a:r>
          </a:p>
          <a:p>
            <a:pPr>
              <a:buFont typeface="Arial" panose="020B0604020202020204" pitchFamily="34" charset="0"/>
              <a:buChar char="•"/>
            </a:pPr>
            <a:endParaRPr lang="fr-FR" sz="2000" dirty="0"/>
          </a:p>
          <a:p>
            <a:pPr>
              <a:buFont typeface="Arial" panose="020B0604020202020204" pitchFamily="34" charset="0"/>
              <a:buChar char="•"/>
            </a:pPr>
            <a:r>
              <a:rPr lang="fr-FR" sz="2000" b="1" dirty="0"/>
              <a:t>Impact de l’âge sur les préférences de catégories</a:t>
            </a:r>
            <a:r>
              <a:rPr lang="fr-FR" sz="2000" dirty="0"/>
              <a:t> : Il existe une différence statistiquement significative entre les catégories de livres achetés et les tranches d’âge. Cela signifie que les préférences de catégories varient selon l’âge, avec certaines catégories plus populaires chez les jeunes adultes et d'autres chez les personnes plus âgées.</a:t>
            </a:r>
          </a:p>
        </p:txBody>
      </p:sp>
    </p:spTree>
    <p:extLst>
      <p:ext uri="{BB962C8B-B14F-4D97-AF65-F5344CB8AC3E}">
        <p14:creationId xmlns:p14="http://schemas.microsoft.com/office/powerpoint/2010/main" val="82803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AE8ADDC-413D-B71A-E47C-AEDEED7DD8CE}"/>
              </a:ext>
            </a:extLst>
          </p:cNvPr>
          <p:cNvSpPr>
            <a:spLocks noGrp="1"/>
          </p:cNvSpPr>
          <p:nvPr>
            <p:ph type="title"/>
          </p:nvPr>
        </p:nvSpPr>
        <p:spPr>
          <a:xfrm>
            <a:off x="1371241" y="294538"/>
            <a:ext cx="9893374" cy="1033669"/>
          </a:xfrm>
        </p:spPr>
        <p:txBody>
          <a:bodyPr>
            <a:normAutofit/>
          </a:bodyPr>
          <a:lstStyle/>
          <a:p>
            <a:r>
              <a:rPr lang="fr-FR" sz="4000" dirty="0">
                <a:solidFill>
                  <a:srgbClr val="FFFFFF"/>
                </a:solidFill>
              </a:rPr>
              <a:t>Recommandations</a:t>
            </a:r>
          </a:p>
        </p:txBody>
      </p:sp>
      <p:sp>
        <p:nvSpPr>
          <p:cNvPr id="17" name="Espace réservé du contenu 16">
            <a:extLst>
              <a:ext uri="{FF2B5EF4-FFF2-40B4-BE49-F238E27FC236}">
                <a16:creationId xmlns:a16="http://schemas.microsoft.com/office/drawing/2014/main" id="{B30F07E7-C56F-E3E2-20CB-9D3B9D86FE9D}"/>
              </a:ext>
            </a:extLst>
          </p:cNvPr>
          <p:cNvSpPr>
            <a:spLocks noGrp="1"/>
          </p:cNvSpPr>
          <p:nvPr>
            <p:ph idx="1"/>
          </p:nvPr>
        </p:nvSpPr>
        <p:spPr>
          <a:xfrm>
            <a:off x="248215" y="2336392"/>
            <a:ext cx="11271662" cy="3782647"/>
          </a:xfrm>
        </p:spPr>
        <p:txBody>
          <a:bodyPr>
            <a:normAutofit/>
          </a:bodyPr>
          <a:lstStyle/>
          <a:p>
            <a:r>
              <a:rPr lang="fr-FR" sz="2000" b="1" dirty="0"/>
              <a:t>Segmentation par âge</a:t>
            </a:r>
            <a:r>
              <a:rPr lang="fr-FR" sz="2000" dirty="0"/>
              <a:t> : Analyser plus en détail les catégories de produits populaires pour chaque tranche d’âge. Cela permettra d’ajuster les offres marketing et de personnaliser les recommandations de produits pour mieux répondre aux préférences spécifiques de chaque groupe d’âge.</a:t>
            </a:r>
          </a:p>
          <a:p>
            <a:pPr>
              <a:buFont typeface="+mj-lt"/>
              <a:buAutoNum type="arabicPeriod"/>
            </a:pPr>
            <a:endParaRPr lang="fr-FR" sz="2000" dirty="0"/>
          </a:p>
          <a:p>
            <a:r>
              <a:rPr lang="fr-FR" sz="2000" b="1" dirty="0"/>
              <a:t>Optimisation des produits</a:t>
            </a:r>
            <a:r>
              <a:rPr lang="fr-FR" sz="2000" dirty="0"/>
              <a:t> : Identifier les catégories préférées par chaque tranche d'âge, notamment les jeunes adultes (20-30 ans), et orienter la promotion de ces produits vers les groupes les plus susceptibles d'acheter. Cela permettra d’augmenter les ventes en ciblant les bonnes audiences.</a:t>
            </a:r>
          </a:p>
          <a:p>
            <a:pPr>
              <a:buFont typeface="+mj-lt"/>
              <a:buAutoNum type="arabicPeriod"/>
            </a:pPr>
            <a:endParaRPr lang="fr-FR" sz="2000" dirty="0"/>
          </a:p>
          <a:p>
            <a:r>
              <a:rPr lang="fr-FR" sz="2000" b="1" dirty="0"/>
              <a:t>Stratégie d'inventaire</a:t>
            </a:r>
            <a:r>
              <a:rPr lang="fr-FR" sz="2000" dirty="0"/>
              <a:t> : Adapter la gestion des stocks en fonction des préférences des différents groupes d'âge. Cela garantira que les produits les plus demandés par chaque segment sont disponibles, améliorant ainsi la satisfaction client et les performances de vente.</a:t>
            </a:r>
          </a:p>
          <a:p>
            <a:endParaRPr lang="fr-FR" dirty="0"/>
          </a:p>
        </p:txBody>
      </p:sp>
    </p:spTree>
    <p:extLst>
      <p:ext uri="{BB962C8B-B14F-4D97-AF65-F5344CB8AC3E}">
        <p14:creationId xmlns:p14="http://schemas.microsoft.com/office/powerpoint/2010/main" val="365314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E480E4-14DB-AC4E-75B0-6BF36234B103}"/>
            </a:ext>
          </a:extLst>
        </p:cNvPr>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C5621D90-3764-5F33-93D2-F4F66476F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1"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4E62A948-D3E4-E8D5-5058-CACB5578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5853" cy="1576446"/>
            <a:chOff x="0" y="0"/>
            <a:chExt cx="12192002" cy="1576446"/>
          </a:xfrm>
        </p:grpSpPr>
        <p:sp>
          <p:nvSpPr>
            <p:cNvPr id="156" name="Rectangle 155">
              <a:extLst>
                <a:ext uri="{FF2B5EF4-FFF2-40B4-BE49-F238E27FC236}">
                  <a16:creationId xmlns:a16="http://schemas.microsoft.com/office/drawing/2014/main" id="{AAE3662C-4851-F418-9C4B-BA8861D51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6A13F35F-4A96-666D-7EAE-D6E0D3784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id="{6E53D354-8131-29BD-ECA1-E0B22750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3DF8D3-4DDC-F24F-BAEC-8313D11CA6D7}"/>
              </a:ext>
            </a:extLst>
          </p:cNvPr>
          <p:cNvSpPr>
            <a:spLocks noGrp="1"/>
          </p:cNvSpPr>
          <p:nvPr>
            <p:ph type="title"/>
          </p:nvPr>
        </p:nvSpPr>
        <p:spPr>
          <a:xfrm>
            <a:off x="1371240" y="319314"/>
            <a:ext cx="9474909" cy="1030515"/>
          </a:xfrm>
        </p:spPr>
        <p:txBody>
          <a:bodyPr anchor="ctr">
            <a:normAutofit fontScale="90000"/>
          </a:bodyPr>
          <a:lstStyle/>
          <a:p>
            <a:r>
              <a:rPr lang="fr-FR" sz="4000" dirty="0">
                <a:solidFill>
                  <a:srgbClr val="FFFFFF"/>
                </a:solidFill>
              </a:rPr>
              <a:t>Objectifs de l'analyse </a:t>
            </a:r>
            <a:br>
              <a:rPr lang="fr-FR" sz="4000" dirty="0">
                <a:solidFill>
                  <a:srgbClr val="FFFFFF"/>
                </a:solidFill>
              </a:rPr>
            </a:br>
            <a:endParaRPr lang="fr-FR" sz="4000" dirty="0">
              <a:solidFill>
                <a:srgbClr val="FFFFFF"/>
              </a:solidFill>
            </a:endParaRPr>
          </a:p>
        </p:txBody>
      </p:sp>
      <p:graphicFrame>
        <p:nvGraphicFramePr>
          <p:cNvPr id="111" name="Content Placeholder 2">
            <a:extLst>
              <a:ext uri="{FF2B5EF4-FFF2-40B4-BE49-F238E27FC236}">
                <a16:creationId xmlns:a16="http://schemas.microsoft.com/office/drawing/2014/main" id="{8B9AC684-E6A9-5FE4-B14D-184541DA6A00}"/>
              </a:ext>
            </a:extLst>
          </p:cNvPr>
          <p:cNvGraphicFramePr>
            <a:graphicFrameLocks noGrp="1"/>
          </p:cNvGraphicFramePr>
          <p:nvPr>
            <p:ph idx="1"/>
            <p:extLst>
              <p:ext uri="{D42A27DB-BD31-4B8C-83A1-F6EECF244321}">
                <p14:modId xmlns:p14="http://schemas.microsoft.com/office/powerpoint/2010/main" val="437616045"/>
              </p:ext>
            </p:extLst>
          </p:nvPr>
        </p:nvGraphicFramePr>
        <p:xfrm>
          <a:off x="996460" y="2035401"/>
          <a:ext cx="10453077" cy="3290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89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4B19B7-E4AA-8740-DAE1-D4C28E25FC1D}"/>
            </a:ext>
          </a:extLst>
        </p:cNvPr>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BCB8DE38-A3B2-476E-89AE-D0C06215F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1"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4EB605AC-185E-8862-2D91-D072080D87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5853" cy="1576446"/>
            <a:chOff x="0" y="0"/>
            <a:chExt cx="12192002" cy="1576446"/>
          </a:xfrm>
        </p:grpSpPr>
        <p:sp>
          <p:nvSpPr>
            <p:cNvPr id="156" name="Rectangle 155">
              <a:extLst>
                <a:ext uri="{FF2B5EF4-FFF2-40B4-BE49-F238E27FC236}">
                  <a16:creationId xmlns:a16="http://schemas.microsoft.com/office/drawing/2014/main" id="{B6401165-4B2B-CDF1-74FA-12132DDF5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0818CF4C-5972-A08F-4413-ACBC13AED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id="{37AA51C1-56BB-4759-CB8C-F9BA0B53F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C9A8D3A-CBE4-6D6D-3BAB-8F81404D800A}"/>
              </a:ext>
            </a:extLst>
          </p:cNvPr>
          <p:cNvSpPr>
            <a:spLocks noGrp="1"/>
          </p:cNvSpPr>
          <p:nvPr>
            <p:ph type="title"/>
          </p:nvPr>
        </p:nvSpPr>
        <p:spPr>
          <a:xfrm>
            <a:off x="1371240" y="319314"/>
            <a:ext cx="9474909" cy="1030515"/>
          </a:xfrm>
        </p:spPr>
        <p:txBody>
          <a:bodyPr anchor="ctr">
            <a:normAutofit/>
          </a:bodyPr>
          <a:lstStyle/>
          <a:p>
            <a:r>
              <a:rPr lang="fr-FR" sz="4000" dirty="0">
                <a:solidFill>
                  <a:srgbClr val="FFFFFF"/>
                </a:solidFill>
              </a:rPr>
              <a:t>Données disponibles</a:t>
            </a:r>
          </a:p>
        </p:txBody>
      </p:sp>
      <p:sp>
        <p:nvSpPr>
          <p:cNvPr id="4" name="Espace réservé du contenu 3">
            <a:extLst>
              <a:ext uri="{FF2B5EF4-FFF2-40B4-BE49-F238E27FC236}">
                <a16:creationId xmlns:a16="http://schemas.microsoft.com/office/drawing/2014/main" id="{E27170C8-3FB3-A187-C9E6-A9543888BEFD}"/>
              </a:ext>
            </a:extLst>
          </p:cNvPr>
          <p:cNvSpPr>
            <a:spLocks noGrp="1"/>
          </p:cNvSpPr>
          <p:nvPr>
            <p:ph idx="1"/>
          </p:nvPr>
        </p:nvSpPr>
        <p:spPr/>
        <p:txBody>
          <a:bodyPr/>
          <a:lstStyle/>
          <a:p>
            <a:r>
              <a:rPr lang="fr-FR" sz="3200" dirty="0">
                <a:solidFill>
                  <a:srgbClr val="FFFFFF"/>
                </a:solidFill>
              </a:rPr>
              <a:t>Données disponibles</a:t>
            </a:r>
            <a:endParaRPr lang="fr-FR" dirty="0"/>
          </a:p>
        </p:txBody>
      </p:sp>
      <p:graphicFrame>
        <p:nvGraphicFramePr>
          <p:cNvPr id="5" name="Content Placeholder 2">
            <a:extLst>
              <a:ext uri="{FF2B5EF4-FFF2-40B4-BE49-F238E27FC236}">
                <a16:creationId xmlns:a16="http://schemas.microsoft.com/office/drawing/2014/main" id="{7D606B66-838B-6A08-C57E-03276CC12D1A}"/>
              </a:ext>
            </a:extLst>
          </p:cNvPr>
          <p:cNvGraphicFramePr>
            <a:graphicFrameLocks/>
          </p:cNvGraphicFramePr>
          <p:nvPr>
            <p:extLst>
              <p:ext uri="{D42A27DB-BD31-4B8C-83A1-F6EECF244321}">
                <p14:modId xmlns:p14="http://schemas.microsoft.com/office/powerpoint/2010/main" val="1513772720"/>
              </p:ext>
            </p:extLst>
          </p:nvPr>
        </p:nvGraphicFramePr>
        <p:xfrm>
          <a:off x="734646" y="2602523"/>
          <a:ext cx="10834225" cy="3702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6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88824"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6740" y="0"/>
            <a:ext cx="4062085"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6190" y="-5306190"/>
            <a:ext cx="1576446" cy="12188827"/>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885348" y="349112"/>
            <a:ext cx="6442062" cy="877729"/>
          </a:xfrm>
        </p:spPr>
        <p:txBody>
          <a:bodyPr anchor="ctr">
            <a:normAutofit/>
          </a:bodyPr>
          <a:lstStyle/>
          <a:p>
            <a:r>
              <a:rPr lang="fr-FR" sz="4000" dirty="0">
                <a:solidFill>
                  <a:srgbClr val="FFFFFF"/>
                </a:solidFill>
              </a:rPr>
              <a:t>Méthodologie de l’analyse</a:t>
            </a:r>
          </a:p>
        </p:txBody>
      </p:sp>
      <p:graphicFrame>
        <p:nvGraphicFramePr>
          <p:cNvPr id="5" name="Content Placeholder 2">
            <a:extLst>
              <a:ext uri="{FF2B5EF4-FFF2-40B4-BE49-F238E27FC236}">
                <a16:creationId xmlns:a16="http://schemas.microsoft.com/office/drawing/2014/main" id="{66B7DD1E-ACEB-B059-87E8-0FC9D67A9156}"/>
              </a:ext>
            </a:extLst>
          </p:cNvPr>
          <p:cNvGraphicFramePr>
            <a:graphicFrameLocks noGrp="1"/>
          </p:cNvGraphicFramePr>
          <p:nvPr>
            <p:ph idx="1"/>
            <p:extLst>
              <p:ext uri="{D42A27DB-BD31-4B8C-83A1-F6EECF244321}">
                <p14:modId xmlns:p14="http://schemas.microsoft.com/office/powerpoint/2010/main" val="2318284093"/>
              </p:ext>
            </p:extLst>
          </p:nvPr>
        </p:nvGraphicFramePr>
        <p:xfrm>
          <a:off x="643888" y="2112579"/>
          <a:ext cx="10924983"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241" y="294538"/>
            <a:ext cx="9893374" cy="1033669"/>
          </a:xfrm>
        </p:spPr>
        <p:txBody>
          <a:bodyPr>
            <a:normAutofit/>
          </a:bodyPr>
          <a:lstStyle/>
          <a:p>
            <a:r>
              <a:rPr lang="fr-FR" sz="4000" dirty="0">
                <a:solidFill>
                  <a:srgbClr val="FFFFFF"/>
                </a:solidFill>
              </a:rPr>
              <a:t>Analyse du chiffre d'affaires</a:t>
            </a:r>
          </a:p>
        </p:txBody>
      </p:sp>
      <p:sp>
        <p:nvSpPr>
          <p:cNvPr id="3" name="Content Placeholder 2"/>
          <p:cNvSpPr>
            <a:spLocks noGrp="1"/>
          </p:cNvSpPr>
          <p:nvPr>
            <p:ph idx="1"/>
          </p:nvPr>
        </p:nvSpPr>
        <p:spPr>
          <a:xfrm>
            <a:off x="132862" y="1673060"/>
            <a:ext cx="11379199" cy="4890402"/>
          </a:xfrm>
        </p:spPr>
        <p:txBody>
          <a:bodyPr anchor="ctr">
            <a:normAutofit/>
          </a:bodyPr>
          <a:lstStyle/>
          <a:p>
            <a:pPr marL="0" indent="0">
              <a:lnSpc>
                <a:spcPct val="90000"/>
              </a:lnSpc>
              <a:buNone/>
            </a:pPr>
            <a:endParaRPr lang="fr-FR" sz="2000" dirty="0"/>
          </a:p>
          <a:p>
            <a:pPr>
              <a:lnSpc>
                <a:spcPct val="90000"/>
              </a:lnSpc>
            </a:pPr>
            <a:endParaRPr lang="fr-FR" sz="2000" dirty="0"/>
          </a:p>
          <a:p>
            <a:pPr>
              <a:lnSpc>
                <a:spcPct val="90000"/>
              </a:lnSpc>
            </a:pPr>
            <a:endParaRPr lang="fr-FR" sz="2000" dirty="0"/>
          </a:p>
          <a:p>
            <a:pPr>
              <a:lnSpc>
                <a:spcPct val="90000"/>
              </a:lnSpc>
            </a:pPr>
            <a:endParaRPr lang="fr-FR" sz="2000" dirty="0"/>
          </a:p>
          <a:p>
            <a:pPr>
              <a:lnSpc>
                <a:spcPct val="90000"/>
              </a:lnSpc>
            </a:pPr>
            <a:endParaRPr lang="fr-FR" sz="2000" dirty="0"/>
          </a:p>
          <a:p>
            <a:pPr>
              <a:lnSpc>
                <a:spcPct val="90000"/>
              </a:lnSpc>
            </a:pPr>
            <a:endParaRPr lang="fr-FR" sz="2000" dirty="0"/>
          </a:p>
          <a:p>
            <a:pPr>
              <a:lnSpc>
                <a:spcPct val="90000"/>
              </a:lnSpc>
            </a:pPr>
            <a:endParaRPr lang="fr-FR" sz="2000" dirty="0"/>
          </a:p>
          <a:p>
            <a:pPr>
              <a:lnSpc>
                <a:spcPct val="90000"/>
              </a:lnSpc>
            </a:pPr>
            <a:endParaRPr lang="fr-FR" sz="2000" dirty="0"/>
          </a:p>
          <a:p>
            <a:pPr>
              <a:lnSpc>
                <a:spcPct val="90000"/>
              </a:lnSpc>
            </a:pPr>
            <a:endParaRPr lang="fr-FR" sz="2000" dirty="0"/>
          </a:p>
          <a:p>
            <a:pPr>
              <a:lnSpc>
                <a:spcPct val="90000"/>
              </a:lnSpc>
            </a:pPr>
            <a:endParaRPr lang="fr-FR" sz="2000" dirty="0"/>
          </a:p>
        </p:txBody>
      </p:sp>
      <p:sp>
        <p:nvSpPr>
          <p:cNvPr id="6" name="ZoneTexte 5">
            <a:extLst>
              <a:ext uri="{FF2B5EF4-FFF2-40B4-BE49-F238E27FC236}">
                <a16:creationId xmlns:a16="http://schemas.microsoft.com/office/drawing/2014/main" id="{75771CA5-DED8-AFA8-1B79-B113B5BBE6A7}"/>
              </a:ext>
            </a:extLst>
          </p:cNvPr>
          <p:cNvSpPr txBox="1"/>
          <p:nvPr/>
        </p:nvSpPr>
        <p:spPr>
          <a:xfrm>
            <a:off x="8113185" y="2045620"/>
            <a:ext cx="3834175" cy="3139321"/>
          </a:xfrm>
          <a:prstGeom prst="rect">
            <a:avLst/>
          </a:prstGeom>
          <a:noFill/>
        </p:spPr>
        <p:txBody>
          <a:bodyPr wrap="square" rtlCol="0">
            <a:spAutoFit/>
          </a:bodyPr>
          <a:lstStyle/>
          <a:p>
            <a:pPr algn="l"/>
            <a:r>
              <a:rPr lang="fr-FR" b="1" i="0" dirty="0">
                <a:solidFill>
                  <a:srgbClr val="000000"/>
                </a:solidFill>
                <a:effectLst/>
                <a:latin typeface="Garamond" panose="02020404030301010803" pitchFamily="18" charset="0"/>
              </a:rPr>
              <a:t>Sur les deux années :</a:t>
            </a:r>
            <a:endParaRPr lang="fr-FR" b="0" i="0" dirty="0">
              <a:solidFill>
                <a:srgbClr val="000000"/>
              </a:solidFill>
              <a:effectLst/>
              <a:latin typeface="Garamond" panose="02020404030301010803" pitchFamily="18" charset="0"/>
            </a:endParaRPr>
          </a:p>
          <a:p>
            <a:pPr algn="l">
              <a:buFont typeface="Arial" panose="020B0604020202020204" pitchFamily="34" charset="0"/>
              <a:buChar char="•"/>
            </a:pPr>
            <a:r>
              <a:rPr lang="fr-FR" b="0" i="0" dirty="0">
                <a:solidFill>
                  <a:srgbClr val="000000"/>
                </a:solidFill>
                <a:effectLst/>
                <a:latin typeface="Garamond" panose="02020404030301010803" pitchFamily="18" charset="0"/>
              </a:rPr>
              <a:t>Chiffre d'affaires : 11 856 873.19 €</a:t>
            </a:r>
          </a:p>
          <a:p>
            <a:pPr algn="l">
              <a:buFont typeface="Arial" panose="020B0604020202020204" pitchFamily="34" charset="0"/>
              <a:buChar char="•"/>
            </a:pPr>
            <a:r>
              <a:rPr lang="fr-FR" b="0" i="0" dirty="0">
                <a:solidFill>
                  <a:srgbClr val="000000"/>
                </a:solidFill>
                <a:effectLst/>
                <a:latin typeface="Garamond" panose="02020404030301010803" pitchFamily="18" charset="0"/>
              </a:rPr>
              <a:t>Nombre de ventes : 679 332.</a:t>
            </a:r>
          </a:p>
          <a:p>
            <a:pPr algn="l"/>
            <a:r>
              <a:rPr lang="fr-FR" b="1" i="0" dirty="0">
                <a:solidFill>
                  <a:srgbClr val="000000"/>
                </a:solidFill>
                <a:effectLst/>
                <a:latin typeface="Garamond" panose="02020404030301010803" pitchFamily="18" charset="0"/>
              </a:rPr>
              <a:t>Evolution par années :</a:t>
            </a:r>
            <a:endParaRPr lang="fr-FR" b="0" i="0" dirty="0">
              <a:solidFill>
                <a:srgbClr val="000000"/>
              </a:solidFill>
              <a:effectLst/>
              <a:latin typeface="Garamond" panose="02020404030301010803" pitchFamily="18" charset="0"/>
            </a:endParaRPr>
          </a:p>
          <a:p>
            <a:pPr algn="l">
              <a:buFont typeface="Arial" panose="020B0604020202020204" pitchFamily="34" charset="0"/>
              <a:buChar char="•"/>
            </a:pPr>
            <a:r>
              <a:rPr lang="fr-FR" b="1" i="0" dirty="0">
                <a:solidFill>
                  <a:srgbClr val="000000"/>
                </a:solidFill>
                <a:effectLst/>
                <a:latin typeface="Garamond" panose="02020404030301010803" pitchFamily="18" charset="0"/>
              </a:rPr>
              <a:t>Année 1</a:t>
            </a:r>
            <a:r>
              <a:rPr lang="fr-FR" b="0" i="0" dirty="0">
                <a:solidFill>
                  <a:srgbClr val="000000"/>
                </a:solidFill>
                <a:effectLst/>
                <a:latin typeface="Garamond" panose="02020404030301010803" pitchFamily="18" charset="0"/>
              </a:rPr>
              <a:t> : C.A = 5 832 831.94 €, Nombre de vente = 337 288.</a:t>
            </a:r>
          </a:p>
          <a:p>
            <a:pPr algn="l">
              <a:buFont typeface="Arial" panose="020B0604020202020204" pitchFamily="34" charset="0"/>
              <a:buChar char="•"/>
            </a:pPr>
            <a:r>
              <a:rPr lang="fr-FR" b="1" i="0" dirty="0">
                <a:solidFill>
                  <a:srgbClr val="000000"/>
                </a:solidFill>
                <a:effectLst/>
                <a:latin typeface="Garamond" panose="02020404030301010803" pitchFamily="18" charset="0"/>
              </a:rPr>
              <a:t>Année 2</a:t>
            </a:r>
            <a:r>
              <a:rPr lang="fr-FR" b="0" i="0" dirty="0">
                <a:solidFill>
                  <a:srgbClr val="000000"/>
                </a:solidFill>
                <a:effectLst/>
                <a:latin typeface="Garamond" panose="02020404030301010803" pitchFamily="18" charset="0"/>
              </a:rPr>
              <a:t> : C.A = 6 023 245.97 €, Nombre de vente = 342 044.</a:t>
            </a:r>
          </a:p>
          <a:p>
            <a:pPr algn="l"/>
            <a:r>
              <a:rPr lang="fr-FR" b="1" i="0" dirty="0">
                <a:solidFill>
                  <a:srgbClr val="000000"/>
                </a:solidFill>
                <a:effectLst/>
                <a:latin typeface="Garamond" panose="02020404030301010803" pitchFamily="18" charset="0"/>
              </a:rPr>
              <a:t>Evolution :</a:t>
            </a:r>
            <a:endParaRPr lang="fr-FR" b="0" i="0" dirty="0">
              <a:solidFill>
                <a:srgbClr val="000000"/>
              </a:solidFill>
              <a:effectLst/>
              <a:latin typeface="Garamond" panose="02020404030301010803" pitchFamily="18" charset="0"/>
            </a:endParaRPr>
          </a:p>
          <a:p>
            <a:pPr algn="l">
              <a:buFont typeface="Arial" panose="020B0604020202020204" pitchFamily="34" charset="0"/>
              <a:buChar char="•"/>
            </a:pPr>
            <a:r>
              <a:rPr lang="fr-FR" b="0" i="0" dirty="0">
                <a:solidFill>
                  <a:srgbClr val="000000"/>
                </a:solidFill>
                <a:effectLst/>
                <a:latin typeface="Garamond" panose="02020404030301010803" pitchFamily="18" charset="0"/>
              </a:rPr>
              <a:t>+0.03 % de C.A</a:t>
            </a:r>
          </a:p>
          <a:p>
            <a:pPr algn="l">
              <a:buFont typeface="Arial" panose="020B0604020202020204" pitchFamily="34" charset="0"/>
              <a:buChar char="•"/>
            </a:pPr>
            <a:r>
              <a:rPr lang="fr-FR" b="0" i="0" dirty="0">
                <a:solidFill>
                  <a:srgbClr val="000000"/>
                </a:solidFill>
                <a:effectLst/>
                <a:latin typeface="Garamond" panose="02020404030301010803" pitchFamily="18" charset="0"/>
              </a:rPr>
              <a:t>+0.01 % de vente</a:t>
            </a:r>
          </a:p>
        </p:txBody>
      </p:sp>
      <p:sp>
        <p:nvSpPr>
          <p:cNvPr id="7" name="ZoneTexte 6">
            <a:extLst>
              <a:ext uri="{FF2B5EF4-FFF2-40B4-BE49-F238E27FC236}">
                <a16:creationId xmlns:a16="http://schemas.microsoft.com/office/drawing/2014/main" id="{2C58B000-2C35-A27B-CE80-08A96C544587}"/>
              </a:ext>
            </a:extLst>
          </p:cNvPr>
          <p:cNvSpPr txBox="1"/>
          <p:nvPr/>
        </p:nvSpPr>
        <p:spPr>
          <a:xfrm>
            <a:off x="8113189" y="5330310"/>
            <a:ext cx="3693501" cy="923330"/>
          </a:xfrm>
          <a:prstGeom prst="rect">
            <a:avLst/>
          </a:prstGeom>
          <a:noFill/>
        </p:spPr>
        <p:txBody>
          <a:bodyPr wrap="square" rtlCol="0">
            <a:spAutoFit/>
          </a:bodyPr>
          <a:lstStyle/>
          <a:p>
            <a:r>
              <a:rPr lang="fr-FR" b="1" dirty="0">
                <a:solidFill>
                  <a:srgbClr val="000000"/>
                </a:solidFill>
                <a:latin typeface="Garamond" panose="02020404030301010803" pitchFamily="18" charset="0"/>
              </a:rPr>
              <a:t>U</a:t>
            </a:r>
            <a:r>
              <a:rPr lang="fr-FR" b="1" i="0" dirty="0">
                <a:solidFill>
                  <a:srgbClr val="000000"/>
                </a:solidFill>
                <a:effectLst/>
                <a:latin typeface="Garamond" panose="02020404030301010803" pitchFamily="18" charset="0"/>
              </a:rPr>
              <a:t>ne baisse importante et brusque du chiffre d’affaires et des ventes pour le mois d'octobre 2021</a:t>
            </a:r>
            <a:endParaRPr lang="fr-FR" b="1" dirty="0"/>
          </a:p>
        </p:txBody>
      </p:sp>
      <p:pic>
        <p:nvPicPr>
          <p:cNvPr id="9" name="Image 8" descr="Une image contenant texte, diagramme, Tracé, ligne">
            <a:extLst>
              <a:ext uri="{FF2B5EF4-FFF2-40B4-BE49-F238E27FC236}">
                <a16:creationId xmlns:a16="http://schemas.microsoft.com/office/drawing/2014/main" id="{E80CC0CE-0CD9-8FF8-4F09-066C810136F4}"/>
              </a:ext>
            </a:extLst>
          </p:cNvPr>
          <p:cNvPicPr>
            <a:picLocks noChangeAspect="1"/>
          </p:cNvPicPr>
          <p:nvPr/>
        </p:nvPicPr>
        <p:blipFill>
          <a:blip r:embed="rId2"/>
          <a:stretch>
            <a:fillRect/>
          </a:stretch>
        </p:blipFill>
        <p:spPr>
          <a:xfrm>
            <a:off x="296985" y="1679749"/>
            <a:ext cx="7072312" cy="4714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789A58A-CA0E-0A73-C6AB-A22B5D84E4C9}"/>
              </a:ext>
            </a:extLst>
          </p:cNvPr>
          <p:cNvSpPr>
            <a:spLocks noGrp="1"/>
          </p:cNvSpPr>
          <p:nvPr>
            <p:ph type="title"/>
          </p:nvPr>
        </p:nvSpPr>
        <p:spPr>
          <a:xfrm>
            <a:off x="1371241" y="294538"/>
            <a:ext cx="9893374" cy="1033669"/>
          </a:xfrm>
        </p:spPr>
        <p:txBody>
          <a:bodyPr>
            <a:noAutofit/>
          </a:bodyPr>
          <a:lstStyle/>
          <a:p>
            <a:r>
              <a:rPr lang="fr-FR" sz="4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Analyse de la moyenne mobile de l'évolution du chiffre d'affaires et des ventes mensuelles</a:t>
            </a:r>
            <a:endParaRPr lang="fr-FR" sz="4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Espace réservé du contenu 4" descr="Une image contenant texte, diagramme, ligne, Tracé">
            <a:extLst>
              <a:ext uri="{FF2B5EF4-FFF2-40B4-BE49-F238E27FC236}">
                <a16:creationId xmlns:a16="http://schemas.microsoft.com/office/drawing/2014/main" id="{C33C4413-A56F-9DC1-0DB0-80A364580F07}"/>
              </a:ext>
            </a:extLst>
          </p:cNvPr>
          <p:cNvPicPr>
            <a:picLocks noGrp="1" noChangeAspect="1"/>
          </p:cNvPicPr>
          <p:nvPr>
            <p:ph idx="1"/>
          </p:nvPr>
        </p:nvPicPr>
        <p:blipFill>
          <a:blip r:embed="rId2"/>
          <a:srcRect l="2056" t="2977" r="1671" b="3635"/>
          <a:stretch/>
        </p:blipFill>
        <p:spPr>
          <a:xfrm>
            <a:off x="251840" y="1807129"/>
            <a:ext cx="7223616" cy="4671492"/>
          </a:xfrm>
        </p:spPr>
      </p:pic>
      <p:sp>
        <p:nvSpPr>
          <p:cNvPr id="7" name="ZoneTexte 6">
            <a:extLst>
              <a:ext uri="{FF2B5EF4-FFF2-40B4-BE49-F238E27FC236}">
                <a16:creationId xmlns:a16="http://schemas.microsoft.com/office/drawing/2014/main" id="{FCA884AC-A744-98DE-665F-CCE0E129B24E}"/>
              </a:ext>
            </a:extLst>
          </p:cNvPr>
          <p:cNvSpPr txBox="1"/>
          <p:nvPr/>
        </p:nvSpPr>
        <p:spPr>
          <a:xfrm>
            <a:off x="7643446" y="2226827"/>
            <a:ext cx="4001477" cy="3416320"/>
          </a:xfrm>
          <a:prstGeom prst="rect">
            <a:avLst/>
          </a:prstGeom>
          <a:noFill/>
        </p:spPr>
        <p:txBody>
          <a:bodyPr wrap="square">
            <a:spAutoFit/>
          </a:bodyPr>
          <a:lstStyle/>
          <a:p>
            <a:pPr marL="285750" indent="-285750">
              <a:buFont typeface="Arial" panose="020B0604020202020204" pitchFamily="34" charset="0"/>
              <a:buChar char="•"/>
            </a:pPr>
            <a:r>
              <a:rPr lang="fr-FR" b="1" dirty="0">
                <a:solidFill>
                  <a:srgbClr val="000000"/>
                </a:solidFill>
                <a:latin typeface="Garamond" panose="02020404030301010803" pitchFamily="18" charset="0"/>
              </a:rPr>
              <a:t>L</a:t>
            </a:r>
            <a:r>
              <a:rPr lang="fr-FR" b="1" i="0" dirty="0">
                <a:solidFill>
                  <a:srgbClr val="000000"/>
                </a:solidFill>
                <a:effectLst/>
                <a:latin typeface="Garamond" panose="02020404030301010803" pitchFamily="18" charset="0"/>
              </a:rPr>
              <a:t>e chiffre d'affaires oscille autour des 500000 euros sur une période de deux ans. </a:t>
            </a:r>
          </a:p>
          <a:p>
            <a:pPr marL="285750" indent="-285750">
              <a:buFont typeface="Arial" panose="020B0604020202020204" pitchFamily="34" charset="0"/>
              <a:buChar char="•"/>
            </a:pPr>
            <a:endParaRPr lang="fr-FR" b="0" i="0" dirty="0">
              <a:solidFill>
                <a:srgbClr val="000000"/>
              </a:solidFill>
              <a:effectLst/>
              <a:latin typeface="Garamond" panose="02020404030301010803" pitchFamily="18" charset="0"/>
            </a:endParaRPr>
          </a:p>
          <a:p>
            <a:pPr marL="285750" indent="-285750">
              <a:buFont typeface="Arial" panose="020B0604020202020204" pitchFamily="34" charset="0"/>
              <a:buChar char="•"/>
            </a:pPr>
            <a:endParaRPr lang="fr-FR" dirty="0">
              <a:solidFill>
                <a:srgbClr val="000000"/>
              </a:solidFill>
              <a:latin typeface="Garamond" panose="02020404030301010803" pitchFamily="18" charset="0"/>
            </a:endParaRPr>
          </a:p>
          <a:p>
            <a:pPr marL="285750" indent="-285750">
              <a:buFont typeface="Arial" panose="020B0604020202020204" pitchFamily="34" charset="0"/>
              <a:buChar char="•"/>
            </a:pPr>
            <a:endParaRPr lang="fr-FR" b="0" i="0" dirty="0">
              <a:solidFill>
                <a:srgbClr val="000000"/>
              </a:solidFill>
              <a:effectLst/>
              <a:latin typeface="Garamond" panose="02020404030301010803" pitchFamily="18" charset="0"/>
            </a:endParaRPr>
          </a:p>
          <a:p>
            <a:pPr marL="285750" indent="-285750">
              <a:buFont typeface="Arial" panose="020B0604020202020204" pitchFamily="34" charset="0"/>
              <a:buChar char="•"/>
            </a:pPr>
            <a:endParaRPr lang="fr-FR" dirty="0">
              <a:solidFill>
                <a:srgbClr val="000000"/>
              </a:solidFill>
              <a:latin typeface="Garamond" panose="02020404030301010803" pitchFamily="18" charset="0"/>
            </a:endParaRPr>
          </a:p>
          <a:p>
            <a:pPr marL="285750" indent="-285750">
              <a:buFont typeface="Arial" panose="020B0604020202020204" pitchFamily="34" charset="0"/>
              <a:buChar char="•"/>
            </a:pPr>
            <a:endParaRPr lang="fr-FR" b="0" i="0" dirty="0">
              <a:solidFill>
                <a:srgbClr val="000000"/>
              </a:solidFill>
              <a:effectLst/>
              <a:latin typeface="Garamond" panose="02020404030301010803" pitchFamily="18" charset="0"/>
            </a:endParaRPr>
          </a:p>
          <a:p>
            <a:pPr marL="285750" indent="-285750">
              <a:buFont typeface="Arial" panose="020B0604020202020204" pitchFamily="34" charset="0"/>
              <a:buChar char="•"/>
            </a:pPr>
            <a:endParaRPr lang="fr-FR" dirty="0">
              <a:solidFill>
                <a:srgbClr val="000000"/>
              </a:solidFill>
              <a:latin typeface="Garamond" panose="02020404030301010803" pitchFamily="18" charset="0"/>
            </a:endParaRPr>
          </a:p>
          <a:p>
            <a:pPr marL="285750" indent="-285750">
              <a:buFont typeface="Arial" panose="020B0604020202020204" pitchFamily="34" charset="0"/>
              <a:buChar char="•"/>
            </a:pPr>
            <a:r>
              <a:rPr lang="fr-FR" b="1" i="0" dirty="0">
                <a:solidFill>
                  <a:srgbClr val="000000"/>
                </a:solidFill>
                <a:effectLst/>
                <a:latin typeface="Garamond" panose="02020404030301010803" pitchFamily="18" charset="0"/>
              </a:rPr>
              <a:t>Le nombre de ventes des livres est en moyenne autour des 28000 livres vendus sur deux ans </a:t>
            </a:r>
            <a:endParaRPr lang="fr-FR" b="1" dirty="0"/>
          </a:p>
        </p:txBody>
      </p:sp>
    </p:spTree>
    <p:extLst>
      <p:ext uri="{BB962C8B-B14F-4D97-AF65-F5344CB8AC3E}">
        <p14:creationId xmlns:p14="http://schemas.microsoft.com/office/powerpoint/2010/main" val="25884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88824"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6739"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12188826"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706DAA-CD99-8DB7-43D3-6EB56A6A2150}"/>
              </a:ext>
            </a:extLst>
          </p:cNvPr>
          <p:cNvSpPr>
            <a:spLocks noGrp="1"/>
          </p:cNvSpPr>
          <p:nvPr>
            <p:ph type="ctrTitle"/>
          </p:nvPr>
        </p:nvSpPr>
        <p:spPr>
          <a:xfrm>
            <a:off x="2563469" y="207554"/>
            <a:ext cx="7893515" cy="1159200"/>
          </a:xfrm>
        </p:spPr>
        <p:txBody>
          <a:bodyPr anchor="ctr">
            <a:noAutofit/>
          </a:bodyPr>
          <a:lstStyle/>
          <a:p>
            <a:r>
              <a:rPr lang="fr-FR" sz="4000" dirty="0">
                <a:solidFill>
                  <a:srgbClr val="FFFFFF"/>
                </a:solidFill>
              </a:rPr>
              <a:t>Evolution mensuelle par catégorie</a:t>
            </a:r>
          </a:p>
        </p:txBody>
      </p:sp>
      <p:pic>
        <p:nvPicPr>
          <p:cNvPr id="5" name="Image 4" descr="Une image contenant texte, capture d’écran, Tracé, diagramme">
            <a:extLst>
              <a:ext uri="{FF2B5EF4-FFF2-40B4-BE49-F238E27FC236}">
                <a16:creationId xmlns:a16="http://schemas.microsoft.com/office/drawing/2014/main" id="{D615D94F-3841-5F58-9CDB-854C0752A4DF}"/>
              </a:ext>
            </a:extLst>
          </p:cNvPr>
          <p:cNvPicPr>
            <a:picLocks noChangeAspect="1"/>
          </p:cNvPicPr>
          <p:nvPr/>
        </p:nvPicPr>
        <p:blipFill>
          <a:blip r:embed="rId2"/>
          <a:srcRect l="5179" t="1848" r="6773"/>
          <a:stretch/>
        </p:blipFill>
        <p:spPr>
          <a:xfrm>
            <a:off x="111763" y="1655276"/>
            <a:ext cx="8237415" cy="4369892"/>
          </a:xfrm>
          <a:prstGeom prst="rect">
            <a:avLst/>
          </a:prstGeom>
        </p:spPr>
      </p:pic>
      <p:sp>
        <p:nvSpPr>
          <p:cNvPr id="6" name="ZoneTexte 5">
            <a:extLst>
              <a:ext uri="{FF2B5EF4-FFF2-40B4-BE49-F238E27FC236}">
                <a16:creationId xmlns:a16="http://schemas.microsoft.com/office/drawing/2014/main" id="{FA8C650B-F9D9-2396-7B07-E5F34D05A222}"/>
              </a:ext>
            </a:extLst>
          </p:cNvPr>
          <p:cNvSpPr txBox="1"/>
          <p:nvPr/>
        </p:nvSpPr>
        <p:spPr>
          <a:xfrm>
            <a:off x="8182708" y="1732603"/>
            <a:ext cx="3759200" cy="4985980"/>
          </a:xfrm>
          <a:prstGeom prst="rect">
            <a:avLst/>
          </a:prstGeom>
          <a:noFill/>
        </p:spPr>
        <p:txBody>
          <a:bodyPr wrap="square" rtlCol="0">
            <a:spAutoFit/>
          </a:bodyPr>
          <a:lstStyle/>
          <a:p>
            <a:pPr marL="285750" indent="-285750">
              <a:buFont typeface="Arial" panose="020B0604020202020204" pitchFamily="34" charset="0"/>
              <a:buChar char="•"/>
            </a:pPr>
            <a:r>
              <a:rPr lang="fr-FR" b="1" dirty="0"/>
              <a:t>Catégorie 1</a:t>
            </a:r>
            <a:r>
              <a:rPr lang="fr-FR" dirty="0"/>
              <a:t> en tête du chiffre d'affaires.</a:t>
            </a:r>
          </a:p>
          <a:p>
            <a:pPr marL="285750" indent="-285750">
              <a:buFont typeface="Arial" panose="020B0604020202020204" pitchFamily="34" charset="0"/>
              <a:buChar char="•"/>
            </a:pPr>
            <a:endParaRPr lang="fr-FR" b="1" dirty="0"/>
          </a:p>
          <a:p>
            <a:pPr marL="285750" indent="-285750">
              <a:buFont typeface="Arial" panose="020B0604020202020204" pitchFamily="34" charset="0"/>
              <a:buChar char="•"/>
            </a:pPr>
            <a:r>
              <a:rPr lang="fr-FR" b="1" dirty="0"/>
              <a:t>Catégorie 0</a:t>
            </a:r>
            <a:r>
              <a:rPr lang="fr-FR" dirty="0"/>
              <a:t> suit de près, sauf en septembre 2021 (rentrée scolaire).</a:t>
            </a:r>
          </a:p>
          <a:p>
            <a:endParaRPr lang="fr-FR" b="1" dirty="0"/>
          </a:p>
          <a:p>
            <a:pPr marL="285750" indent="-285750">
              <a:buFont typeface="Arial" panose="020B0604020202020204" pitchFamily="34" charset="0"/>
              <a:buChar char="•"/>
            </a:pPr>
            <a:r>
              <a:rPr lang="fr-FR" b="1" dirty="0"/>
              <a:t>Catégorie 2</a:t>
            </a:r>
            <a:r>
              <a:rPr lang="fr-FR" dirty="0"/>
              <a:t> en retrait, sauf en août 2021.</a:t>
            </a:r>
          </a:p>
          <a:p>
            <a:r>
              <a:rPr lang="fr-FR" dirty="0"/>
              <a:t>Hausse de </a:t>
            </a:r>
            <a:r>
              <a:rPr lang="fr-FR" b="1" dirty="0"/>
              <a:t>la catégorie 2 </a:t>
            </a:r>
            <a:r>
              <a:rPr lang="fr-FR" dirty="0"/>
              <a:t>de mars à août 2021, chute en septembre.</a:t>
            </a:r>
          </a:p>
          <a:p>
            <a:endParaRPr lang="fr-FR" dirty="0"/>
          </a:p>
          <a:p>
            <a:pPr marL="285750" indent="-285750">
              <a:buFont typeface="Arial" panose="020B0604020202020204" pitchFamily="34" charset="0"/>
              <a:buChar char="•"/>
            </a:pPr>
            <a:r>
              <a:rPr lang="fr-FR" dirty="0"/>
              <a:t>Pics pour </a:t>
            </a:r>
            <a:r>
              <a:rPr lang="fr-FR" b="1" dirty="0"/>
              <a:t>la</a:t>
            </a:r>
            <a:r>
              <a:rPr lang="fr-FR" dirty="0"/>
              <a:t> </a:t>
            </a:r>
            <a:r>
              <a:rPr lang="fr-FR" b="1" dirty="0"/>
              <a:t>catégorie 1 </a:t>
            </a:r>
            <a:r>
              <a:rPr lang="fr-FR" dirty="0"/>
              <a:t>pendant les fêtes (nov. 2021 - janv. 2022).</a:t>
            </a:r>
          </a:p>
          <a:p>
            <a:r>
              <a:rPr lang="fr-FR" dirty="0"/>
              <a:t>Chiffres stables pour toutes les catégories à partir de février 2022.</a:t>
            </a:r>
          </a:p>
          <a:p>
            <a:r>
              <a:rPr lang="fr-FR" dirty="0"/>
              <a:t>Baisse en octobre 2021 uniquement pour </a:t>
            </a:r>
            <a:r>
              <a:rPr lang="fr-FR" b="1" dirty="0"/>
              <a:t>la catégorie 1.</a:t>
            </a:r>
          </a:p>
          <a:p>
            <a:endParaRPr lang="fr-FR" sz="1200" dirty="0"/>
          </a:p>
        </p:txBody>
      </p:sp>
    </p:spTree>
    <p:extLst>
      <p:ext uri="{BB962C8B-B14F-4D97-AF65-F5344CB8AC3E}">
        <p14:creationId xmlns:p14="http://schemas.microsoft.com/office/powerpoint/2010/main" val="334390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12188822"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8113191"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3185" y="-1"/>
            <a:ext cx="4075637"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230" y="-1"/>
            <a:ext cx="11729591"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FFF68AF-0BC3-002D-8348-D71EF759FB85}"/>
              </a:ext>
            </a:extLst>
          </p:cNvPr>
          <p:cNvSpPr>
            <a:spLocks noGrp="1"/>
          </p:cNvSpPr>
          <p:nvPr>
            <p:ph type="title"/>
          </p:nvPr>
        </p:nvSpPr>
        <p:spPr>
          <a:xfrm>
            <a:off x="1371241" y="294538"/>
            <a:ext cx="9893374" cy="1033669"/>
          </a:xfrm>
        </p:spPr>
        <p:txBody>
          <a:bodyPr>
            <a:normAutofit/>
          </a:bodyPr>
          <a:lstStyle/>
          <a:p>
            <a:r>
              <a:rPr lang="fr-FR" sz="4000" b="1" i="0" dirty="0">
                <a:solidFill>
                  <a:schemeClr val="bg1"/>
                </a:solidFill>
                <a:effectLst/>
              </a:rPr>
              <a:t>Analyse d'octobre 2021</a:t>
            </a:r>
            <a:endParaRPr lang="fr-FR" sz="4000" dirty="0">
              <a:solidFill>
                <a:schemeClr val="bg1"/>
              </a:solidFill>
            </a:endParaRPr>
          </a:p>
        </p:txBody>
      </p:sp>
      <p:pic>
        <p:nvPicPr>
          <p:cNvPr id="5" name="Espace réservé du contenu 4" descr="Une image contenant texte, diagramme, ligne, Tracé">
            <a:extLst>
              <a:ext uri="{FF2B5EF4-FFF2-40B4-BE49-F238E27FC236}">
                <a16:creationId xmlns:a16="http://schemas.microsoft.com/office/drawing/2014/main" id="{EEA86E75-EF3C-ECAF-7F41-C67B3779B9BF}"/>
              </a:ext>
            </a:extLst>
          </p:cNvPr>
          <p:cNvPicPr>
            <a:picLocks noGrp="1" noChangeAspect="1"/>
          </p:cNvPicPr>
          <p:nvPr>
            <p:ph idx="1"/>
          </p:nvPr>
        </p:nvPicPr>
        <p:blipFill>
          <a:blip r:embed="rId2"/>
          <a:stretch>
            <a:fillRect/>
          </a:stretch>
        </p:blipFill>
        <p:spPr>
          <a:xfrm>
            <a:off x="142225" y="1662842"/>
            <a:ext cx="7563744" cy="5129747"/>
          </a:xfrm>
          <a:prstGeom prst="rect">
            <a:avLst/>
          </a:prstGeom>
        </p:spPr>
      </p:pic>
      <p:sp>
        <p:nvSpPr>
          <p:cNvPr id="4" name="ZoneTexte 3">
            <a:extLst>
              <a:ext uri="{FF2B5EF4-FFF2-40B4-BE49-F238E27FC236}">
                <a16:creationId xmlns:a16="http://schemas.microsoft.com/office/drawing/2014/main" id="{20104823-C9BE-C2FC-BC8E-3C2618620ABC}"/>
              </a:ext>
            </a:extLst>
          </p:cNvPr>
          <p:cNvSpPr txBox="1"/>
          <p:nvPr/>
        </p:nvSpPr>
        <p:spPr>
          <a:xfrm>
            <a:off x="7557477" y="2414954"/>
            <a:ext cx="4403154" cy="646331"/>
          </a:xfrm>
          <a:prstGeom prst="rect">
            <a:avLst/>
          </a:prstGeom>
          <a:noFill/>
        </p:spPr>
        <p:txBody>
          <a:bodyPr wrap="square" rtlCol="0">
            <a:spAutoFit/>
          </a:bodyPr>
          <a:lstStyle/>
          <a:p>
            <a:pPr algn="l"/>
            <a:r>
              <a:rPr lang="fr-FR" b="1" i="0" dirty="0">
                <a:solidFill>
                  <a:srgbClr val="000000"/>
                </a:solidFill>
                <a:effectLst/>
                <a:latin typeface="Garamond" panose="02020404030301010803" pitchFamily="18" charset="0"/>
              </a:rPr>
              <a:t>Absence de Résultats de la Catégorie 1 du 2 octobre 2021 au 27 octobre 2021</a:t>
            </a:r>
          </a:p>
        </p:txBody>
      </p:sp>
      <p:sp>
        <p:nvSpPr>
          <p:cNvPr id="6" name="ZoneTexte 5">
            <a:extLst>
              <a:ext uri="{FF2B5EF4-FFF2-40B4-BE49-F238E27FC236}">
                <a16:creationId xmlns:a16="http://schemas.microsoft.com/office/drawing/2014/main" id="{2BB731FF-4F12-B976-6BE2-8691AF20AE2A}"/>
              </a:ext>
            </a:extLst>
          </p:cNvPr>
          <p:cNvSpPr txBox="1"/>
          <p:nvPr/>
        </p:nvSpPr>
        <p:spPr>
          <a:xfrm>
            <a:off x="7848194" y="3665415"/>
            <a:ext cx="3312175" cy="369332"/>
          </a:xfrm>
          <a:prstGeom prst="rect">
            <a:avLst/>
          </a:prstGeom>
          <a:noFill/>
        </p:spPr>
        <p:txBody>
          <a:bodyPr wrap="square" rtlCol="0">
            <a:spAutoFit/>
          </a:bodyPr>
          <a:lstStyle/>
          <a:p>
            <a:r>
              <a:rPr lang="fr-FR" b="1" dirty="0"/>
              <a:t>Plusieurs hypothèses à envisager </a:t>
            </a:r>
          </a:p>
        </p:txBody>
      </p:sp>
      <p:pic>
        <p:nvPicPr>
          <p:cNvPr id="9" name="Graphique 8" descr="Pensée avec un remplissage uni">
            <a:extLst>
              <a:ext uri="{FF2B5EF4-FFF2-40B4-BE49-F238E27FC236}">
                <a16:creationId xmlns:a16="http://schemas.microsoft.com/office/drawing/2014/main" id="{E86E83D1-05A1-6740-BDC8-D6C1554DF9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7423" y="4330097"/>
            <a:ext cx="1553715" cy="1553715"/>
          </a:xfrm>
          <a:prstGeom prst="rect">
            <a:avLst/>
          </a:prstGeom>
        </p:spPr>
      </p:pic>
    </p:spTree>
    <p:extLst>
      <p:ext uri="{BB962C8B-B14F-4D97-AF65-F5344CB8AC3E}">
        <p14:creationId xmlns:p14="http://schemas.microsoft.com/office/powerpoint/2010/main" val="287940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1309</Words>
  <Application>Microsoft Office PowerPoint</Application>
  <PresentationFormat>Personnalisé</PresentationFormat>
  <Paragraphs>249</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Aptos</vt:lpstr>
      <vt:lpstr>Arial</vt:lpstr>
      <vt:lpstr>Calibri</vt:lpstr>
      <vt:lpstr>Garamond</vt:lpstr>
      <vt:lpstr>Helvetica Neue</vt:lpstr>
      <vt:lpstr>Office Theme</vt:lpstr>
      <vt:lpstr>Analyse des ventes de la librairie Lapage</vt:lpstr>
      <vt:lpstr>Contexte</vt:lpstr>
      <vt:lpstr>Objectifs de l'analyse  </vt:lpstr>
      <vt:lpstr>Données disponibles</vt:lpstr>
      <vt:lpstr>Méthodologie de l’analyse</vt:lpstr>
      <vt:lpstr>Analyse du chiffre d'affaires</vt:lpstr>
      <vt:lpstr>Analyse de la moyenne mobile de l'évolution du chiffre d'affaires et des ventes mensuelles</vt:lpstr>
      <vt:lpstr>Evolution mensuelle par catégorie</vt:lpstr>
      <vt:lpstr>Analyse d'octobre 2021</vt:lpstr>
      <vt:lpstr>Répartition du chiffre d'affaires par catégories</vt:lpstr>
      <vt:lpstr>Zoom sur les références</vt:lpstr>
      <vt:lpstr>Analyse des profils de nos clients</vt:lpstr>
      <vt:lpstr>De quel genre sont nos clients ?</vt:lpstr>
      <vt:lpstr>Quel âge ont nos clients ?</vt:lpstr>
      <vt:lpstr>Analyse des comportements clients </vt:lpstr>
      <vt:lpstr>Lien entre l'âge des clients et le montant total des achats</vt:lpstr>
      <vt:lpstr>Lien entre l'âge des clients et la fréquence d’achat</vt:lpstr>
      <vt:lpstr> Lien entre l'âge des clients et la taille du panier moyen</vt:lpstr>
      <vt:lpstr>Lien entre l'âge des clients et la catégorie des livres achetés</vt:lpstr>
      <vt:lpstr>Conclusion </vt:lpstr>
      <vt:lpstr>Recommandations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brahim laraki</dc:creator>
  <cp:keywords/>
  <dc:description>generated using python-pptx</dc:description>
  <cp:lastModifiedBy>brahim laraki</cp:lastModifiedBy>
  <cp:revision>1</cp:revision>
  <dcterms:created xsi:type="dcterms:W3CDTF">2013-01-27T09:14:16Z</dcterms:created>
  <dcterms:modified xsi:type="dcterms:W3CDTF">2024-10-26T08:51:22Z</dcterms:modified>
  <cp:category/>
</cp:coreProperties>
</file>