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  <p:sldMasterId id="2147484057" r:id="rId10"/>
  </p:sldMasterIdLst>
  <p:notesMasterIdLst>
    <p:notesMasterId r:id="rId20"/>
  </p:notesMasterIdLst>
  <p:sldIdLst>
    <p:sldId id="256" r:id="rId11"/>
    <p:sldId id="264" r:id="rId12"/>
    <p:sldId id="265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6809" autoAdjust="0"/>
  </p:normalViewPr>
  <p:slideViewPr>
    <p:cSldViewPr>
      <p:cViewPr>
        <p:scale>
          <a:sx n="128" d="100"/>
          <a:sy n="128" d="100"/>
        </p:scale>
        <p:origin x="424" y="-424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12/30/17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92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605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147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5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6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7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OIT11  </a:t>
            </a:r>
            <a:br>
              <a:rPr lang="nl-NL" dirty="0" smtClean="0"/>
            </a:br>
            <a:r>
              <a:rPr lang="nl-NL" dirty="0" smtClean="0"/>
              <a:t>Onderzoeksopdrachten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err="1" smtClean="0"/>
              <a:t>Uitvoering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onderzoek</a:t>
            </a:r>
            <a:endParaRPr lang="en-US" altLang="nl-NL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sz="2000" dirty="0" smtClean="0"/>
              <a:t>Tijdens de OIT11 cursus worden er onderzoeksopdrachten verdeeld onder de proftaak groepen.</a:t>
            </a:r>
          </a:p>
          <a:p>
            <a:r>
              <a:rPr lang="nl-NL" altLang="nl-NL" sz="2000" dirty="0" smtClean="0"/>
              <a:t>Iedere proftaakgroep voert één opdracht uit en krijgt minimaal één week voor de uitvoering van het onderzoek.</a:t>
            </a:r>
          </a:p>
          <a:p>
            <a:r>
              <a:rPr lang="nl-NL" altLang="nl-NL" sz="2000" dirty="0" smtClean="0"/>
              <a:t>Verdeel de aangegeven onderwerpen in de groep.</a:t>
            </a:r>
          </a:p>
          <a:p>
            <a:r>
              <a:rPr lang="nl-NL" altLang="nl-NL" sz="2000" dirty="0" smtClean="0"/>
              <a:t>Ieder groepslid maakt enkele slides met onderzoeksresultaten</a:t>
            </a:r>
          </a:p>
          <a:p>
            <a:r>
              <a:rPr lang="nl-NL" altLang="nl-NL" sz="2000" dirty="0" smtClean="0"/>
              <a:t>Elk onderzoek bevat een titelpagina met je naam, onderwerp en datum.</a:t>
            </a:r>
          </a:p>
          <a:p>
            <a:r>
              <a:rPr lang="nl-NL" altLang="nl-NL" sz="2000" dirty="0" smtClean="0"/>
              <a:t>Elk onderzoek begint met een onderzoeksvraag / vragen.</a:t>
            </a:r>
          </a:p>
          <a:p>
            <a:r>
              <a:rPr lang="nl-NL" altLang="nl-NL" sz="2000" dirty="0" smtClean="0"/>
              <a:t>Upload voorafgaand aan de presentatie je onderzoek in Canvas.</a:t>
            </a:r>
          </a:p>
          <a:p>
            <a:r>
              <a:rPr lang="nl-NL" altLang="nl-NL" sz="2000" b="1" dirty="0" smtClean="0"/>
              <a:t>Extra (niet verplicht): </a:t>
            </a:r>
            <a:r>
              <a:rPr lang="nl-NL" altLang="nl-NL" sz="2000" dirty="0" smtClean="0"/>
              <a:t>doe naast het </a:t>
            </a:r>
            <a:r>
              <a:rPr lang="nl-NL" altLang="nl-NL" sz="2000" dirty="0" err="1" smtClean="0"/>
              <a:t>literatuur-onderzoek</a:t>
            </a:r>
            <a:r>
              <a:rPr lang="nl-NL" altLang="nl-NL" sz="2000" dirty="0" smtClean="0"/>
              <a:t> ook een experiment en laat dit zien!</a:t>
            </a:r>
          </a:p>
        </p:txBody>
      </p:sp>
    </p:spTree>
    <p:extLst>
      <p:ext uri="{BB962C8B-B14F-4D97-AF65-F5344CB8AC3E}">
        <p14:creationId xmlns:p14="http://schemas.microsoft.com/office/powerpoint/2010/main" val="106941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Presentatie onderzoek</a:t>
            </a:r>
            <a:endParaRPr lang="en-US" altLang="nl-NL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sz="2000" dirty="0" smtClean="0"/>
              <a:t>Alle onderzoeken worden samengevoegd tot één presentatie. De presentatie is maximaal 30 minuten per groep.</a:t>
            </a:r>
          </a:p>
          <a:p>
            <a:r>
              <a:rPr lang="nl-NL" altLang="nl-NL" sz="2000" dirty="0" smtClean="0"/>
              <a:t>De presentatie wordt gehouden tijdens OIT11 in de afgesproken lesweek.</a:t>
            </a:r>
          </a:p>
          <a:p>
            <a:r>
              <a:rPr lang="nl-NL" altLang="nl-NL" sz="2000" dirty="0" smtClean="0"/>
              <a:t>Na de presentatie volgen vragen uit het publiek en van de docent.</a:t>
            </a:r>
          </a:p>
          <a:p>
            <a:r>
              <a:rPr lang="nl-NL" altLang="nl-NL" sz="2000" dirty="0" smtClean="0"/>
              <a:t>De docent geeft een beoordeling per onderzoek: O/V/G.</a:t>
            </a:r>
          </a:p>
          <a:p>
            <a:r>
              <a:rPr lang="nl-NL" altLang="nl-NL" sz="2000" dirty="0" smtClean="0"/>
              <a:t>Deze beoordeling telt mee voor de formatieve indicatie.</a:t>
            </a:r>
            <a:endParaRPr lang="nl-NL" altLang="nl-NL" sz="2000" dirty="0"/>
          </a:p>
        </p:txBody>
      </p:sp>
    </p:spTree>
    <p:extLst>
      <p:ext uri="{BB962C8B-B14F-4D97-AF65-F5344CB8AC3E}">
        <p14:creationId xmlns:p14="http://schemas.microsoft.com/office/powerpoint/2010/main" val="141128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 err="1" smtClean="0">
                <a:latin typeface="Tahoma" charset="0"/>
                <a:ea typeface="MS PGothic" charset="-128"/>
              </a:rPr>
              <a:t>Beoordeling</a:t>
            </a:r>
            <a:r>
              <a:rPr lang="en-US" altLang="nl-NL" dirty="0" smtClean="0">
                <a:latin typeface="Tahoma" charset="0"/>
                <a:ea typeface="MS PGothic" charset="-128"/>
              </a:rPr>
              <a:t> </a:t>
            </a:r>
            <a:r>
              <a:rPr lang="en-US" altLang="nl-NL" dirty="0" err="1" smtClean="0">
                <a:latin typeface="Tahoma" charset="0"/>
                <a:ea typeface="MS PGothic" charset="-128"/>
              </a:rPr>
              <a:t>onderzoek</a:t>
            </a:r>
            <a:r>
              <a:rPr lang="en-US" altLang="nl-NL" dirty="0" smtClean="0">
                <a:latin typeface="Tahoma" charset="0"/>
                <a:ea typeface="MS PGothic" charset="-128"/>
              </a:rPr>
              <a:t> (</a:t>
            </a:r>
            <a:r>
              <a:rPr lang="en-US" altLang="nl-NL" dirty="0" err="1" smtClean="0">
                <a:latin typeface="Tahoma" charset="0"/>
                <a:ea typeface="MS PGothic" charset="-128"/>
              </a:rPr>
              <a:t>individueel</a:t>
            </a:r>
            <a:r>
              <a:rPr lang="en-US" altLang="nl-NL" dirty="0" smtClean="0">
                <a:latin typeface="Tahoma" charset="0"/>
                <a:ea typeface="MS PGothic" charset="-128"/>
              </a:rPr>
              <a:t>!)</a:t>
            </a:r>
            <a:br>
              <a:rPr lang="en-US" altLang="nl-NL" dirty="0" smtClean="0">
                <a:latin typeface="Tahoma" charset="0"/>
                <a:ea typeface="MS PGothic" charset="-128"/>
              </a:rPr>
            </a:br>
            <a:r>
              <a:rPr lang="en-US" altLang="nl-NL" sz="2000" dirty="0" err="1" smtClean="0">
                <a:latin typeface="Tahoma" charset="0"/>
                <a:ea typeface="MS PGothic" charset="-128"/>
              </a:rPr>
              <a:t>Zie</a:t>
            </a:r>
            <a:r>
              <a:rPr lang="en-US" altLang="nl-NL" sz="2000" dirty="0" smtClean="0">
                <a:latin typeface="Tahoma" charset="0"/>
                <a:ea typeface="MS PGothic" charset="-128"/>
              </a:rPr>
              <a:t> rubric </a:t>
            </a:r>
            <a:r>
              <a:rPr lang="en-US" altLang="nl-NL" sz="2000" dirty="0" err="1" smtClean="0">
                <a:latin typeface="Tahoma" charset="0"/>
                <a:ea typeface="MS PGothic" charset="-128"/>
              </a:rPr>
              <a:t>tabel</a:t>
            </a:r>
            <a:r>
              <a:rPr lang="en-US" altLang="nl-NL" sz="2000" dirty="0" smtClean="0">
                <a:latin typeface="Tahoma" charset="0"/>
                <a:ea typeface="MS PGothic" charset="-128"/>
              </a:rPr>
              <a:t> </a:t>
            </a:r>
            <a:r>
              <a:rPr lang="en-US" altLang="nl-NL" sz="2000" dirty="0" err="1" smtClean="0">
                <a:latin typeface="Tahoma" charset="0"/>
                <a:ea typeface="MS PGothic" charset="-128"/>
              </a:rPr>
              <a:t>bij</a:t>
            </a:r>
            <a:r>
              <a:rPr lang="en-US" altLang="nl-NL" sz="2000" dirty="0" smtClean="0">
                <a:latin typeface="Tahoma" charset="0"/>
                <a:ea typeface="MS PGothic" charset="-128"/>
              </a:rPr>
              <a:t> </a:t>
            </a:r>
            <a:r>
              <a:rPr lang="en-US" altLang="nl-NL" sz="2000" dirty="0" err="1" smtClean="0">
                <a:latin typeface="Tahoma" charset="0"/>
                <a:ea typeface="MS PGothic" charset="-128"/>
              </a:rPr>
              <a:t>onderzoeksdracht</a:t>
            </a:r>
            <a:r>
              <a:rPr lang="en-US" altLang="nl-NL" sz="2000" dirty="0" smtClean="0">
                <a:latin typeface="Tahoma" charset="0"/>
                <a:ea typeface="MS PGothic" charset="-128"/>
              </a:rPr>
              <a:t> in Canvas</a:t>
            </a:r>
            <a:endParaRPr lang="en-US" altLang="nl-NL" sz="2000" dirty="0">
              <a:latin typeface="Tahoma" charset="0"/>
              <a:ea typeface="MS PGothic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848" y="5486400"/>
            <a:ext cx="4387473" cy="7905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nl-NL" sz="1000" dirty="0" smtClean="0"/>
              <a:t>Beslisregels voor O/V/G:</a:t>
            </a:r>
            <a:endParaRPr lang="en-US" sz="1000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000" dirty="0" err="1"/>
              <a:t>T</a:t>
            </a:r>
            <a:r>
              <a:rPr lang="en-US" sz="1000" dirty="0" err="1" smtClean="0"/>
              <a:t>otaal</a:t>
            </a:r>
            <a:r>
              <a:rPr lang="en-US" sz="1000" dirty="0" smtClean="0"/>
              <a:t> </a:t>
            </a:r>
            <a:r>
              <a:rPr lang="en-US" sz="1000" dirty="0" err="1" smtClean="0"/>
              <a:t>aantal</a:t>
            </a:r>
            <a:r>
              <a:rPr lang="en-US" sz="1000" dirty="0" smtClean="0"/>
              <a:t> </a:t>
            </a:r>
            <a:r>
              <a:rPr lang="en-US" sz="1000" dirty="0" err="1" smtClean="0"/>
              <a:t>punten</a:t>
            </a:r>
            <a:r>
              <a:rPr lang="en-US" sz="1000" dirty="0" smtClean="0"/>
              <a:t> &lt; 55: O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000" dirty="0" smtClean="0"/>
              <a:t>55 &lt;= Totaal aantal punten &lt; 80: V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000" dirty="0" smtClean="0"/>
              <a:t>Totaal aantal punten &gt;= 80: 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70" y="1447800"/>
            <a:ext cx="468656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000" dirty="0" err="1" smtClean="0"/>
              <a:t>Onderzoek</a:t>
            </a:r>
            <a:r>
              <a:rPr lang="en-US" altLang="nl-NL" sz="2000" dirty="0" smtClean="0"/>
              <a:t>:</a:t>
            </a: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sz="2800" dirty="0" err="1" smtClean="0"/>
              <a:t>Opbouw</a:t>
            </a:r>
            <a:r>
              <a:rPr lang="en-US" altLang="nl-NL" sz="2800" dirty="0" smtClean="0"/>
              <a:t> van </a:t>
            </a:r>
            <a:r>
              <a:rPr lang="en-US" altLang="nl-NL" sz="2800" dirty="0" err="1" smtClean="0"/>
              <a:t>een</a:t>
            </a:r>
            <a:r>
              <a:rPr lang="en-US" altLang="nl-NL" sz="2800" dirty="0" smtClean="0"/>
              <a:t> embedded </a:t>
            </a:r>
            <a:r>
              <a:rPr lang="en-US" altLang="nl-NL" sz="2800" dirty="0" err="1" smtClean="0"/>
              <a:t>systeem</a:t>
            </a:r>
            <a:endParaRPr lang="en-US" altLang="nl-NL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sz="2000" dirty="0" err="1" smtClean="0"/>
              <a:t>Overzicht</a:t>
            </a:r>
            <a:r>
              <a:rPr lang="en-US" altLang="nl-NL" sz="2000" dirty="0" smtClean="0"/>
              <a:t> van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embedded </a:t>
            </a:r>
            <a:r>
              <a:rPr lang="en-US" altLang="nl-NL" sz="2000" dirty="0" err="1" smtClean="0"/>
              <a:t>systeem</a:t>
            </a:r>
            <a:endParaRPr lang="en-US" altLang="nl-NL" sz="2000" dirty="0" smtClean="0"/>
          </a:p>
          <a:p>
            <a:pPr lvl="1"/>
            <a:r>
              <a:rPr lang="en-US" altLang="nl-NL" sz="2000" dirty="0" err="1" smtClean="0"/>
              <a:t>Overzichtsplaatje</a:t>
            </a:r>
            <a:r>
              <a:rPr lang="en-US" altLang="nl-NL" sz="2000" dirty="0" smtClean="0"/>
              <a:t> (met </a:t>
            </a:r>
            <a:r>
              <a:rPr lang="en-US" altLang="nl-NL" sz="2000" dirty="0" err="1" smtClean="0"/>
              <a:t>onderstaande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onderdelen</a:t>
            </a:r>
            <a:r>
              <a:rPr lang="en-US" altLang="nl-NL" sz="2000" dirty="0" smtClean="0"/>
              <a:t>) met </a:t>
            </a:r>
            <a:r>
              <a:rPr lang="en-US" altLang="nl-NL" sz="2000" dirty="0" err="1" smtClean="0"/>
              <a:t>uitleg</a:t>
            </a:r>
            <a:endParaRPr lang="en-US" altLang="nl-NL" sz="2000" dirty="0" smtClean="0"/>
          </a:p>
          <a:p>
            <a:r>
              <a:rPr lang="en-US" altLang="nl-NL" sz="2000" dirty="0" smtClean="0"/>
              <a:t>CPU</a:t>
            </a:r>
          </a:p>
          <a:p>
            <a:pPr lvl="1"/>
            <a:r>
              <a:rPr lang="en-US" altLang="nl-NL" sz="2000" dirty="0" err="1" smtClean="0"/>
              <a:t>Basiswerking</a:t>
            </a:r>
            <a:r>
              <a:rPr lang="en-US" altLang="nl-NL" sz="2000" dirty="0" smtClean="0"/>
              <a:t>, fetch-decode-execute, Von Neumann, Harvard</a:t>
            </a:r>
          </a:p>
          <a:p>
            <a:r>
              <a:rPr lang="en-US" altLang="nl-NL" sz="2000" dirty="0" smtClean="0"/>
              <a:t>Memory</a:t>
            </a:r>
          </a:p>
          <a:p>
            <a:pPr lvl="1"/>
            <a:r>
              <a:rPr lang="en-US" altLang="nl-NL" sz="2000" dirty="0" smtClean="0"/>
              <a:t>SRAM / DRAM / ROM / Flash</a:t>
            </a:r>
          </a:p>
          <a:p>
            <a:r>
              <a:rPr lang="en-US" altLang="nl-NL" sz="2000" dirty="0"/>
              <a:t>Input / Output</a:t>
            </a:r>
          </a:p>
          <a:p>
            <a:pPr lvl="1"/>
            <a:r>
              <a:rPr lang="en-US" altLang="nl-NL" sz="2000" dirty="0" err="1"/>
              <a:t>Analoog</a:t>
            </a:r>
            <a:r>
              <a:rPr lang="en-US" altLang="nl-NL" sz="2000" dirty="0"/>
              <a:t> / </a:t>
            </a:r>
            <a:r>
              <a:rPr lang="en-US" altLang="nl-NL" sz="2000" dirty="0" err="1"/>
              <a:t>Digitaal</a:t>
            </a:r>
            <a:r>
              <a:rPr lang="en-US" altLang="nl-NL" sz="2000" dirty="0"/>
              <a:t> / PWM</a:t>
            </a:r>
          </a:p>
          <a:p>
            <a:r>
              <a:rPr lang="en-US" altLang="nl-NL" sz="2000" dirty="0" smtClean="0"/>
              <a:t>Tip experiment: </a:t>
            </a:r>
            <a:r>
              <a:rPr lang="en-US" altLang="nl-NL" sz="2000" dirty="0" err="1" smtClean="0"/>
              <a:t>heb</a:t>
            </a:r>
            <a:r>
              <a:rPr lang="en-US" altLang="nl-NL" sz="2000" dirty="0" smtClean="0"/>
              <a:t> je al </a:t>
            </a:r>
            <a:r>
              <a:rPr lang="en-US" altLang="nl-NL" sz="2000" dirty="0" err="1" smtClean="0"/>
              <a:t>eens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iets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gedaan</a:t>
            </a:r>
            <a:r>
              <a:rPr lang="en-US" altLang="nl-NL" sz="2000" dirty="0" smtClean="0"/>
              <a:t> met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bv</a:t>
            </a:r>
            <a:r>
              <a:rPr lang="en-US" altLang="nl-NL" sz="2000" dirty="0" smtClean="0"/>
              <a:t>.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Arduino of Raspberry Pi, </a:t>
            </a:r>
            <a:r>
              <a:rPr lang="en-US" altLang="nl-NL" sz="2000" dirty="0" err="1" smtClean="0"/>
              <a:t>laat</a:t>
            </a:r>
            <a:r>
              <a:rPr lang="en-US" altLang="nl-NL" sz="2000" dirty="0" smtClean="0"/>
              <a:t> maar </a:t>
            </a:r>
            <a:r>
              <a:rPr lang="en-US" altLang="nl-NL" sz="2000" dirty="0" err="1" smtClean="0"/>
              <a:t>zien</a:t>
            </a:r>
            <a:r>
              <a:rPr lang="en-US" altLang="nl-NL" sz="2000" dirty="0" smtClean="0"/>
              <a:t>!</a:t>
            </a:r>
            <a:endParaRPr lang="en-US" altLang="nl-NL" sz="2000" dirty="0"/>
          </a:p>
          <a:p>
            <a:pPr lvl="1"/>
            <a:endParaRPr lang="en-US" altLang="nl-NL" dirty="0" smtClean="0"/>
          </a:p>
          <a:p>
            <a:pPr lvl="1"/>
            <a:endParaRPr lang="en-US" alt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181837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000" dirty="0" err="1" smtClean="0"/>
              <a:t>Onderzoek</a:t>
            </a:r>
            <a:r>
              <a:rPr lang="en-US" altLang="nl-NL" sz="2000" dirty="0" smtClean="0"/>
              <a:t>:</a:t>
            </a: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sz="2800" dirty="0" smtClean="0"/>
              <a:t>Operating systems </a:t>
            </a:r>
            <a:r>
              <a:rPr lang="en-US" altLang="nl-NL" sz="2800" dirty="0" err="1" smtClean="0"/>
              <a:t>voor</a:t>
            </a:r>
            <a:r>
              <a:rPr lang="en-US" altLang="nl-NL" sz="2800" dirty="0" smtClean="0"/>
              <a:t> embedded </a:t>
            </a:r>
            <a:r>
              <a:rPr lang="en-US" altLang="nl-NL" sz="2800" dirty="0" err="1" smtClean="0"/>
              <a:t>systemen</a:t>
            </a:r>
            <a:endParaRPr lang="en-US" altLang="nl-NL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sz="2000" dirty="0" err="1" smtClean="0"/>
              <a:t>Overzicht</a:t>
            </a:r>
            <a:r>
              <a:rPr lang="en-US" altLang="nl-NL" sz="2000" dirty="0" smtClean="0"/>
              <a:t> van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operating </a:t>
            </a:r>
            <a:r>
              <a:rPr lang="en-US" altLang="nl-NL" sz="2000" dirty="0" err="1" smtClean="0"/>
              <a:t>systeem</a:t>
            </a:r>
            <a:endParaRPr lang="en-US" altLang="nl-NL" sz="2000" dirty="0" smtClean="0"/>
          </a:p>
          <a:p>
            <a:pPr lvl="1"/>
            <a:r>
              <a:rPr lang="en-US" altLang="nl-NL" sz="2000" dirty="0" err="1" smtClean="0"/>
              <a:t>Overzichtsplaatje</a:t>
            </a:r>
            <a:r>
              <a:rPr lang="en-US" altLang="nl-NL" sz="2000" dirty="0" smtClean="0"/>
              <a:t> (met </a:t>
            </a:r>
            <a:r>
              <a:rPr lang="en-US" altLang="nl-NL" sz="2000" dirty="0" err="1" smtClean="0"/>
              <a:t>o.a</a:t>
            </a:r>
            <a:r>
              <a:rPr lang="en-US" altLang="nl-NL" sz="2000" dirty="0" smtClean="0"/>
              <a:t>. </a:t>
            </a:r>
            <a:r>
              <a:rPr lang="en-US" altLang="nl-NL" sz="2000" dirty="0" err="1" smtClean="0"/>
              <a:t>onderstaande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onderdelen</a:t>
            </a:r>
            <a:r>
              <a:rPr lang="en-US" altLang="nl-NL" sz="2000" dirty="0" smtClean="0"/>
              <a:t>) met </a:t>
            </a:r>
            <a:r>
              <a:rPr lang="en-US" altLang="nl-NL" sz="2000" dirty="0" err="1" smtClean="0"/>
              <a:t>uitleg</a:t>
            </a:r>
            <a:endParaRPr lang="en-US" altLang="nl-NL" sz="2000" dirty="0" smtClean="0"/>
          </a:p>
          <a:p>
            <a:r>
              <a:rPr lang="en-US" altLang="nl-NL" sz="2000" dirty="0" smtClean="0"/>
              <a:t>Memory management</a:t>
            </a:r>
          </a:p>
          <a:p>
            <a:pPr lvl="1"/>
            <a:r>
              <a:rPr lang="en-US" altLang="nl-NL" sz="2000" dirty="0" smtClean="0"/>
              <a:t>Virtual memory, MMU, swapping</a:t>
            </a:r>
          </a:p>
          <a:p>
            <a:r>
              <a:rPr lang="en-US" altLang="nl-NL" sz="2000" dirty="0" smtClean="0"/>
              <a:t>Process management</a:t>
            </a:r>
          </a:p>
          <a:p>
            <a:pPr lvl="1"/>
            <a:r>
              <a:rPr lang="en-US" altLang="nl-NL" sz="2000" dirty="0" smtClean="0"/>
              <a:t>Scheduling, </a:t>
            </a:r>
            <a:r>
              <a:rPr lang="en-US" altLang="nl-NL" sz="2000" dirty="0" err="1" smtClean="0"/>
              <a:t>meerdere</a:t>
            </a:r>
            <a:r>
              <a:rPr lang="en-US" altLang="nl-NL" sz="2000" dirty="0" smtClean="0"/>
              <a:t> cores</a:t>
            </a:r>
          </a:p>
          <a:p>
            <a:r>
              <a:rPr lang="en-US" altLang="nl-NL" sz="2000" dirty="0" smtClean="0"/>
              <a:t>Resource management</a:t>
            </a:r>
          </a:p>
          <a:p>
            <a:pPr lvl="1"/>
            <a:r>
              <a:rPr lang="en-US" altLang="nl-NL" sz="2000" dirty="0" smtClean="0"/>
              <a:t>SSD, USB, printer, </a:t>
            </a:r>
            <a:r>
              <a:rPr lang="en-US" altLang="nl-NL" sz="2000" dirty="0" err="1" smtClean="0"/>
              <a:t>muis</a:t>
            </a:r>
            <a:r>
              <a:rPr lang="en-US" altLang="nl-NL" sz="2000" dirty="0" smtClean="0"/>
              <a:t>, device drivers</a:t>
            </a:r>
          </a:p>
          <a:p>
            <a:r>
              <a:rPr lang="en-US" altLang="nl-NL" sz="2000" dirty="0" err="1" smtClean="0"/>
              <a:t>Voorbeelden</a:t>
            </a:r>
            <a:r>
              <a:rPr lang="en-US" altLang="nl-NL" sz="2000" dirty="0" smtClean="0"/>
              <a:t> OS-</a:t>
            </a:r>
            <a:r>
              <a:rPr lang="en-US" altLang="nl-NL" sz="2000" dirty="0" err="1" smtClean="0"/>
              <a:t>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voor</a:t>
            </a:r>
            <a:r>
              <a:rPr lang="en-US" altLang="nl-NL" sz="2000" dirty="0" smtClean="0"/>
              <a:t> embedded </a:t>
            </a:r>
            <a:r>
              <a:rPr lang="en-US" altLang="nl-NL" sz="2000" dirty="0" err="1" smtClean="0"/>
              <a:t>systemen</a:t>
            </a:r>
            <a:r>
              <a:rPr lang="en-US" altLang="nl-NL" sz="2000" dirty="0" smtClean="0"/>
              <a:t> met </a:t>
            </a:r>
            <a:r>
              <a:rPr lang="en-US" altLang="nl-NL" sz="2000" dirty="0" err="1" smtClean="0"/>
              <a:t>eigenschappen</a:t>
            </a:r>
            <a:endParaRPr lang="en-US" altLang="nl-NL" sz="2000" dirty="0" smtClean="0"/>
          </a:p>
          <a:p>
            <a:r>
              <a:rPr lang="en-US" altLang="nl-NL" sz="2000" dirty="0" smtClean="0"/>
              <a:t>Tip experiment: </a:t>
            </a:r>
            <a:r>
              <a:rPr lang="en-US" altLang="nl-NL" sz="2000" dirty="0" err="1" smtClean="0"/>
              <a:t>geef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demo van </a:t>
            </a:r>
            <a:r>
              <a:rPr lang="en-US" altLang="nl-NL" sz="2000" dirty="0" err="1" smtClean="0"/>
              <a:t>bv</a:t>
            </a:r>
            <a:r>
              <a:rPr lang="en-US" altLang="nl-NL" sz="2000" dirty="0" smtClean="0"/>
              <a:t>. Windows </a:t>
            </a:r>
            <a:r>
              <a:rPr lang="en-US" altLang="nl-NL" sz="2000" dirty="0" err="1" smtClean="0"/>
              <a:t>IoT</a:t>
            </a:r>
            <a:r>
              <a:rPr lang="en-US" altLang="nl-NL" sz="2000" dirty="0" smtClean="0"/>
              <a:t> of Linux</a:t>
            </a:r>
          </a:p>
        </p:txBody>
      </p:sp>
    </p:spTree>
    <p:extLst>
      <p:ext uri="{BB962C8B-B14F-4D97-AF65-F5344CB8AC3E}">
        <p14:creationId xmlns:p14="http://schemas.microsoft.com/office/powerpoint/2010/main" val="684953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000" dirty="0" err="1" smtClean="0"/>
              <a:t>Onderzoek</a:t>
            </a:r>
            <a:r>
              <a:rPr lang="en-US" altLang="nl-NL" sz="2000" dirty="0" smtClean="0"/>
              <a:t>:</a:t>
            </a: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sz="2800" dirty="0" err="1" smtClean="0"/>
              <a:t>Sensoren</a:t>
            </a:r>
            <a:r>
              <a:rPr lang="en-US" altLang="nl-NL" sz="2800" dirty="0" smtClean="0"/>
              <a:t>, </a:t>
            </a:r>
            <a:r>
              <a:rPr lang="en-US" altLang="nl-NL" sz="2800" dirty="0" err="1" smtClean="0"/>
              <a:t>actuatoren</a:t>
            </a:r>
            <a:endParaRPr lang="en-US" altLang="nl-NL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sz="2000" dirty="0" smtClean="0"/>
              <a:t>Type </a:t>
            </a:r>
            <a:r>
              <a:rPr lang="en-US" altLang="nl-NL" sz="2000" dirty="0" err="1" smtClean="0"/>
              <a:t>sensoren</a:t>
            </a:r>
            <a:endParaRPr lang="en-US" altLang="nl-NL" sz="2000" dirty="0" smtClean="0"/>
          </a:p>
          <a:p>
            <a:pPr lvl="1"/>
            <a:r>
              <a:rPr lang="en-US" altLang="nl-NL" sz="2000" dirty="0" err="1" smtClean="0"/>
              <a:t>Analoog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Digitaal</a:t>
            </a:r>
            <a:r>
              <a:rPr lang="en-US" altLang="nl-NL" sz="2000" dirty="0" smtClean="0"/>
              <a:t>, AD / DA </a:t>
            </a:r>
            <a:r>
              <a:rPr lang="en-US" altLang="nl-NL" sz="2000" dirty="0" err="1" smtClean="0"/>
              <a:t>conversie</a:t>
            </a:r>
            <a:endParaRPr lang="en-US" altLang="nl-NL" sz="2000" dirty="0" smtClean="0"/>
          </a:p>
          <a:p>
            <a:r>
              <a:rPr lang="en-US" altLang="nl-NL" sz="2000" dirty="0" err="1" smtClean="0"/>
              <a:t>Voorbeeld</a:t>
            </a:r>
            <a:r>
              <a:rPr lang="en-US" altLang="nl-NL" sz="2000" dirty="0" smtClean="0"/>
              <a:t> sensor</a:t>
            </a:r>
          </a:p>
          <a:p>
            <a:pPr lvl="1"/>
            <a:r>
              <a:rPr lang="en-US" altLang="nl-NL" sz="2000" dirty="0" smtClean="0"/>
              <a:t>Gyro sensor, Ultrasonic sensor, Color sensor</a:t>
            </a:r>
          </a:p>
          <a:p>
            <a:pPr lvl="1"/>
            <a:r>
              <a:rPr lang="en-US" altLang="nl-NL" sz="2000" dirty="0" smtClean="0"/>
              <a:t>Hoe </a:t>
            </a:r>
            <a:r>
              <a:rPr lang="en-US" altLang="nl-NL" sz="2000" dirty="0" err="1" smtClean="0"/>
              <a:t>werken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ze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waar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moet</a:t>
            </a:r>
            <a:r>
              <a:rPr lang="en-US" altLang="nl-NL" sz="2000" dirty="0" smtClean="0"/>
              <a:t> je op </a:t>
            </a:r>
            <a:r>
              <a:rPr lang="en-US" altLang="nl-NL" sz="2000" dirty="0" err="1" smtClean="0"/>
              <a:t>letten</a:t>
            </a:r>
            <a:r>
              <a:rPr lang="en-US" altLang="nl-NL" sz="2000" dirty="0" smtClean="0"/>
              <a:t>?</a:t>
            </a:r>
          </a:p>
          <a:p>
            <a:r>
              <a:rPr lang="en-US" altLang="nl-NL" sz="2000" dirty="0" err="1"/>
              <a:t>Voorbeeld</a:t>
            </a:r>
            <a:r>
              <a:rPr lang="en-US" altLang="nl-NL" sz="2000" dirty="0"/>
              <a:t> </a:t>
            </a:r>
            <a:r>
              <a:rPr lang="en-US" altLang="nl-NL" sz="2000" dirty="0" err="1"/>
              <a:t>actuatoren</a:t>
            </a:r>
            <a:endParaRPr lang="en-US" altLang="nl-NL" sz="2000" dirty="0"/>
          </a:p>
          <a:p>
            <a:r>
              <a:rPr lang="en-US" altLang="nl-NL" sz="2000" dirty="0" smtClean="0"/>
              <a:t>Tip experiment: </a:t>
            </a:r>
            <a:r>
              <a:rPr lang="en-US" altLang="nl-NL" sz="2000" dirty="0" err="1" smtClean="0"/>
              <a:t>laat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eens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andere</a:t>
            </a:r>
            <a:r>
              <a:rPr lang="en-US" altLang="nl-NL" sz="2000" dirty="0" smtClean="0"/>
              <a:t> actuator </a:t>
            </a:r>
            <a:r>
              <a:rPr lang="en-US" altLang="nl-NL" sz="2000" dirty="0" err="1" smtClean="0"/>
              <a:t>werkend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zien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als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gebruikt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binnen</a:t>
            </a:r>
            <a:r>
              <a:rPr lang="en-US" altLang="nl-NL" sz="2000" dirty="0" smtClean="0"/>
              <a:t> OIT11</a:t>
            </a:r>
            <a:endParaRPr lang="en-US" altLang="nl-NL" sz="2000" dirty="0"/>
          </a:p>
          <a:p>
            <a:pPr lvl="1"/>
            <a:endParaRPr lang="en-US" altLang="nl-NL" sz="2000" dirty="0"/>
          </a:p>
        </p:txBody>
      </p:sp>
    </p:spTree>
    <p:extLst>
      <p:ext uri="{BB962C8B-B14F-4D97-AF65-F5344CB8AC3E}">
        <p14:creationId xmlns:p14="http://schemas.microsoft.com/office/powerpoint/2010/main" val="1159769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000" dirty="0" err="1" smtClean="0"/>
              <a:t>Onderzoek</a:t>
            </a:r>
            <a:r>
              <a:rPr lang="en-US" altLang="nl-NL" sz="2000" dirty="0" smtClean="0"/>
              <a:t>:</a:t>
            </a: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sz="2800" dirty="0" err="1" smtClean="0"/>
              <a:t>Communicatie</a:t>
            </a:r>
            <a:endParaRPr lang="en-US" altLang="nl-NL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sz="2000" dirty="0" err="1" smtClean="0"/>
              <a:t>Overzicht</a:t>
            </a:r>
            <a:endParaRPr lang="en-US" altLang="nl-NL" sz="2000" dirty="0" smtClean="0"/>
          </a:p>
          <a:p>
            <a:pPr lvl="1"/>
            <a:r>
              <a:rPr lang="en-US" altLang="nl-NL" sz="2000" dirty="0" err="1" smtClean="0"/>
              <a:t>Rangschikking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naar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snelheid</a:t>
            </a:r>
            <a:r>
              <a:rPr lang="en-US" altLang="nl-NL" sz="2000" dirty="0" smtClean="0"/>
              <a:t>, range, </a:t>
            </a:r>
            <a:r>
              <a:rPr lang="en-US" altLang="nl-NL" sz="2000" dirty="0" err="1" smtClean="0"/>
              <a:t>typische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toepassingen</a:t>
            </a:r>
            <a:endParaRPr lang="en-US" altLang="nl-NL" sz="2000" dirty="0" smtClean="0"/>
          </a:p>
          <a:p>
            <a:r>
              <a:rPr lang="en-US" altLang="nl-NL" sz="2000" dirty="0" err="1" smtClean="0"/>
              <a:t>Serieel</a:t>
            </a:r>
            <a:endParaRPr lang="en-US" altLang="nl-NL" sz="2000" dirty="0" smtClean="0"/>
          </a:p>
          <a:p>
            <a:pPr lvl="1"/>
            <a:r>
              <a:rPr lang="en-US" altLang="nl-NL" sz="2000" dirty="0" smtClean="0"/>
              <a:t>SPI, I2C, RS232</a:t>
            </a:r>
          </a:p>
          <a:p>
            <a:pPr lvl="1"/>
            <a:r>
              <a:rPr lang="en-US" altLang="nl-NL" sz="2000" dirty="0" smtClean="0"/>
              <a:t>Hoe </a:t>
            </a:r>
            <a:r>
              <a:rPr lang="en-US" altLang="nl-NL" sz="2000" dirty="0" err="1" smtClean="0"/>
              <a:t>werken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deze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wanneer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kies</a:t>
            </a:r>
            <a:r>
              <a:rPr lang="en-US" altLang="nl-NL" sz="2000" dirty="0" smtClean="0"/>
              <a:t> je </a:t>
            </a:r>
            <a:r>
              <a:rPr lang="en-US" altLang="nl-NL" sz="2000" dirty="0" err="1" smtClean="0"/>
              <a:t>welke</a:t>
            </a:r>
            <a:r>
              <a:rPr lang="en-US" altLang="nl-NL" sz="2000" dirty="0" smtClean="0"/>
              <a:t>?</a:t>
            </a:r>
          </a:p>
          <a:p>
            <a:r>
              <a:rPr lang="en-US" altLang="nl-NL" sz="2000" dirty="0" err="1"/>
              <a:t>Draadloos</a:t>
            </a:r>
            <a:endParaRPr lang="en-US" altLang="nl-NL" sz="2000" dirty="0"/>
          </a:p>
          <a:p>
            <a:pPr lvl="1"/>
            <a:r>
              <a:rPr lang="en-US" altLang="nl-NL" sz="2000" dirty="0" err="1"/>
              <a:t>Wifi</a:t>
            </a:r>
            <a:r>
              <a:rPr lang="en-US" altLang="nl-NL" sz="2000" dirty="0"/>
              <a:t> (802.11n/ac, Bluetooth (BT3.x, BT4.x, BT5.0), </a:t>
            </a:r>
            <a:r>
              <a:rPr lang="en-US" altLang="nl-NL" sz="2000" dirty="0" err="1"/>
              <a:t>Zigbee</a:t>
            </a:r>
            <a:r>
              <a:rPr lang="en-US" altLang="nl-NL" sz="2000" dirty="0"/>
              <a:t>, </a:t>
            </a:r>
            <a:r>
              <a:rPr lang="en-US" altLang="nl-NL" sz="2000" dirty="0" err="1"/>
              <a:t>Infrarood</a:t>
            </a:r>
            <a:endParaRPr lang="en-US" altLang="nl-NL" sz="2000" dirty="0"/>
          </a:p>
          <a:p>
            <a:pPr lvl="1"/>
            <a:r>
              <a:rPr lang="en-US" altLang="nl-NL" sz="2000" dirty="0" smtClean="0"/>
              <a:t>Hoe </a:t>
            </a:r>
            <a:r>
              <a:rPr lang="en-US" altLang="nl-NL" sz="2000" dirty="0" err="1" smtClean="0"/>
              <a:t>werken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deze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wanneer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kies</a:t>
            </a:r>
            <a:r>
              <a:rPr lang="en-US" altLang="nl-NL" sz="2000" dirty="0" smtClean="0"/>
              <a:t> je </a:t>
            </a:r>
            <a:r>
              <a:rPr lang="en-US" altLang="nl-NL" sz="2000" dirty="0" err="1" smtClean="0"/>
              <a:t>welke</a:t>
            </a:r>
            <a:r>
              <a:rPr lang="en-US" altLang="nl-NL" sz="2000" dirty="0" smtClean="0"/>
              <a:t>?</a:t>
            </a:r>
          </a:p>
          <a:p>
            <a:r>
              <a:rPr lang="en-US" altLang="nl-NL" sz="2000" dirty="0" smtClean="0"/>
              <a:t>Tip experiment: </a:t>
            </a:r>
            <a:r>
              <a:rPr lang="en-US" altLang="nl-NL" sz="2000" dirty="0" err="1" smtClean="0"/>
              <a:t>laat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zien</a:t>
            </a:r>
            <a:r>
              <a:rPr lang="en-US" altLang="nl-NL" sz="2000" dirty="0" smtClean="0"/>
              <a:t> hoe de Philips Hue lamp </a:t>
            </a:r>
            <a:r>
              <a:rPr lang="en-US" altLang="nl-NL" sz="2000" dirty="0" err="1" smtClean="0"/>
              <a:t>werkt</a:t>
            </a:r>
            <a:r>
              <a:rPr lang="en-US" altLang="nl-NL" sz="2000" dirty="0" smtClean="0"/>
              <a:t>, of </a:t>
            </a:r>
            <a:r>
              <a:rPr lang="en-US" altLang="nl-NL" sz="2000" dirty="0" err="1" smtClean="0"/>
              <a:t>laat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zien</a:t>
            </a:r>
            <a:r>
              <a:rPr lang="en-US" altLang="nl-NL" sz="2000" dirty="0" smtClean="0"/>
              <a:t> wat je met Wireshark </a:t>
            </a:r>
            <a:r>
              <a:rPr lang="en-US" altLang="nl-NL" sz="2000" dirty="0" err="1" smtClean="0"/>
              <a:t>kan</a:t>
            </a:r>
            <a:r>
              <a:rPr lang="en-US" altLang="nl-NL" sz="2000" dirty="0" smtClean="0"/>
              <a:t>!</a:t>
            </a:r>
            <a:endParaRPr lang="en-US" altLang="nl-NL" sz="2000" dirty="0"/>
          </a:p>
        </p:txBody>
      </p:sp>
    </p:spTree>
    <p:extLst>
      <p:ext uri="{BB962C8B-B14F-4D97-AF65-F5344CB8AC3E}">
        <p14:creationId xmlns:p14="http://schemas.microsoft.com/office/powerpoint/2010/main" val="1713507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000" dirty="0" err="1" smtClean="0"/>
              <a:t>Onderzoek</a:t>
            </a:r>
            <a:r>
              <a:rPr lang="en-US" altLang="nl-NL" sz="2000" dirty="0" smtClean="0"/>
              <a:t>:</a:t>
            </a: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sz="2800" dirty="0" smtClean="0"/>
              <a:t>Internet of Things</a:t>
            </a:r>
            <a:endParaRPr lang="en-US" altLang="nl-NL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sz="2000" dirty="0" err="1" smtClean="0"/>
              <a:t>Overzicht</a:t>
            </a:r>
            <a:endParaRPr lang="en-US" altLang="nl-NL" sz="2000" dirty="0" smtClean="0"/>
          </a:p>
          <a:p>
            <a:pPr lvl="1"/>
            <a:r>
              <a:rPr lang="en-US" altLang="nl-NL" sz="2000" dirty="0" smtClean="0"/>
              <a:t>Wat is het, </a:t>
            </a:r>
            <a:r>
              <a:rPr lang="en-US" altLang="nl-NL" sz="2000" dirty="0" err="1" smtClean="0"/>
              <a:t>toepassingen</a:t>
            </a:r>
            <a:r>
              <a:rPr lang="en-US" altLang="nl-NL" sz="2000" dirty="0" smtClean="0"/>
              <a:t>, M2M</a:t>
            </a:r>
          </a:p>
          <a:p>
            <a:r>
              <a:rPr lang="en-US" altLang="nl-NL" sz="2000" dirty="0" err="1" smtClean="0"/>
              <a:t>Protocollen</a:t>
            </a:r>
            <a:endParaRPr lang="en-US" altLang="nl-NL" sz="2000" dirty="0" smtClean="0"/>
          </a:p>
          <a:p>
            <a:pPr lvl="1"/>
            <a:r>
              <a:rPr lang="en-US" altLang="nl-NL" sz="2000" dirty="0" smtClean="0"/>
              <a:t>MQTT, HTTP </a:t>
            </a:r>
            <a:r>
              <a:rPr lang="en-US" altLang="nl-NL" sz="2000" dirty="0" err="1" smtClean="0"/>
              <a:t>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anderen</a:t>
            </a:r>
            <a:r>
              <a:rPr lang="en-US" altLang="nl-NL" sz="2000" dirty="0" smtClean="0"/>
              <a:t>?</a:t>
            </a:r>
          </a:p>
          <a:p>
            <a:pPr lvl="1"/>
            <a:r>
              <a:rPr lang="en-US" altLang="nl-NL" sz="2000" dirty="0" err="1" smtClean="0"/>
              <a:t>LoRa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SigFox</a:t>
            </a:r>
            <a:endParaRPr lang="en-US" altLang="nl-NL" sz="2000" dirty="0" smtClean="0"/>
          </a:p>
          <a:p>
            <a:pPr lvl="1"/>
            <a:r>
              <a:rPr lang="en-US" altLang="nl-NL" sz="2000" dirty="0" smtClean="0"/>
              <a:t>Hoe </a:t>
            </a:r>
            <a:r>
              <a:rPr lang="en-US" altLang="nl-NL" sz="2000" dirty="0" err="1" smtClean="0"/>
              <a:t>werken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deze</a:t>
            </a:r>
            <a:r>
              <a:rPr lang="en-US" altLang="nl-NL" sz="2000" dirty="0" smtClean="0"/>
              <a:t>, </a:t>
            </a:r>
            <a:r>
              <a:rPr lang="en-US" altLang="nl-NL" sz="2000" dirty="0" err="1" smtClean="0"/>
              <a:t>wanneer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kies</a:t>
            </a:r>
            <a:r>
              <a:rPr lang="en-US" altLang="nl-NL" sz="2000" dirty="0" smtClean="0"/>
              <a:t> je </a:t>
            </a:r>
            <a:r>
              <a:rPr lang="en-US" altLang="nl-NL" sz="2000" dirty="0" err="1" smtClean="0"/>
              <a:t>welke</a:t>
            </a:r>
            <a:r>
              <a:rPr lang="en-US" altLang="nl-NL" sz="2000" dirty="0" smtClean="0"/>
              <a:t>?</a:t>
            </a:r>
            <a:endParaRPr lang="en-US" altLang="nl-NL" sz="2000" dirty="0"/>
          </a:p>
          <a:p>
            <a:r>
              <a:rPr lang="en-US" altLang="nl-NL" sz="2000" dirty="0" err="1" smtClean="0"/>
              <a:t>Voorbeeld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IoT</a:t>
            </a:r>
            <a:r>
              <a:rPr lang="en-US" altLang="nl-NL" sz="2000" dirty="0" smtClean="0"/>
              <a:t> devices, specs</a:t>
            </a:r>
          </a:p>
          <a:p>
            <a:r>
              <a:rPr lang="en-US" altLang="nl-NL" sz="2000" dirty="0" smtClean="0"/>
              <a:t>Tip experiment: </a:t>
            </a:r>
            <a:r>
              <a:rPr lang="en-US" altLang="nl-NL" sz="2000" dirty="0" err="1"/>
              <a:t>g</a:t>
            </a:r>
            <a:r>
              <a:rPr lang="en-US" altLang="nl-NL" sz="2000" dirty="0" err="1" smtClean="0"/>
              <a:t>eef</a:t>
            </a:r>
            <a:r>
              <a:rPr lang="en-US" altLang="nl-NL" sz="2000" dirty="0" smtClean="0"/>
              <a:t> </a:t>
            </a:r>
            <a:r>
              <a:rPr lang="en-US" altLang="nl-NL" sz="2000" dirty="0" err="1" smtClean="0"/>
              <a:t>een</a:t>
            </a:r>
            <a:r>
              <a:rPr lang="en-US" altLang="nl-NL" sz="2000" dirty="0" smtClean="0"/>
              <a:t> MQTT demo</a:t>
            </a:r>
            <a:r>
              <a:rPr lang="en-US" altLang="nl-NL" sz="2000" dirty="0"/>
              <a:t>, </a:t>
            </a:r>
            <a:r>
              <a:rPr lang="en-US" altLang="nl-NL" sz="2000" dirty="0" err="1"/>
              <a:t>zie</a:t>
            </a:r>
            <a:r>
              <a:rPr lang="en-US" altLang="nl-NL" sz="2000" dirty="0"/>
              <a:t> http://</a:t>
            </a:r>
            <a:r>
              <a:rPr lang="en-US" altLang="nl-NL" sz="2000" dirty="0" err="1"/>
              <a:t>www.hivemq.com</a:t>
            </a:r>
            <a:r>
              <a:rPr lang="en-US" altLang="nl-NL" sz="2000" dirty="0"/>
              <a:t>/try-out/</a:t>
            </a:r>
            <a:endParaRPr lang="en-US" alt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992065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20C46F845DD4D906C8AD4796A4503" ma:contentTypeVersion="0" ma:contentTypeDescription="Create a new document." ma:contentTypeScope="" ma:versionID="68eded97706dd4b149fdaa2f95ec2f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9ABE1-DF66-4D7D-9458-37AEB3E16A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487</Words>
  <Application>Microsoft Macintosh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Calibri</vt:lpstr>
      <vt:lpstr>Fontys Frutiger</vt:lpstr>
      <vt:lpstr>Fontys Joanna Bold</vt:lpstr>
      <vt:lpstr>MS PGothic</vt:lpstr>
      <vt:lpstr>ＭＳ Ｐゴシック</vt:lpstr>
      <vt:lpstr>Tahoma</vt:lpstr>
      <vt:lpstr>Arial</vt:lpstr>
      <vt:lpstr>Fontys</vt:lpstr>
      <vt:lpstr>1_Fontys</vt:lpstr>
      <vt:lpstr>2_Fontys</vt:lpstr>
      <vt:lpstr>FontysStart</vt:lpstr>
      <vt:lpstr>1_FontysStart</vt:lpstr>
      <vt:lpstr>Blank Presentation</vt:lpstr>
      <vt:lpstr>3_Fontys</vt:lpstr>
      <vt:lpstr>OIT11   Onderzoeksopdrachten</vt:lpstr>
      <vt:lpstr>Uitvoering onderzoek</vt:lpstr>
      <vt:lpstr>Presentatie onderzoek</vt:lpstr>
      <vt:lpstr>Beoordeling onderzoek (individueel!) Zie rubric tabel bij onderzoeksdracht in Canvas</vt:lpstr>
      <vt:lpstr>Onderzoek: Opbouw van een embedded systeem</vt:lpstr>
      <vt:lpstr>Onderzoek: Operating systems voor embedded systemen</vt:lpstr>
      <vt:lpstr>Onderzoek: Sensoren, actuatoren</vt:lpstr>
      <vt:lpstr>Onderzoek: Communicatie</vt:lpstr>
      <vt:lpstr>Onderzoek: Internet of Things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1: Vakinhoud en herhalen </dc:title>
  <dc:creator>Joeri</dc:creator>
  <cp:lastModifiedBy>Microsoft Office User</cp:lastModifiedBy>
  <cp:revision>757</cp:revision>
  <dcterms:created xsi:type="dcterms:W3CDTF">2006-08-16T00:00:00Z</dcterms:created>
  <dcterms:modified xsi:type="dcterms:W3CDTF">2017-12-30T16:00:39Z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0x0101008CD20C46F845DD4D906C8AD4796A4503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