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8" r:id="rId4"/>
    <p:sldId id="258" r:id="rId5"/>
    <p:sldId id="263" r:id="rId6"/>
    <p:sldId id="264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F63D8-CE3B-4730-93F2-9E6693A31F9A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9DD2-B511-4157-A215-F1509A7622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Proximity</a:t>
            </a:r>
            <a:r>
              <a:rPr lang="nl-NL" dirty="0"/>
              <a:t> Marker , </a:t>
            </a:r>
            <a:r>
              <a:rPr lang="nl-NL" dirty="0" err="1"/>
              <a:t>Identifier</a:t>
            </a:r>
            <a:r>
              <a:rPr lang="nl-NL" dirty="0"/>
              <a:t> , 4$</a:t>
            </a:r>
          </a:p>
          <a:p>
            <a:pPr marL="171450" indent="-171450">
              <a:buFontTx/>
              <a:buChar char="-"/>
            </a:pPr>
            <a:r>
              <a:rPr lang="nl-NL" dirty="0"/>
              <a:t>Lucht kwaliteit, 6$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Conductiviteit</a:t>
            </a:r>
            <a:r>
              <a:rPr lang="nl-NL" dirty="0"/>
              <a:t>, Stress, Adrenaline, </a:t>
            </a:r>
            <a:r>
              <a:rPr lang="nl-NL" dirty="0" err="1"/>
              <a:t>under</a:t>
            </a:r>
            <a:r>
              <a:rPr lang="nl-NL" dirty="0"/>
              <a:t> 10$</a:t>
            </a:r>
          </a:p>
          <a:p>
            <a:pPr marL="171450" indent="-171450">
              <a:buFontTx/>
              <a:buChar char="-"/>
            </a:pPr>
            <a:r>
              <a:rPr lang="nl-NL" dirty="0"/>
              <a:t>Voor </a:t>
            </a:r>
            <a:r>
              <a:rPr lang="nl-NL" dirty="0" err="1"/>
              <a:t>geprogameerde</a:t>
            </a:r>
            <a:r>
              <a:rPr lang="nl-NL" dirty="0"/>
              <a:t> software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69DD2-B511-4157-A215-F1509A76223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99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36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07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78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02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485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0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077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10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8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586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01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4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33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2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1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62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49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E01310-6654-4AE2-B1F0-54CE859FDE6E}" type="datetimeFigureOut">
              <a:rPr lang="nl-NL" smtClean="0"/>
              <a:t>29-3-2018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07D80D-10FF-4098-A0A2-71FB0F4F4C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703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D9FA-B92B-4A02-B1EB-22990C216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The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AB99E-B0F2-40F7-9875-72913E1F7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Gido ten Cate, Kieran Marriott, Thijs </a:t>
            </a:r>
            <a:r>
              <a:rPr lang="nl-NL" dirty="0" err="1"/>
              <a:t>Spapens</a:t>
            </a:r>
            <a:r>
              <a:rPr lang="nl-NL" dirty="0"/>
              <a:t> en Bram van Gils</a:t>
            </a:r>
          </a:p>
        </p:txBody>
      </p:sp>
    </p:spTree>
    <p:extLst>
      <p:ext uri="{BB962C8B-B14F-4D97-AF65-F5344CB8AC3E}">
        <p14:creationId xmlns:p14="http://schemas.microsoft.com/office/powerpoint/2010/main" val="422605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604B-D961-4C72-BC8E-37D1B94D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7200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39CB-F193-4C4E-8F9F-7C9524DD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Overzicht</a:t>
            </a:r>
          </a:p>
          <a:p>
            <a:r>
              <a:rPr lang="en-US" altLang="nl-NL" sz="3200" dirty="0" err="1"/>
              <a:t>Protocollen</a:t>
            </a:r>
            <a:endParaRPr lang="en-US" altLang="nl-NL" sz="3200" dirty="0"/>
          </a:p>
          <a:p>
            <a:r>
              <a:rPr lang="nl-NL" sz="3200" dirty="0"/>
              <a:t>Voorbeelden</a:t>
            </a:r>
          </a:p>
          <a:p>
            <a:r>
              <a:rPr lang="nl-NL" sz="3200" dirty="0"/>
              <a:t>Experiment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D3CB-4FE1-455F-BD63-4870F391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dirty="0"/>
              <a:t>Het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B3E4-AAD2-452C-9EE5-E934BED3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1 Miljoen </a:t>
            </a:r>
            <a:r>
              <a:rPr lang="nl-NL" sz="2800" dirty="0" err="1"/>
              <a:t>Exa</a:t>
            </a:r>
            <a:r>
              <a:rPr lang="nl-NL" sz="2800" dirty="0"/>
              <a:t> Bytes</a:t>
            </a:r>
          </a:p>
          <a:p>
            <a:r>
              <a:rPr lang="nl-NL" sz="2800" dirty="0"/>
              <a:t>10^24 Bytes</a:t>
            </a:r>
          </a:p>
          <a:p>
            <a:r>
              <a:rPr lang="nl-NL" sz="2800" dirty="0"/>
              <a:t>90 % Is al verbonden</a:t>
            </a:r>
          </a:p>
          <a:p>
            <a:r>
              <a:rPr lang="nl-NL" sz="2800" dirty="0"/>
              <a:t>Snel Beschikbaar</a:t>
            </a:r>
          </a:p>
          <a:p>
            <a:r>
              <a:rPr lang="nl-NL" sz="2800" dirty="0"/>
              <a:t>Opslag via de Cloud</a:t>
            </a:r>
            <a:endParaRPr lang="nl-NL" dirty="0"/>
          </a:p>
        </p:txBody>
      </p:sp>
      <p:pic>
        <p:nvPicPr>
          <p:cNvPr id="4098" name="Picture 2" descr="Afbeeldingsresultaat voor The Internet">
            <a:extLst>
              <a:ext uri="{FF2B5EF4-FFF2-40B4-BE49-F238E27FC236}">
                <a16:creationId xmlns:a16="http://schemas.microsoft.com/office/drawing/2014/main" id="{ED7074FA-D9A9-4854-97B7-47E5549E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74" y="2142067"/>
            <a:ext cx="5715000" cy="381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9E00-524B-4DBA-B8AB-DB03BDC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is “The Internet Of things” </a:t>
            </a:r>
            <a:br>
              <a:rPr lang="nl-NL" dirty="0"/>
            </a:br>
            <a:r>
              <a:rPr lang="nl-NL" sz="2400" dirty="0">
                <a:solidFill>
                  <a:schemeClr val="tx1">
                    <a:lumMod val="65000"/>
                  </a:schemeClr>
                </a:solidFill>
              </a:rPr>
              <a:t>Bram van Gils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372A-75F6-4E74-88CF-A9C6AE19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8699"/>
            <a:ext cx="10131425" cy="137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“</a:t>
            </a:r>
            <a:r>
              <a:rPr lang="nl-NL" sz="2000" i="1" dirty="0"/>
              <a:t>Een voorgestelde ontwikkeling van het internet, waarbij alledaagse voorwerpen zijn verbonden met het netwerk en gegevens kunnen uitwisselen.</a:t>
            </a:r>
            <a:r>
              <a:rPr lang="nl-NL" sz="2000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B5C80-D2D4-4CFB-9265-AB057799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555976"/>
            <a:ext cx="4786532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31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9F8AA-4D4A-4E5C-AD19-3FC3D36BB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59"/>
          <a:stretch/>
        </p:blipFill>
        <p:spPr>
          <a:xfrm>
            <a:off x="5290095" y="2142067"/>
            <a:ext cx="4697283" cy="3506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F9C02-E727-400C-A6E9-FB80D34A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nl-NL" dirty="0"/>
              <a:t>Wat heb ik nodig?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DAE7-5A55-43CE-9B7E-4CBAAACF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nl-NL" sz="2800" dirty="0"/>
              <a:t>Identiteit</a:t>
            </a:r>
          </a:p>
          <a:p>
            <a:r>
              <a:rPr lang="nl-NL" sz="2800" dirty="0"/>
              <a:t>Communicatie</a:t>
            </a:r>
          </a:p>
          <a:p>
            <a:r>
              <a:rPr lang="nl-NL" sz="2800" dirty="0"/>
              <a:t>Sensoren</a:t>
            </a:r>
          </a:p>
          <a:p>
            <a:r>
              <a:rPr lang="nl-NL" sz="2800" dirty="0"/>
              <a:t>Controle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399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fbeeldingsresultaat voor RF transmitter">
            <a:extLst>
              <a:ext uri="{FF2B5EF4-FFF2-40B4-BE49-F238E27FC236}">
                <a16:creationId xmlns:a16="http://schemas.microsoft.com/office/drawing/2014/main" id="{522FC386-F742-4451-8BC7-BCBD2A2F8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8306" y="728133"/>
            <a:ext cx="2497667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C30BE-9307-4235-B7AF-D1AC7BDBA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991" y="3617588"/>
            <a:ext cx="4440297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887EE-3299-49D0-8AF6-CAC455F9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nl-NL" dirty="0"/>
              <a:t>Hoe ziet dit er uit?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9A6FC-AB49-483C-8423-3165410B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nl-NL" sz="2400" dirty="0"/>
              <a:t>Bluetooth </a:t>
            </a:r>
            <a:r>
              <a:rPr lang="nl-NL" sz="2400" dirty="0" err="1"/>
              <a:t>Beacon</a:t>
            </a:r>
            <a:endParaRPr lang="nl-NL" sz="2400" dirty="0"/>
          </a:p>
          <a:p>
            <a:r>
              <a:rPr lang="nl-NL" sz="2400" dirty="0"/>
              <a:t>Air </a:t>
            </a:r>
            <a:r>
              <a:rPr lang="nl-NL" sz="2400" dirty="0" err="1"/>
              <a:t>Quality</a:t>
            </a:r>
            <a:r>
              <a:rPr lang="nl-NL" sz="2400" dirty="0"/>
              <a:t> Sensor</a:t>
            </a:r>
          </a:p>
          <a:p>
            <a:r>
              <a:rPr lang="nl-NL" sz="2400" dirty="0"/>
              <a:t>Skin Response System</a:t>
            </a:r>
          </a:p>
          <a:p>
            <a:r>
              <a:rPr lang="nl-NL" sz="2400" dirty="0"/>
              <a:t>Consumenten versie</a:t>
            </a:r>
          </a:p>
          <a:p>
            <a:r>
              <a:rPr lang="nl-NL" sz="2400" dirty="0"/>
              <a:t>RF Transmitter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0B5-F958-40E2-BF27-3BB524AF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 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0FC-A0F3-40B6-9390-3EEEE13F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853926" cy="3649133"/>
          </a:xfrm>
        </p:spPr>
        <p:txBody>
          <a:bodyPr/>
          <a:lstStyle/>
          <a:p>
            <a:r>
              <a:rPr lang="nl-NL" dirty="0"/>
              <a:t>Extra Overzicht</a:t>
            </a:r>
          </a:p>
          <a:p>
            <a:r>
              <a:rPr lang="nl-NL" dirty="0"/>
              <a:t>Extra Controle</a:t>
            </a:r>
          </a:p>
          <a:p>
            <a:endParaRPr lang="nl-NL" dirty="0"/>
          </a:p>
          <a:p>
            <a:r>
              <a:rPr lang="nl-NL" dirty="0" err="1"/>
              <a:t>Hacking</a:t>
            </a:r>
            <a:endParaRPr lang="nl-NL" dirty="0"/>
          </a:p>
          <a:p>
            <a:r>
              <a:rPr lang="nl-NL" dirty="0"/>
              <a:t>Diefstal</a:t>
            </a:r>
          </a:p>
          <a:p>
            <a:endParaRPr lang="nl-NL" dirty="0"/>
          </a:p>
        </p:txBody>
      </p:sp>
      <p:pic>
        <p:nvPicPr>
          <p:cNvPr id="2050" name="Picture 2" descr="Afbeeldingsresultaat voor Smart Homes">
            <a:extLst>
              <a:ext uri="{FF2B5EF4-FFF2-40B4-BE49-F238E27FC236}">
                <a16:creationId xmlns:a16="http://schemas.microsoft.com/office/drawing/2014/main" id="{DD2BEED6-BA91-4398-97E2-D320417B6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6" y="1966383"/>
            <a:ext cx="5715000" cy="4000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2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fbeeldingsresultaat voor Smart Cities">
            <a:extLst>
              <a:ext uri="{FF2B5EF4-FFF2-40B4-BE49-F238E27FC236}">
                <a16:creationId xmlns:a16="http://schemas.microsoft.com/office/drawing/2014/main" id="{2C5EA767-4B77-46E4-B1D2-88C7A01F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8" y="2263637"/>
            <a:ext cx="6095593" cy="312399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0C3A66-4F70-46D9-9FD7-FD8D80B4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nl-NL" dirty="0"/>
              <a:t>Smart </a:t>
            </a:r>
            <a:r>
              <a:rPr lang="nl-NL" dirty="0" err="1"/>
              <a:t>Cities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669A-79FD-460B-AA47-285A0A13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nl-NL" dirty="0" err="1"/>
              <a:t>Verkeers</a:t>
            </a:r>
            <a:r>
              <a:rPr lang="nl-NL" dirty="0"/>
              <a:t> regelingen</a:t>
            </a:r>
          </a:p>
          <a:p>
            <a:r>
              <a:rPr lang="nl-NL" dirty="0" err="1"/>
              <a:t>Efficientie</a:t>
            </a:r>
            <a:endParaRPr lang="nl-NL" dirty="0"/>
          </a:p>
          <a:p>
            <a:r>
              <a:rPr lang="nl-NL" dirty="0"/>
              <a:t>Milieu</a:t>
            </a:r>
          </a:p>
          <a:p>
            <a:endParaRPr lang="nl-NL" dirty="0"/>
          </a:p>
          <a:p>
            <a:r>
              <a:rPr lang="nl-NL" dirty="0"/>
              <a:t>Inbraken</a:t>
            </a:r>
          </a:p>
          <a:p>
            <a:r>
              <a:rPr lang="nl-NL" dirty="0"/>
              <a:t>Profileren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44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F4A7-08A4-49AE-B3F4-A28F74BE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M2m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3F49-0C69-4E1D-A01B-514A8CE7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0329"/>
            <a:ext cx="3205486" cy="3649133"/>
          </a:xfrm>
        </p:spPr>
        <p:txBody>
          <a:bodyPr/>
          <a:lstStyle/>
          <a:p>
            <a:r>
              <a:rPr lang="nl-NL" dirty="0"/>
              <a:t>M2M Gebeurt Lokaal</a:t>
            </a:r>
          </a:p>
          <a:p>
            <a:r>
              <a:rPr lang="nl-NL" dirty="0"/>
              <a:t>Compleet Geautomatiseerd</a:t>
            </a:r>
          </a:p>
          <a:p>
            <a:r>
              <a:rPr lang="nl-NL" dirty="0"/>
              <a:t>Vooral toegepast in de Industrie</a:t>
            </a:r>
          </a:p>
          <a:p>
            <a:r>
              <a:rPr lang="nl-NL" dirty="0"/>
              <a:t>Op kleine schaal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D634A-E363-4440-8EAE-20C6B784DB6B}"/>
              </a:ext>
            </a:extLst>
          </p:cNvPr>
          <p:cNvSpPr/>
          <p:nvPr/>
        </p:nvSpPr>
        <p:spPr>
          <a:xfrm>
            <a:off x="347723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l-NL" dirty="0"/>
          </a:p>
        </p:txBody>
      </p:sp>
      <p:pic>
        <p:nvPicPr>
          <p:cNvPr id="5122" name="Picture 2" descr="Afbeeldingsresultaat voor Machine to Machine">
            <a:extLst>
              <a:ext uri="{FF2B5EF4-FFF2-40B4-BE49-F238E27FC236}">
                <a16:creationId xmlns:a16="http://schemas.microsoft.com/office/drawing/2014/main" id="{A275966B-3FFA-44C5-BC8A-04D612B1B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3"/>
          <a:stretch/>
        </p:blipFill>
        <p:spPr bwMode="auto">
          <a:xfrm>
            <a:off x="7963225" y="924910"/>
            <a:ext cx="3997547" cy="53234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fbeeldingsresultaat voor Machine to Machine">
            <a:extLst>
              <a:ext uri="{FF2B5EF4-FFF2-40B4-BE49-F238E27FC236}">
                <a16:creationId xmlns:a16="http://schemas.microsoft.com/office/drawing/2014/main" id="{897DFA20-3FBB-4834-B313-8AB05B58E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3"/>
          <a:stretch/>
        </p:blipFill>
        <p:spPr bwMode="auto">
          <a:xfrm>
            <a:off x="3982044" y="924910"/>
            <a:ext cx="3890424" cy="53234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3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1152</TotalTime>
  <Words>152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The Internet of Things</vt:lpstr>
      <vt:lpstr>Inhoud</vt:lpstr>
      <vt:lpstr>Het Internet</vt:lpstr>
      <vt:lpstr>Wat is “The Internet Of things”  Bram van Gils</vt:lpstr>
      <vt:lpstr>Wat heb ik nodig?</vt:lpstr>
      <vt:lpstr>Hoe ziet dit er uit?</vt:lpstr>
      <vt:lpstr>Smart Homes</vt:lpstr>
      <vt:lpstr>Smart Cities</vt:lpstr>
      <vt:lpstr>M2m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Things</dc:title>
  <dc:creator>Bram van Gils [Developer]</dc:creator>
  <cp:lastModifiedBy>Bram van Gils [Developer]</cp:lastModifiedBy>
  <cp:revision>12</cp:revision>
  <dcterms:created xsi:type="dcterms:W3CDTF">2018-03-28T12:33:25Z</dcterms:created>
  <dcterms:modified xsi:type="dcterms:W3CDTF">2018-03-29T07:58:20Z</dcterms:modified>
</cp:coreProperties>
</file>