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8" autoAdjust="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4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94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9FCD-A55E-46C3-8D6F-49207D6F826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9432DA-973B-4B0B-B741-D6183C61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education bot">
            <a:extLst>
              <a:ext uri="{FF2B5EF4-FFF2-40B4-BE49-F238E27FC236}">
                <a16:creationId xmlns:a16="http://schemas.microsoft.com/office/drawing/2014/main" id="{F88A2E78-4CD3-4F60-9CFE-2CE7ABE10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61"/>
          <a:stretch/>
        </p:blipFill>
        <p:spPr bwMode="auto">
          <a:xfrm>
            <a:off x="0" y="0"/>
            <a:ext cx="5402424" cy="687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01F808-4C95-4E69-9902-0B7B52F96896}"/>
              </a:ext>
            </a:extLst>
          </p:cNvPr>
          <p:cNvSpPr/>
          <p:nvPr/>
        </p:nvSpPr>
        <p:spPr>
          <a:xfrm>
            <a:off x="6096000" y="118102"/>
            <a:ext cx="2426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Edu-Bot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BBF17-5EC3-4784-87B4-7CFE4F75BA8A}"/>
              </a:ext>
            </a:extLst>
          </p:cNvPr>
          <p:cNvSpPr txBox="1"/>
          <p:nvPr/>
        </p:nvSpPr>
        <p:spPr>
          <a:xfrm>
            <a:off x="5853953" y="1929715"/>
            <a:ext cx="3948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Kieran Marriott</a:t>
            </a:r>
          </a:p>
          <a:p>
            <a:r>
              <a:rPr lang="en-GB" sz="2800" dirty="0" err="1"/>
              <a:t>Gido</a:t>
            </a:r>
            <a:r>
              <a:rPr lang="en-GB" sz="2800" dirty="0"/>
              <a:t> ten Kate</a:t>
            </a:r>
          </a:p>
          <a:p>
            <a:r>
              <a:rPr lang="en-GB" sz="2800" dirty="0"/>
              <a:t>Bram van Gils</a:t>
            </a:r>
          </a:p>
          <a:p>
            <a:r>
              <a:rPr lang="en-GB" sz="2800" dirty="0"/>
              <a:t>Caitlin </a:t>
            </a:r>
            <a:r>
              <a:rPr lang="en-GB" sz="2800" dirty="0" err="1"/>
              <a:t>Bongers</a:t>
            </a:r>
            <a:r>
              <a:rPr lang="en-GB" sz="2800" dirty="0"/>
              <a:t> (R.I.P.)</a:t>
            </a:r>
          </a:p>
          <a:p>
            <a:r>
              <a:rPr lang="en-GB" sz="2800" dirty="0"/>
              <a:t>Thijs </a:t>
            </a:r>
            <a:r>
              <a:rPr lang="en-GB" sz="2800" dirty="0" err="1"/>
              <a:t>Spapens</a:t>
            </a:r>
            <a:r>
              <a:rPr lang="en-GB" sz="2800" dirty="0"/>
              <a:t> (R.I.P.)</a:t>
            </a:r>
          </a:p>
        </p:txBody>
      </p:sp>
    </p:spTree>
    <p:extLst>
      <p:ext uri="{BB962C8B-B14F-4D97-AF65-F5344CB8AC3E}">
        <p14:creationId xmlns:p14="http://schemas.microsoft.com/office/powerpoint/2010/main" val="332769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40BB-12BF-462A-B452-93FD56F3E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6F394-92D3-4DF4-BBD8-F5A439C0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53D61-9F8F-4BF3-886C-F3966084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59D61-F5A1-41AD-979E-25001706EFA3}"/>
              </a:ext>
            </a:extLst>
          </p:cNvPr>
          <p:cNvSpPr/>
          <p:nvPr/>
        </p:nvSpPr>
        <p:spPr>
          <a:xfrm>
            <a:off x="6253020" y="3469023"/>
            <a:ext cx="58336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erbeterde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Planning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12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CD70E-CB05-4FCE-8518-D6C832E4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79" y="129304"/>
            <a:ext cx="7088155" cy="67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A1637-EC25-43E5-87C1-02DD1DA5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3" y="0"/>
            <a:ext cx="7679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fbeeldingsresultaat voor white">
            <a:extLst>
              <a:ext uri="{FF2B5EF4-FFF2-40B4-BE49-F238E27FC236}">
                <a16:creationId xmlns:a16="http://schemas.microsoft.com/office/drawing/2014/main" id="{724EE57B-094E-47E0-B1A3-D2DA5C20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374" cy="687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90254-0140-43AC-B52D-734039C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F0B61-D431-4551-A0A6-5FF2BB461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506"/>
          <a:stretch/>
        </p:blipFill>
        <p:spPr>
          <a:xfrm>
            <a:off x="5799557" y="15697"/>
            <a:ext cx="6389817" cy="3968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52585-7270-4F1D-BA90-05B169499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84"/>
          <a:stretch/>
        </p:blipFill>
        <p:spPr>
          <a:xfrm>
            <a:off x="-1" y="0"/>
            <a:ext cx="5950847" cy="5906278"/>
          </a:xfrm>
          <a:prstGeom prst="rect">
            <a:avLst/>
          </a:prstGeom>
        </p:spPr>
      </p:pic>
      <p:sp>
        <p:nvSpPr>
          <p:cNvPr id="6" name="AutoShape 2" descr="Afbeeldingsresultaat voor white">
            <a:extLst>
              <a:ext uri="{FF2B5EF4-FFF2-40B4-BE49-F238E27FC236}">
                <a16:creationId xmlns:a16="http://schemas.microsoft.com/office/drawing/2014/main" id="{E250293C-989E-40AC-8D7A-CFD4D1027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fbeeldingsresultaat voor white">
            <a:extLst>
              <a:ext uri="{FF2B5EF4-FFF2-40B4-BE49-F238E27FC236}">
                <a16:creationId xmlns:a16="http://schemas.microsoft.com/office/drawing/2014/main" id="{D49FBBCF-848A-4192-B30B-A5DBEBE82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7556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2F315-68F2-4A2C-B7D6-484FF38EFF9E}"/>
              </a:ext>
            </a:extLst>
          </p:cNvPr>
          <p:cNvSpPr/>
          <p:nvPr/>
        </p:nvSpPr>
        <p:spPr>
          <a:xfrm>
            <a:off x="5799557" y="4835768"/>
            <a:ext cx="58336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</a:t>
            </a:r>
            <a:r>
              <a:rPr lang="en-GB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Verbeterd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051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van Gils [Developer]</dc:creator>
  <cp:lastModifiedBy>Bram van Gils [Developer]</cp:lastModifiedBy>
  <cp:revision>4</cp:revision>
  <dcterms:created xsi:type="dcterms:W3CDTF">2018-03-05T14:16:02Z</dcterms:created>
  <dcterms:modified xsi:type="dcterms:W3CDTF">2018-03-05T14:38:18Z</dcterms:modified>
</cp:coreProperties>
</file>