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72B6-72EF-4B88-8CB1-8970EFEB39DB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3406-C755-4EA6-B501-31064C81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3406-C755-4EA6-B501-31064C8128D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17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38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62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4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2188-C798-4289-81E7-8BC8258455D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5B0D-73C6-46A5-91B5-FCB3B12D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F1-F7BD-427B-B5ED-6F121A8CF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GUI </a:t>
            </a:r>
            <a:r>
              <a:rPr lang="nl-NL" dirty="0"/>
              <a:t>voor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Dungeons &amp; Dragons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7A98-1058-4CA4-B5BE-FFAA75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Thijs Spapens en Bram van Gils</a:t>
            </a:r>
          </a:p>
        </p:txBody>
      </p:sp>
    </p:spTree>
    <p:extLst>
      <p:ext uri="{BB962C8B-B14F-4D97-AF65-F5344CB8AC3E}">
        <p14:creationId xmlns:p14="http://schemas.microsoft.com/office/powerpoint/2010/main" val="10113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34C6-6046-4C19-94B0-1ED534D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gui flowchart</a:t>
            </a:r>
          </a:p>
        </p:txBody>
      </p:sp>
      <p:pic>
        <p:nvPicPr>
          <p:cNvPr id="5" name="Picture 4" descr="A close up of a whiteboard&#10;&#10;Description generated with high confidence">
            <a:extLst>
              <a:ext uri="{FF2B5EF4-FFF2-40B4-BE49-F238E27FC236}">
                <a16:creationId xmlns:a16="http://schemas.microsoft.com/office/drawing/2014/main" id="{102F506F-1B3B-4AC4-84EC-803799D4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8" y="2136710"/>
            <a:ext cx="5640368" cy="4721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9FCE8-B9F7-4DB3-A689-EB49DE9F03EC}"/>
              </a:ext>
            </a:extLst>
          </p:cNvPr>
          <p:cNvSpPr txBox="1"/>
          <p:nvPr/>
        </p:nvSpPr>
        <p:spPr>
          <a:xfrm>
            <a:off x="6624735" y="2136710"/>
            <a:ext cx="4721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Overzicht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Nadenken over Praktische Vragen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Nadenken over Interacties</a:t>
            </a:r>
          </a:p>
        </p:txBody>
      </p:sp>
    </p:spTree>
    <p:extLst>
      <p:ext uri="{BB962C8B-B14F-4D97-AF65-F5344CB8AC3E}">
        <p14:creationId xmlns:p14="http://schemas.microsoft.com/office/powerpoint/2010/main" val="5148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34C6-6046-4C19-94B0-1ED534D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gui </a:t>
            </a:r>
            <a:r>
              <a:rPr lang="nl-NL" dirty="0" err="1"/>
              <a:t>Wireframe</a:t>
            </a:r>
            <a:r>
              <a:rPr lang="nl-NL" dirty="0"/>
              <a:t> Sketches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9FCE8-B9F7-4DB3-A689-EB49DE9F03EC}"/>
              </a:ext>
            </a:extLst>
          </p:cNvPr>
          <p:cNvSpPr txBox="1"/>
          <p:nvPr/>
        </p:nvSpPr>
        <p:spPr>
          <a:xfrm>
            <a:off x="6624735" y="2136710"/>
            <a:ext cx="472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Indeling Bepalen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Vereisten verwerken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/>
              <a:t>Onderdelen Verdelen</a:t>
            </a:r>
          </a:p>
        </p:txBody>
      </p:sp>
      <p:pic>
        <p:nvPicPr>
          <p:cNvPr id="4" name="Picture 3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EB81C7AD-3C27-4638-9B70-99FBDD04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4"/>
          <a:stretch/>
        </p:blipFill>
        <p:spPr>
          <a:xfrm>
            <a:off x="65314" y="2136710"/>
            <a:ext cx="6280562" cy="4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8E47-813A-4883-8F9C-10A30F8A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</a:t>
            </a:r>
            <a:r>
              <a:rPr lang="nl-NL" dirty="0"/>
              <a:t> </a:t>
            </a:r>
            <a:r>
              <a:rPr lang="nl-NL" dirty="0" err="1"/>
              <a:t>Creation</a:t>
            </a:r>
            <a:r>
              <a:rPr lang="nl-NL" dirty="0"/>
              <a:t> </a:t>
            </a:r>
          </a:p>
        </p:txBody>
      </p:sp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06CC5F91-046E-426E-AB56-8D0AE1A9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799"/>
            <a:ext cx="3071674" cy="4750201"/>
          </a:xfrm>
          <a:prstGeom prst="rect">
            <a:avLst/>
          </a:prstGeom>
        </p:spPr>
      </p:pic>
      <p:pic>
        <p:nvPicPr>
          <p:cNvPr id="7" name="Picture 6" descr="A picture containing calculator, street, outdoor, building&#10;&#10;Description generated with high confidence">
            <a:extLst>
              <a:ext uri="{FF2B5EF4-FFF2-40B4-BE49-F238E27FC236}">
                <a16:creationId xmlns:a16="http://schemas.microsoft.com/office/drawing/2014/main" id="{9C0E55EF-A868-47D1-BACA-2A031AC32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866" r="-1"/>
          <a:stretch/>
        </p:blipFill>
        <p:spPr>
          <a:xfrm>
            <a:off x="3071674" y="2107799"/>
            <a:ext cx="3465250" cy="482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C0E06-F937-4BC9-9426-DCB7B58F88C1}"/>
              </a:ext>
            </a:extLst>
          </p:cNvPr>
          <p:cNvSpPr txBox="1"/>
          <p:nvPr/>
        </p:nvSpPr>
        <p:spPr>
          <a:xfrm>
            <a:off x="7058857" y="2107799"/>
            <a:ext cx="414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8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4 </a:t>
            </a:r>
            <a:r>
              <a:rPr lang="nl-NL" sz="2400" dirty="0" err="1"/>
              <a:t>stats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Optie Voor Dungeon Master</a:t>
            </a:r>
          </a:p>
        </p:txBody>
      </p:sp>
    </p:spTree>
    <p:extLst>
      <p:ext uri="{BB962C8B-B14F-4D97-AF65-F5344CB8AC3E}">
        <p14:creationId xmlns:p14="http://schemas.microsoft.com/office/powerpoint/2010/main" val="126683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2331-2622-43C6-829F-260C3C78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Gameplay Interface</a:t>
            </a:r>
          </a:p>
        </p:txBody>
      </p:sp>
      <p:pic>
        <p:nvPicPr>
          <p:cNvPr id="5" name="Picture 4" descr="A close up of a scoreboard&#10;&#10;Description generated with very high confidence">
            <a:extLst>
              <a:ext uri="{FF2B5EF4-FFF2-40B4-BE49-F238E27FC236}">
                <a16:creationId xmlns:a16="http://schemas.microsoft.com/office/drawing/2014/main" id="{9A4E3297-2885-4459-9FBD-99ACCBF5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52" y="2057400"/>
            <a:ext cx="3503960" cy="4800599"/>
          </a:xfrm>
          <a:prstGeom prst="rect">
            <a:avLst/>
          </a:prstGeom>
        </p:spPr>
      </p:pic>
      <p:pic>
        <p:nvPicPr>
          <p:cNvPr id="9" name="Picture 8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152E4120-5963-493B-965F-6BD27FBC1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7401"/>
            <a:ext cx="3329553" cy="4800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635E8B-2719-4082-9304-153BF08D248E}"/>
              </a:ext>
            </a:extLst>
          </p:cNvPr>
          <p:cNvSpPr txBox="1"/>
          <p:nvPr/>
        </p:nvSpPr>
        <p:spPr>
          <a:xfrm>
            <a:off x="7058857" y="2107799"/>
            <a:ext cx="4145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Dice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Weapon</a:t>
            </a:r>
            <a:r>
              <a:rPr lang="nl-NL" sz="2400" dirty="0"/>
              <a:t>/ Spell </a:t>
            </a:r>
            <a:r>
              <a:rPr lang="nl-NL" sz="2400" dirty="0" err="1"/>
              <a:t>Slots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HP/ 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Shop/</a:t>
            </a:r>
            <a:r>
              <a:rPr lang="nl-NL" sz="2400" dirty="0" err="1"/>
              <a:t>Character</a:t>
            </a:r>
            <a:r>
              <a:rPr lang="nl-NL" sz="2400" dirty="0"/>
              <a:t> Info Links</a:t>
            </a:r>
          </a:p>
        </p:txBody>
      </p:sp>
    </p:spTree>
    <p:extLst>
      <p:ext uri="{BB962C8B-B14F-4D97-AF65-F5344CB8AC3E}">
        <p14:creationId xmlns:p14="http://schemas.microsoft.com/office/powerpoint/2010/main" val="31994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791-ABF2-4C28-9973-76DDBEEF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</a:t>
            </a:r>
            <a:r>
              <a:rPr lang="nl-NL" dirty="0"/>
              <a:t>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E8A1E-A7ED-4A74-A560-BD61B6D2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1861150"/>
            <a:ext cx="3537714" cy="4996850"/>
          </a:xfrm>
          <a:prstGeom prst="rect">
            <a:avLst/>
          </a:prstGeom>
        </p:spPr>
      </p:pic>
      <p:pic>
        <p:nvPicPr>
          <p:cNvPr id="7" name="Picture 6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DFA1C68A-4D8D-4045-B537-E22394B31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150"/>
            <a:ext cx="3442996" cy="499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3285F-EC59-492F-9814-3F45F1928AED}"/>
              </a:ext>
            </a:extLst>
          </p:cNvPr>
          <p:cNvSpPr txBox="1"/>
          <p:nvPr/>
        </p:nvSpPr>
        <p:spPr>
          <a:xfrm>
            <a:off x="7170519" y="2104395"/>
            <a:ext cx="414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6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4 </a:t>
            </a:r>
            <a:r>
              <a:rPr lang="nl-NL" sz="2400" dirty="0" err="1"/>
              <a:t>Stats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9607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F2C-484B-4BD1-8AD3-1E407A29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Shop </a:t>
            </a:r>
            <a:r>
              <a:rPr lang="nl-NL" dirty="0" err="1"/>
              <a:t>Window</a:t>
            </a:r>
            <a:endParaRPr lang="nl-NL" dirty="0"/>
          </a:p>
        </p:txBody>
      </p:sp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C2F4F3CB-9FA8-41EE-8D84-6EEEECF1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114"/>
            <a:ext cx="3971843" cy="49638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9209E9-E42B-4FD1-8862-8E835916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43" y="1894114"/>
            <a:ext cx="3458547" cy="4964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B0EDE-016A-4E92-9E3A-088A9B954FC9}"/>
              </a:ext>
            </a:extLst>
          </p:cNvPr>
          <p:cNvSpPr txBox="1"/>
          <p:nvPr/>
        </p:nvSpPr>
        <p:spPr>
          <a:xfrm>
            <a:off x="7649913" y="1894114"/>
            <a:ext cx="414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Dialogue</a:t>
            </a:r>
            <a:r>
              <a:rPr lang="nl-NL" sz="2400" dirty="0"/>
              <a:t> </a:t>
            </a:r>
            <a:r>
              <a:rPr lang="nl-NL" sz="2400" dirty="0" err="1"/>
              <a:t>Window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Expandable</a:t>
            </a:r>
            <a:r>
              <a:rPr lang="nl-NL" sz="2400" dirty="0"/>
              <a:t>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3690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A21F-1D0A-47D6-889E-79003ED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61" y="335165"/>
            <a:ext cx="8610600" cy="1293028"/>
          </a:xfrm>
        </p:spPr>
        <p:txBody>
          <a:bodyPr/>
          <a:lstStyle/>
          <a:p>
            <a:r>
              <a:rPr lang="nl-NL" dirty="0"/>
              <a:t>Dungeon Master</a:t>
            </a:r>
          </a:p>
        </p:txBody>
      </p:sp>
      <p:pic>
        <p:nvPicPr>
          <p:cNvPr id="7" name="Picture 6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7B636DBD-832E-4785-AD60-7D59B229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85612"/>
            <a:ext cx="6086568" cy="3672387"/>
          </a:xfrm>
          <a:prstGeom prst="rect">
            <a:avLst/>
          </a:prstGeom>
        </p:spPr>
      </p:pic>
      <p:pic>
        <p:nvPicPr>
          <p:cNvPr id="1026" name="Picture 2" descr="https://media.discordapp.net/attachments/415065160663695361/421651630023376897/Dungeon_master.PNG?width=400&amp;height=241">
            <a:extLst>
              <a:ext uri="{FF2B5EF4-FFF2-40B4-BE49-F238E27FC236}">
                <a16:creationId xmlns:a16="http://schemas.microsoft.com/office/drawing/2014/main" id="{8C920455-D490-4A4D-A043-178151C3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50" y="3185613"/>
            <a:ext cx="6095250" cy="36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4E0D6E-16AB-4A56-8683-A9AD824BB857}"/>
              </a:ext>
            </a:extLst>
          </p:cNvPr>
          <p:cNvSpPr txBox="1"/>
          <p:nvPr/>
        </p:nvSpPr>
        <p:spPr>
          <a:xfrm>
            <a:off x="139405" y="1707683"/>
            <a:ext cx="414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Players</a:t>
            </a:r>
            <a:r>
              <a:rPr lang="nl-NL" sz="2400" dirty="0"/>
              <a:t> </a:t>
            </a:r>
            <a:r>
              <a:rPr lang="nl-NL" sz="2400" dirty="0" err="1"/>
              <a:t>Sorted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4 </a:t>
            </a:r>
            <a:r>
              <a:rPr lang="nl-NL" sz="2400" dirty="0" err="1"/>
              <a:t>Stats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5478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culator, street, outdoor, building&#10;&#10;Description generated with high confidence">
            <a:extLst>
              <a:ext uri="{FF2B5EF4-FFF2-40B4-BE49-F238E27FC236}">
                <a16:creationId xmlns:a16="http://schemas.microsoft.com/office/drawing/2014/main" id="{7F827A74-8145-4C3B-8173-D37E193B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71" y="1134809"/>
            <a:ext cx="2039557" cy="2842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A4FF-2F52-451C-8A13-162EA700C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05" y="3977222"/>
            <a:ext cx="2039557" cy="2880775"/>
          </a:xfrm>
          <a:prstGeom prst="rect">
            <a:avLst/>
          </a:prstGeom>
        </p:spPr>
      </p:pic>
      <p:pic>
        <p:nvPicPr>
          <p:cNvPr id="9" name="Picture 8" descr="A picture containing outdoor, green, road&#10;&#10;Description generated with high confidence">
            <a:extLst>
              <a:ext uri="{FF2B5EF4-FFF2-40B4-BE49-F238E27FC236}">
                <a16:creationId xmlns:a16="http://schemas.microsoft.com/office/drawing/2014/main" id="{A5437FFA-E2AD-49F0-A101-1EA559C4A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" y="3977224"/>
            <a:ext cx="4793863" cy="2880775"/>
          </a:xfrm>
          <a:prstGeom prst="rect">
            <a:avLst/>
          </a:prstGeom>
        </p:spPr>
      </p:pic>
      <p:pic>
        <p:nvPicPr>
          <p:cNvPr id="11" name="Picture 10" descr="A close up of a scoreboard&#10;&#10;Description generated with very high confidence">
            <a:extLst>
              <a:ext uri="{FF2B5EF4-FFF2-40B4-BE49-F238E27FC236}">
                <a16:creationId xmlns:a16="http://schemas.microsoft.com/office/drawing/2014/main" id="{8691742D-1C26-4A0F-B604-59B7345ED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87" y="1134809"/>
            <a:ext cx="2074681" cy="2842416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A24501-5DAB-49D4-9A0C-B3CC8F2AE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89" y="3977224"/>
            <a:ext cx="2012399" cy="28883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C1EE6A7-9669-4784-9430-161859B5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334" y="1587748"/>
            <a:ext cx="8610600" cy="1293028"/>
          </a:xfrm>
        </p:spPr>
        <p:txBody>
          <a:bodyPr>
            <a:normAutofit/>
          </a:bodyPr>
          <a:lstStyle/>
          <a:p>
            <a:r>
              <a:rPr lang="nl-NL" sz="8000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1563147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268</TotalTime>
  <Words>79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Vapor Trail</vt:lpstr>
      <vt:lpstr>GUI voor  Dungeons &amp; Dragons</vt:lpstr>
      <vt:lpstr>De gui flowchart</vt:lpstr>
      <vt:lpstr>De gui Wireframe Sketches</vt:lpstr>
      <vt:lpstr>Character Creation </vt:lpstr>
      <vt:lpstr>Gameplay Interface</vt:lpstr>
      <vt:lpstr>Character Info</vt:lpstr>
      <vt:lpstr>Shop Window</vt:lpstr>
      <vt:lpstr>Dungeon Master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voor  Dungeons &amp; Dragons</dc:title>
  <dc:creator>Bram van Gils [Developer]</dc:creator>
  <cp:lastModifiedBy>Bram van Gils [Developer]</cp:lastModifiedBy>
  <cp:revision>9</cp:revision>
  <dcterms:created xsi:type="dcterms:W3CDTF">2018-03-09T10:26:18Z</dcterms:created>
  <dcterms:modified xsi:type="dcterms:W3CDTF">2018-03-09T14:57:08Z</dcterms:modified>
</cp:coreProperties>
</file>