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BCC9-FB38-1CAA-68D2-8FBC46360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8FC16-0C25-E8CD-3551-A755EB266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25645-A225-A9A7-D7E1-8CC60C7F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F111-A5F3-DE42-8E68-D7420438ED5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0DDD7-FE29-1FA6-9D57-C6FB67E1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32353-90CA-572D-00F6-B9B1DC6D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4174-8A45-C941-8306-9C54DEBA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7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472E-C6DC-92FA-CE9B-051107E1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F5502-59E4-1E66-E616-DE526C972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5C455-BFAC-FC8F-7F3B-0AA80355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F111-A5F3-DE42-8E68-D7420438ED5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EAF73-6926-8089-AE4E-E5E95DC6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63280-4F15-8DD1-7B12-4BA150ED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4174-8A45-C941-8306-9C54DEBA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6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8A8E5-4DC2-CFE0-7740-72EC5CB63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5092E-CB71-BB92-0B17-86142DF33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5D7C-3512-ED99-6DC9-8208D6D1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F111-A5F3-DE42-8E68-D7420438ED5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098B8-EBFD-D0D4-B5AF-1DFFF414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C85DF-C835-68A0-3AB2-B72CC13F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4174-8A45-C941-8306-9C54DEBA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4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D43F-3CA1-DA1A-73B8-C875C0F8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6BDC0-33CB-3768-C7CB-E36E1991E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11BB4-6643-7544-109F-63CC086C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F111-A5F3-DE42-8E68-D7420438ED5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EF45F-C08A-3AE1-D2F7-F5F62EB3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44D53-9021-45BC-FD61-B297E513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4174-8A45-C941-8306-9C54DEBA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3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AD58-CCCA-0E71-DF02-4E58A9A7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A6765-5F91-E283-2BB1-F14AB4AC7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04871-7BE1-CC9A-9306-729CA6D9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F111-A5F3-DE42-8E68-D7420438ED5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B99F0-9174-E3CD-3D8A-A988B541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B6DF1-376D-55D9-99CB-02C21DCD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4174-8A45-C941-8306-9C54DEBA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5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CF14-F34F-0DF7-E64F-70FE30BF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00741-6508-BDC6-210B-95AAB42FB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ABA94-4B52-6B20-F92E-E0DC64DA0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40349-6AAF-5B4D-532F-C2CAC880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F111-A5F3-DE42-8E68-D7420438ED5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96212-6CEC-7603-9A86-44C596D7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071B2-D519-1EB8-76E7-5E0F9C14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4174-8A45-C941-8306-9C54DEBA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8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72D9-2F7D-20D9-16C9-5FA23262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CDB88-E865-6E0F-BABB-8C00A4D7A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86CB7-4518-3CAB-6052-27DE91709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D381E-7555-0B3C-7594-262B7A761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EBC9B-6428-B865-F782-5E54DCF4C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03E6E-60CB-6136-521E-E0F3AE52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F111-A5F3-DE42-8E68-D7420438ED5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4C70A-B7FD-75C3-4830-1CD1AB09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11F240-5CF4-439E-7965-1AB17F2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4174-8A45-C941-8306-9C54DEBA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0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18A4-A971-E7D4-8841-3AE7633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67FD8-5103-5D0E-331C-6A7FB657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F111-A5F3-DE42-8E68-D7420438ED5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83247-9C12-FD6B-D716-680D63CA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355AF-98D6-1556-5239-8224DEBD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4174-8A45-C941-8306-9C54DEBA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3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C9A92-7153-F45B-6C2B-EA3AC815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F111-A5F3-DE42-8E68-D7420438ED5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34D16-5279-CD88-3EB6-D762B53C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C53EA-674D-7034-0D52-E72E111C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4174-8A45-C941-8306-9C54DEBA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DEF9-BA16-546B-97BF-655B5234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CA42C-8E66-9C56-DFE3-F483F0D81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C891C-AD38-25BF-2996-AD7D25045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035EB-F8B0-DC87-FD69-BF9595EF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F111-A5F3-DE42-8E68-D7420438ED5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0312B-B594-CB20-4F99-1548D748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FDE73-5E16-61E1-5A9C-767CFA9E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4174-8A45-C941-8306-9C54DEBA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3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31DC-9D82-2A10-4953-ECF715894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04727-B117-A33A-7CEE-40EBE0C35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12022-2387-C0E8-8A3C-8CA041F52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603E9-2099-293B-AB99-12D01DC8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F111-A5F3-DE42-8E68-D7420438ED5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DCA19-C086-C318-4DFA-3C5E78D9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3D4E2-E794-BDAC-6DAE-71F9E6B5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4174-8A45-C941-8306-9C54DEBA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1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C3B66-E31C-123D-A042-A1A49F70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6D284-957A-15B3-8149-39E3072B7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C85C8-5477-5088-43AB-9DB55BCD0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F111-A5F3-DE42-8E68-D7420438ED5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BB903-AD8C-4E24-C1F3-C80239C35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A0114-746E-D9F5-6C8C-624C03E3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E4174-8A45-C941-8306-9C54DEBA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7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78466BDB-B49E-356C-383E-14A02D46C2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565" b="168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1B392E-D144-BD79-D7E8-C47D91A07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ln w="22225">
                  <a:solidFill>
                    <a:srgbClr val="FFFFFF"/>
                  </a:solidFill>
                </a:ln>
                <a:noFill/>
              </a:rPr>
              <a:t>ATTRITION ANALYSIS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E9729F-6647-C9D9-E9B6-E89264F2F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41" y="1065862"/>
            <a:ext cx="3860002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    </a:t>
            </a:r>
            <a:r>
              <a:rPr lang="en-US" dirty="0">
                <a:solidFill>
                  <a:srgbClr val="FFFFFF"/>
                </a:solidFill>
              </a:rPr>
              <a:t>GROUP #2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Brandon Mata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Jeff Garcia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Susan Espinosa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Aleysa</a:t>
            </a: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Vignesh </a:t>
            </a:r>
            <a:r>
              <a:rPr lang="en-US" sz="2000" dirty="0" err="1">
                <a:solidFill>
                  <a:srgbClr val="FFFFFF"/>
                </a:solidFill>
              </a:rPr>
              <a:t>Chiranai</a:t>
            </a: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Aditi Garg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93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orange pie chart&#10;&#10;Description automatically generated">
            <a:extLst>
              <a:ext uri="{FF2B5EF4-FFF2-40B4-BE49-F238E27FC236}">
                <a16:creationId xmlns:a16="http://schemas.microsoft.com/office/drawing/2014/main" id="{D90ACF16-034A-B30D-B1B5-03899639F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450005"/>
            <a:ext cx="10905066" cy="504359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3510F7-AEE1-C132-CE29-F13EE34FD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18719" y="27862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i="0" u="none" strike="noStrike" dirty="0">
                <a:effectLst/>
              </a:rPr>
              <a:t>Distribution of employee attrition in the company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83F78-83DA-CCAA-23B1-CFE64228EE62}"/>
              </a:ext>
            </a:extLst>
          </p:cNvPr>
          <p:cNvSpPr txBox="1"/>
          <p:nvPr/>
        </p:nvSpPr>
        <p:spPr>
          <a:xfrm>
            <a:off x="416012" y="5586095"/>
            <a:ext cx="117759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u="none" strike="noStrike" dirty="0">
                <a:effectLst/>
                <a:latin typeface="-apple-system"/>
              </a:rPr>
              <a:t>                                                                                                                      </a:t>
            </a:r>
            <a:r>
              <a:rPr lang="en-US" sz="1600" b="1" i="0" u="sng" strike="noStrike" dirty="0">
                <a:effectLst/>
                <a:latin typeface="-apple-system"/>
              </a:rPr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-apple-system"/>
              </a:rPr>
              <a:t>According the Pie Chart, we can say that out of 1470 employees, 16.1% of the employees left their job; while the other 83.9% of the employees preferred to stay at their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</a:rPr>
              <a:t>ABC</a:t>
            </a:r>
            <a:endParaRPr lang="en-US" sz="1600" b="1" i="0" u="none" strike="noStrike" dirty="0"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i="0" u="none" strike="noStrike" dirty="0">
              <a:effectLst/>
              <a:latin typeface="-apple-system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734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64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ATTRITION ANALYSIS</vt:lpstr>
      <vt:lpstr>Distribution of employee attrition in the company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ATTRITION ANALYSIS</dc:title>
  <dc:creator>Aditi Garg</dc:creator>
  <cp:lastModifiedBy>Aditi Garg</cp:lastModifiedBy>
  <cp:revision>1</cp:revision>
  <dcterms:created xsi:type="dcterms:W3CDTF">2023-08-15T01:01:14Z</dcterms:created>
  <dcterms:modified xsi:type="dcterms:W3CDTF">2023-08-15T22:28:34Z</dcterms:modified>
</cp:coreProperties>
</file>