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388645-82BA-4C94-83BD-13AB89C70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7ECC91-655D-4031-9047-3A6411786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3489B7-CFB7-4FD5-A152-48EE36A1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0895-74C8-45F7-9034-EB391DB0495A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9014CD-B265-4289-9C7C-44320E50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80FAF0-117B-4285-A3C8-38C4AEB5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5D5B-031A-4EE6-A2DC-AF3A128F6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00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17FF1F-9125-4D69-8F6B-AA28DD18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7B5148-B8C8-4E7A-A8D8-10F6B815C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4CC31F-06CD-4E92-B765-7F8CB358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0895-74C8-45F7-9034-EB391DB0495A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74491F-107D-4392-973A-84F0BC42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6EA445-EEFB-4921-83E9-5D053C48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5D5B-031A-4EE6-A2DC-AF3A128F6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74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917CAF-71F9-4458-A0A0-704EB2373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04A8C2-5206-42A9-81C8-EA37C444B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5ED039-E4AE-4512-B63A-674684FB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0895-74C8-45F7-9034-EB391DB0495A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C9B411-E693-42F1-9103-A7F46E9D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B5E65D-5471-4C58-8973-3C6970E6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5D5B-031A-4EE6-A2DC-AF3A128F6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96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50E29-0821-441B-BE85-CCC9F163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FB5C84-EB2E-4365-B50B-85A0AD8B9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0BCC63-46B7-42FC-B575-6701CF50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0895-74C8-45F7-9034-EB391DB0495A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B27B7E-4022-43A9-B680-7C35820F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494D7F-B2FB-47D5-94ED-2A8344D8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5D5B-031A-4EE6-A2DC-AF3A128F6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600DE-95BA-4CBC-B8D0-EF452E30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CB7D44-5C49-4E22-B328-FA491EF2F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B51DB7-C5AD-4017-8632-B62E2FAF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0895-74C8-45F7-9034-EB391DB0495A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54018C-59AC-41DE-AB3B-DF5156EFF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E31C78-7D24-4FD5-8AA5-9358088A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5D5B-031A-4EE6-A2DC-AF3A128F6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98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8F9C4-12A4-4FD9-B00B-C0C01E43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28FA36-D0A7-4F93-8F6E-3CF26CA52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29519D-728D-443B-8189-383B46B09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F1343C-06F0-49EF-B42C-08F9DFD3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0895-74C8-45F7-9034-EB391DB0495A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29851A-F9B0-49FD-996D-48374DFDC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F5F48F-85FD-4F9F-87E0-83E690F5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5D5B-031A-4EE6-A2DC-AF3A128F6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A0077-C109-4EDD-9986-B9A40733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067171-2C47-42A7-AB4D-D371544C9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3E8C77-8CFB-4F4D-B049-15C10124B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6B7F2BF-BCE1-46AD-B286-B6B573E78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61F2FF-5281-4E38-BA42-95341E97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1F748B3-3418-4ABB-A682-ED6E0FC2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0895-74C8-45F7-9034-EB391DB0495A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353F5D6-055E-4D12-8187-B2AC4329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5766480-F33E-425B-984F-26EAC170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5D5B-031A-4EE6-A2DC-AF3A128F6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0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17B317-9BC1-49B1-9507-BAE78822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3B42F7-22F3-4124-A38B-8E747806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0895-74C8-45F7-9034-EB391DB0495A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57AB33-1758-4EC8-94BA-0193915B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78ABCF-BC10-4C3A-BCC9-9A6BC6F0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5D5B-031A-4EE6-A2DC-AF3A128F6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52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EA2340-73F2-4B69-BD24-02BD114D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0895-74C8-45F7-9034-EB391DB0495A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E56EAE9-0117-4C1C-B255-CA608071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7A128C-94A8-4BC4-942E-66EB962B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5D5B-031A-4EE6-A2DC-AF3A128F6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43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22CF0-2C3A-4699-AC6E-6D505D20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2B40C2-F37F-4F27-855B-1E69E2500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EFF3F5-9BA3-4B71-B8E9-0BCAF666C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26D580-6FB5-44BC-8F7F-1294592B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0895-74C8-45F7-9034-EB391DB0495A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360EBE-5FFB-4609-A90A-C054328F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B37959-03FA-481C-A37E-963EE1CB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5D5B-031A-4EE6-A2DC-AF3A128F6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90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BDD43-4729-4521-B8A6-99B12D57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28AF3F-6EF1-4A24-8206-840E30001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62B2DF-F6C1-46C1-BECE-AB0639F22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6DCB41-57D1-4F20-AD9F-697F8D7FC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0895-74C8-45F7-9034-EB391DB0495A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DB8280-8C1A-47A4-A76E-F66E9422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45382C-4584-4AB8-8B2E-1F6189FA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5D5B-031A-4EE6-A2DC-AF3A128F6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08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9D77C94-31D6-4203-AA51-3570FC318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C75237-C76B-4236-BBA6-C09312757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16AD31-8852-4652-A5A8-1122E6105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C0895-74C8-45F7-9034-EB391DB0495A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1043B4-165C-4780-B87B-65B6D5EA5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1DDD7B-FBEF-48BA-9949-A70398EC1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75D5B-031A-4EE6-A2DC-AF3A128F6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54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>
            <a:extLst>
              <a:ext uri="{FF2B5EF4-FFF2-40B4-BE49-F238E27FC236}">
                <a16:creationId xmlns:a16="http://schemas.microsoft.com/office/drawing/2014/main" id="{93ECF44F-E3B1-4C50-9A7F-5EFF0FBC65A6}"/>
              </a:ext>
            </a:extLst>
          </p:cNvPr>
          <p:cNvGrpSpPr/>
          <p:nvPr/>
        </p:nvGrpSpPr>
        <p:grpSpPr>
          <a:xfrm>
            <a:off x="538223" y="849410"/>
            <a:ext cx="11115554" cy="5159181"/>
            <a:chOff x="183219" y="656018"/>
            <a:chExt cx="11115554" cy="5159181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E9F8914D-D528-44F7-B8D2-D63DAF282458}"/>
                </a:ext>
              </a:extLst>
            </p:cNvPr>
            <p:cNvSpPr txBox="1"/>
            <p:nvPr/>
          </p:nvSpPr>
          <p:spPr>
            <a:xfrm>
              <a:off x="4190294" y="656018"/>
              <a:ext cx="1373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Lato" panose="020F0502020204030203" pitchFamily="34" charset="0"/>
                </a:rPr>
                <a:t>Splash Page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B6A07370-8104-4479-BD6B-3D826653E390}"/>
                </a:ext>
              </a:extLst>
            </p:cNvPr>
            <p:cNvSpPr txBox="1"/>
            <p:nvPr/>
          </p:nvSpPr>
          <p:spPr>
            <a:xfrm>
              <a:off x="4228285" y="1323322"/>
              <a:ext cx="1297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Lato" panose="020F0502020204030203" pitchFamily="34" charset="0"/>
                </a:rPr>
                <a:t>Dashboard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094A94CE-7256-4CA0-AFD9-0DBFCDF7677F}"/>
                </a:ext>
              </a:extLst>
            </p:cNvPr>
            <p:cNvSpPr txBox="1"/>
            <p:nvPr/>
          </p:nvSpPr>
          <p:spPr>
            <a:xfrm>
              <a:off x="6904389" y="1979133"/>
              <a:ext cx="1351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Lato" panose="020F0502020204030203" pitchFamily="34" charset="0"/>
                </a:rPr>
                <a:t>Paramètres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A066ACE-F1C5-4DCA-A449-1E44038514F6}"/>
                </a:ext>
              </a:extLst>
            </p:cNvPr>
            <p:cNvSpPr txBox="1"/>
            <p:nvPr/>
          </p:nvSpPr>
          <p:spPr>
            <a:xfrm>
              <a:off x="789155" y="1840634"/>
              <a:ext cx="20601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>
                  <a:latin typeface="Lato" panose="020F0502020204030203" pitchFamily="34" charset="0"/>
                </a:rPr>
                <a:t>Recommandations</a:t>
              </a:r>
            </a:p>
            <a:p>
              <a:pPr algn="ctr"/>
              <a:r>
                <a:rPr lang="fr-FR" dirty="0">
                  <a:latin typeface="Lato" panose="020F0502020204030203" pitchFamily="34" charset="0"/>
                </a:rPr>
                <a:t>Par organisme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386C0B4-7402-42C6-98C4-422334A3F8BD}"/>
                </a:ext>
              </a:extLst>
            </p:cNvPr>
            <p:cNvSpPr txBox="1"/>
            <p:nvPr/>
          </p:nvSpPr>
          <p:spPr>
            <a:xfrm>
              <a:off x="4240309" y="1979133"/>
              <a:ext cx="1273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Lato" panose="020F0502020204030203" pitchFamily="34" charset="0"/>
                </a:rPr>
                <a:t>Mes Repas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F7D1BCD-E1ED-4B6F-BB22-607488B3ED23}"/>
                </a:ext>
              </a:extLst>
            </p:cNvPr>
            <p:cNvSpPr txBox="1"/>
            <p:nvPr/>
          </p:nvSpPr>
          <p:spPr>
            <a:xfrm>
              <a:off x="3896463" y="2967201"/>
              <a:ext cx="19607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>
                  <a:latin typeface="Lato" panose="020F0502020204030203" pitchFamily="34" charset="0"/>
                </a:rPr>
                <a:t>Recommandation</a:t>
              </a:r>
            </a:p>
            <a:p>
              <a:pPr algn="ctr"/>
              <a:r>
                <a:rPr lang="fr-FR" dirty="0">
                  <a:latin typeface="Lato" panose="020F0502020204030203" pitchFamily="34" charset="0"/>
                </a:rPr>
                <a:t>Par jour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BE311918-B0A0-4FE0-B06C-0A73FDEACBF6}"/>
                </a:ext>
              </a:extLst>
            </p:cNvPr>
            <p:cNvSpPr txBox="1"/>
            <p:nvPr/>
          </p:nvSpPr>
          <p:spPr>
            <a:xfrm>
              <a:off x="7797920" y="2490803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Lato" panose="020F0502020204030203" pitchFamily="34" charset="0"/>
                </a:rPr>
                <a:t>À propos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F273C82-CB72-4605-B270-538019651F05}"/>
                </a:ext>
              </a:extLst>
            </p:cNvPr>
            <p:cNvSpPr txBox="1"/>
            <p:nvPr/>
          </p:nvSpPr>
          <p:spPr>
            <a:xfrm>
              <a:off x="7797920" y="3429669"/>
              <a:ext cx="1274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Lato" panose="020F0502020204030203" pitchFamily="34" charset="0"/>
                </a:rPr>
                <a:t>Connexion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94D704F9-C508-4E6E-9B52-34FBF7E5F588}"/>
                </a:ext>
              </a:extLst>
            </p:cNvPr>
            <p:cNvSpPr txBox="1"/>
            <p:nvPr/>
          </p:nvSpPr>
          <p:spPr>
            <a:xfrm>
              <a:off x="8551739" y="4159822"/>
              <a:ext cx="2180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Lato" panose="020F0502020204030203" pitchFamily="34" charset="0"/>
                </a:rPr>
                <a:t>Mot de passe oublié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8F8EF648-2DDF-4EBE-BD1A-742C3A145BED}"/>
                </a:ext>
              </a:extLst>
            </p:cNvPr>
            <p:cNvSpPr txBox="1"/>
            <p:nvPr/>
          </p:nvSpPr>
          <p:spPr>
            <a:xfrm>
              <a:off x="8552821" y="3736593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Lato" panose="020F0502020204030203" pitchFamily="34" charset="0"/>
                </a:rPr>
                <a:t>Inscription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C7FC653-BD64-4C1B-9FA2-1E450C116F96}"/>
                </a:ext>
              </a:extLst>
            </p:cNvPr>
            <p:cNvSpPr txBox="1"/>
            <p:nvPr/>
          </p:nvSpPr>
          <p:spPr>
            <a:xfrm>
              <a:off x="8551739" y="2763015"/>
              <a:ext cx="1491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Lato" panose="020F0502020204030203" pitchFamily="34" charset="0"/>
                </a:rPr>
                <a:t>Informations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1025806D-9D37-4B46-A2F9-4A558B44E839}"/>
                </a:ext>
              </a:extLst>
            </p:cNvPr>
            <p:cNvSpPr txBox="1"/>
            <p:nvPr/>
          </p:nvSpPr>
          <p:spPr>
            <a:xfrm>
              <a:off x="8551739" y="3067909"/>
              <a:ext cx="2747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Lato" panose="020F0502020204030203" pitchFamily="34" charset="0"/>
                </a:rPr>
                <a:t>Avertir un administrateur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B7FA1B7-3F36-4698-B04E-EBAA8D2551C7}"/>
                </a:ext>
              </a:extLst>
            </p:cNvPr>
            <p:cNvSpPr txBox="1"/>
            <p:nvPr/>
          </p:nvSpPr>
          <p:spPr>
            <a:xfrm>
              <a:off x="7797920" y="446674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Lato" panose="020F0502020204030203" pitchFamily="34" charset="0"/>
                </a:rPr>
                <a:t>Langue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3FBD8704-39AC-46DE-B0A7-AC5DE6E4B750}"/>
                </a:ext>
              </a:extLst>
            </p:cNvPr>
            <p:cNvSpPr txBox="1"/>
            <p:nvPr/>
          </p:nvSpPr>
          <p:spPr>
            <a:xfrm>
              <a:off x="8551739" y="4771640"/>
              <a:ext cx="1026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Lato" panose="020F0502020204030203" pitchFamily="34" charset="0"/>
                </a:rPr>
                <a:t>Français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4F063DF-E4A4-4EBC-837C-B825E040955B}"/>
                </a:ext>
              </a:extLst>
            </p:cNvPr>
            <p:cNvSpPr txBox="1"/>
            <p:nvPr/>
          </p:nvSpPr>
          <p:spPr>
            <a:xfrm>
              <a:off x="8551739" y="5140972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Lato" panose="020F0502020204030203" pitchFamily="34" charset="0"/>
                </a:rPr>
                <a:t>Anglais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4EBA8DD-B118-4937-824B-DC878299F4DE}"/>
                </a:ext>
              </a:extLst>
            </p:cNvPr>
            <p:cNvSpPr txBox="1"/>
            <p:nvPr/>
          </p:nvSpPr>
          <p:spPr>
            <a:xfrm>
              <a:off x="7797920" y="5445867"/>
              <a:ext cx="157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Lato" panose="020F0502020204030203" pitchFamily="34" charset="0"/>
                </a:rPr>
                <a:t>Mode sombre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8B83C7C3-8964-4CD9-BD79-7569E3044FDF}"/>
                </a:ext>
              </a:extLst>
            </p:cNvPr>
            <p:cNvSpPr txBox="1"/>
            <p:nvPr/>
          </p:nvSpPr>
          <p:spPr>
            <a:xfrm>
              <a:off x="183219" y="2942133"/>
              <a:ext cx="3272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>
                  <a:latin typeface="Lato" panose="020F0502020204030203" pitchFamily="34" charset="0"/>
                </a:rPr>
                <a:t>Appliquer les recommandation</a:t>
              </a:r>
            </a:p>
            <a:p>
              <a:pPr algn="ctr"/>
              <a:r>
                <a:rPr lang="fr-FR" dirty="0">
                  <a:latin typeface="Lato" panose="020F0502020204030203" pitchFamily="34" charset="0"/>
                </a:rPr>
                <a:t>De l’organisme souhaité</a:t>
              </a: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C5A11A15-5576-4FA0-BFFE-C2A1E74B2044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4727875" y="1174336"/>
              <a:ext cx="297972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80D6CC79-3B6E-4614-9A5E-6BE71054D365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>
              <a:off x="4876860" y="1692654"/>
              <a:ext cx="2" cy="28647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B8004909-DD4E-4A4D-971C-6FCC7ABEDCE4}"/>
                </a:ext>
              </a:extLst>
            </p:cNvPr>
            <p:cNvCxnSpPr>
              <a:stCxn id="5" idx="3"/>
              <a:endCxn id="6" idx="0"/>
            </p:cNvCxnSpPr>
            <p:nvPr/>
          </p:nvCxnSpPr>
          <p:spPr>
            <a:xfrm>
              <a:off x="5525435" y="1507988"/>
              <a:ext cx="2054524" cy="471145"/>
            </a:xfrm>
            <a:prstGeom prst="bentConnector2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C496AB5F-0105-45F2-AB08-37C81DCB3549}"/>
                </a:ext>
              </a:extLst>
            </p:cNvPr>
            <p:cNvCxnSpPr>
              <a:stCxn id="5" idx="1"/>
              <a:endCxn id="7" idx="0"/>
            </p:cNvCxnSpPr>
            <p:nvPr/>
          </p:nvCxnSpPr>
          <p:spPr>
            <a:xfrm rot="10800000" flipV="1">
              <a:off x="1819245" y="1507988"/>
              <a:ext cx="2409040" cy="332646"/>
            </a:xfrm>
            <a:prstGeom prst="bentConnector2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B05054B9-0E11-4102-8CF3-55E59280DB11}"/>
                </a:ext>
              </a:extLst>
            </p:cNvPr>
            <p:cNvCxnSpPr>
              <a:stCxn id="7" idx="2"/>
              <a:endCxn id="20" idx="0"/>
            </p:cNvCxnSpPr>
            <p:nvPr/>
          </p:nvCxnSpPr>
          <p:spPr>
            <a:xfrm rot="5400000">
              <a:off x="1591661" y="2714549"/>
              <a:ext cx="455168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A67B84C-A596-41B0-A374-05606192962D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rot="5400000">
              <a:off x="4567493" y="2657832"/>
              <a:ext cx="618736" cy="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B286ECF-6787-49FD-89E2-E56293913B4F}"/>
                </a:ext>
              </a:extLst>
            </p:cNvPr>
            <p:cNvCxnSpPr>
              <a:stCxn id="6" idx="2"/>
              <a:endCxn id="10" idx="1"/>
            </p:cNvCxnSpPr>
            <p:nvPr/>
          </p:nvCxnSpPr>
          <p:spPr>
            <a:xfrm rot="16200000" flipH="1">
              <a:off x="7525437" y="2402986"/>
              <a:ext cx="327004" cy="217961"/>
            </a:xfrm>
            <a:prstGeom prst="bentConnector2">
              <a:avLst/>
            </a:prstGeom>
            <a:ln w="28575">
              <a:solidFill>
                <a:schemeClr val="accent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176A4C04-5454-4FA0-AF41-6BE97F762954}"/>
                </a:ext>
              </a:extLst>
            </p:cNvPr>
            <p:cNvCxnSpPr>
              <a:stCxn id="10" idx="2"/>
              <a:endCxn id="14" idx="1"/>
            </p:cNvCxnSpPr>
            <p:nvPr/>
          </p:nvCxnSpPr>
          <p:spPr>
            <a:xfrm rot="16200000" flipH="1">
              <a:off x="8403246" y="2799188"/>
              <a:ext cx="87546" cy="209439"/>
            </a:xfrm>
            <a:prstGeom prst="bentConnector2">
              <a:avLst/>
            </a:prstGeom>
            <a:ln w="28575">
              <a:solidFill>
                <a:schemeClr val="accent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530C4870-3166-45D0-945D-205FFB6A6803}"/>
                </a:ext>
              </a:extLst>
            </p:cNvPr>
            <p:cNvCxnSpPr>
              <a:stCxn id="10" idx="2"/>
              <a:endCxn id="15" idx="1"/>
            </p:cNvCxnSpPr>
            <p:nvPr/>
          </p:nvCxnSpPr>
          <p:spPr>
            <a:xfrm rot="16200000" flipH="1">
              <a:off x="8250799" y="2951635"/>
              <a:ext cx="392440" cy="209439"/>
            </a:xfrm>
            <a:prstGeom prst="bentConnector2">
              <a:avLst/>
            </a:prstGeom>
            <a:ln w="28575">
              <a:solidFill>
                <a:schemeClr val="accent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1346341E-8C39-4A2D-8CF8-F907B4DA4759}"/>
                </a:ext>
              </a:extLst>
            </p:cNvPr>
            <p:cNvCxnSpPr>
              <a:stCxn id="11" idx="2"/>
              <a:endCxn id="13" idx="1"/>
            </p:cNvCxnSpPr>
            <p:nvPr/>
          </p:nvCxnSpPr>
          <p:spPr>
            <a:xfrm rot="16200000" flipH="1">
              <a:off x="8432790" y="3801228"/>
              <a:ext cx="122258" cy="117803"/>
            </a:xfrm>
            <a:prstGeom prst="bentConnector2">
              <a:avLst/>
            </a:prstGeom>
            <a:ln w="28575">
              <a:solidFill>
                <a:schemeClr val="accent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57C9EC1A-A2EF-4D74-9C09-3738C117E774}"/>
                </a:ext>
              </a:extLst>
            </p:cNvPr>
            <p:cNvCxnSpPr>
              <a:stCxn id="11" idx="2"/>
              <a:endCxn id="12" idx="1"/>
            </p:cNvCxnSpPr>
            <p:nvPr/>
          </p:nvCxnSpPr>
          <p:spPr>
            <a:xfrm rot="16200000" flipH="1">
              <a:off x="8220635" y="4013383"/>
              <a:ext cx="545487" cy="116721"/>
            </a:xfrm>
            <a:prstGeom prst="bentConnector2">
              <a:avLst/>
            </a:prstGeom>
            <a:ln w="28575">
              <a:solidFill>
                <a:schemeClr val="accent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93DD7729-C13C-47A5-8D23-A517781006D0}"/>
                </a:ext>
              </a:extLst>
            </p:cNvPr>
            <p:cNvCxnSpPr>
              <a:stCxn id="6" idx="2"/>
              <a:endCxn id="11" idx="1"/>
            </p:cNvCxnSpPr>
            <p:nvPr/>
          </p:nvCxnSpPr>
          <p:spPr>
            <a:xfrm rot="16200000" flipH="1">
              <a:off x="7056004" y="2872419"/>
              <a:ext cx="1265870" cy="217961"/>
            </a:xfrm>
            <a:prstGeom prst="bentConnector2">
              <a:avLst/>
            </a:prstGeom>
            <a:ln w="28575">
              <a:solidFill>
                <a:schemeClr val="accent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3AAA45FD-51EE-4CC7-94EB-81EFB5AC87B2}"/>
                </a:ext>
              </a:extLst>
            </p:cNvPr>
            <p:cNvCxnSpPr>
              <a:stCxn id="6" idx="2"/>
              <a:endCxn id="16" idx="1"/>
            </p:cNvCxnSpPr>
            <p:nvPr/>
          </p:nvCxnSpPr>
          <p:spPr>
            <a:xfrm rot="16200000" flipH="1">
              <a:off x="6537466" y="3390957"/>
              <a:ext cx="2302947" cy="217961"/>
            </a:xfrm>
            <a:prstGeom prst="bentConnector2">
              <a:avLst/>
            </a:prstGeom>
            <a:ln w="28575">
              <a:solidFill>
                <a:schemeClr val="accent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685BE651-EF19-4E8D-B7B7-B3813CB1EA46}"/>
                </a:ext>
              </a:extLst>
            </p:cNvPr>
            <p:cNvCxnSpPr>
              <a:stCxn id="6" idx="2"/>
              <a:endCxn id="19" idx="1"/>
            </p:cNvCxnSpPr>
            <p:nvPr/>
          </p:nvCxnSpPr>
          <p:spPr>
            <a:xfrm rot="16200000" flipH="1">
              <a:off x="6047905" y="3880518"/>
              <a:ext cx="3282068" cy="217961"/>
            </a:xfrm>
            <a:prstGeom prst="bentConnector2">
              <a:avLst/>
            </a:prstGeom>
            <a:ln w="28575">
              <a:solidFill>
                <a:schemeClr val="accent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CEF914D6-EA15-4C1E-99A2-8172DC2E96D3}"/>
                </a:ext>
              </a:extLst>
            </p:cNvPr>
            <p:cNvCxnSpPr>
              <a:stCxn id="16" idx="2"/>
              <a:endCxn id="17" idx="1"/>
            </p:cNvCxnSpPr>
            <p:nvPr/>
          </p:nvCxnSpPr>
          <p:spPr>
            <a:xfrm rot="16200000" flipH="1">
              <a:off x="8343624" y="4748191"/>
              <a:ext cx="120228" cy="296001"/>
            </a:xfrm>
            <a:prstGeom prst="bentConnector2">
              <a:avLst/>
            </a:prstGeom>
            <a:ln w="28575">
              <a:solidFill>
                <a:schemeClr val="accent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FD6EE20-CF3C-4847-948A-48676345D63A}"/>
                </a:ext>
              </a:extLst>
            </p:cNvPr>
            <p:cNvCxnSpPr>
              <a:stCxn id="16" idx="2"/>
              <a:endCxn id="18" idx="1"/>
            </p:cNvCxnSpPr>
            <p:nvPr/>
          </p:nvCxnSpPr>
          <p:spPr>
            <a:xfrm rot="16200000" flipH="1">
              <a:off x="8158958" y="4932857"/>
              <a:ext cx="489560" cy="296001"/>
            </a:xfrm>
            <a:prstGeom prst="bentConnector2">
              <a:avLst/>
            </a:prstGeom>
            <a:ln w="28575">
              <a:solidFill>
                <a:schemeClr val="accent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178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odDeliveryApp.png">
            <a:extLst>
              <a:ext uri="{FF2B5EF4-FFF2-40B4-BE49-F238E27FC236}">
                <a16:creationId xmlns:a16="http://schemas.microsoft.com/office/drawing/2014/main" id="{8A2DCB0F-EA21-4B1D-A108-E4AF5ED97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8293" cy="332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444.gif">
            <a:extLst>
              <a:ext uri="{FF2B5EF4-FFF2-40B4-BE49-F238E27FC236}">
                <a16:creationId xmlns:a16="http://schemas.microsoft.com/office/drawing/2014/main" id="{6DEFFD63-C73A-4C3F-AAA4-2FFF547B2D4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43" y="4227544"/>
            <a:ext cx="3495869" cy="262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minder App - 1st Shot calendar grocery app meal planner birthday reminder event app design app mobile app design ui deisgn reminder">
            <a:extLst>
              <a:ext uri="{FF2B5EF4-FFF2-40B4-BE49-F238E27FC236}">
                <a16:creationId xmlns:a16="http://schemas.microsoft.com/office/drawing/2014/main" id="{8BE70FEF-ECAF-4F1E-AA9C-BD552326F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766" y="524824"/>
            <a:ext cx="4435980" cy="332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cipe Cloud App - Drag and Drop Meal Planner recipe cloud ios app web app recipe organizer meal planner">
            <a:extLst>
              <a:ext uri="{FF2B5EF4-FFF2-40B4-BE49-F238E27FC236}">
                <a16:creationId xmlns:a16="http://schemas.microsoft.com/office/drawing/2014/main" id="{7B9D6A53-875C-4106-9680-56C22301F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67" y="8554"/>
            <a:ext cx="4243354" cy="318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eal Planner meal planner ui node food meals cooking">
            <a:extLst>
              <a:ext uri="{FF2B5EF4-FFF2-40B4-BE49-F238E27FC236}">
                <a16:creationId xmlns:a16="http://schemas.microsoft.com/office/drawing/2014/main" id="{2FF41F65-925A-471A-BE13-724F6825B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191069"/>
            <a:ext cx="4889241" cy="366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eal Planning Web App Design healthy living healthy food planner meal healthy eating calorie calculator">
            <a:extLst>
              <a:ext uri="{FF2B5EF4-FFF2-40B4-BE49-F238E27FC236}">
                <a16:creationId xmlns:a16="http://schemas.microsoft.com/office/drawing/2014/main" id="{0F4B7217-AAEC-4DC0-A937-B70A8175D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706" y="3853543"/>
            <a:ext cx="3994537" cy="299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564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35</Words>
  <Application>Microsoft Office PowerPoint</Application>
  <PresentationFormat>Grand écran</PresentationFormat>
  <Paragraphs>20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DARRIEUTORT</dc:creator>
  <cp:lastModifiedBy>Pierre DARRIEUTORT</cp:lastModifiedBy>
  <cp:revision>4</cp:revision>
  <dcterms:created xsi:type="dcterms:W3CDTF">2019-11-09T14:18:54Z</dcterms:created>
  <dcterms:modified xsi:type="dcterms:W3CDTF">2019-11-11T11:10:15Z</dcterms:modified>
</cp:coreProperties>
</file>