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9" r:id="rId6"/>
    <p:sldId id="271" r:id="rId7"/>
    <p:sldId id="278" r:id="rId8"/>
    <p:sldId id="257" r:id="rId9"/>
    <p:sldId id="277" r:id="rId10"/>
    <p:sldId id="258" r:id="rId11"/>
    <p:sldId id="269" r:id="rId12"/>
    <p:sldId id="260" r:id="rId13"/>
    <p:sldId id="273" r:id="rId14"/>
    <p:sldId id="264" r:id="rId15"/>
    <p:sldId id="261" r:id="rId16"/>
    <p:sldId id="270" r:id="rId17"/>
    <p:sldId id="265" r:id="rId18"/>
    <p:sldId id="266" r:id="rId19"/>
    <p:sldId id="267" r:id="rId20"/>
    <p:sldId id="275" r:id="rId21"/>
    <p:sldId id="276" r:id="rId22"/>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1F1A7A-3842-4B7C-96B6-55ECA92777D5}" v="16" dt="2022-07-26T15:41:01.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8" d="100"/>
          <a:sy n="88" d="100"/>
        </p:scale>
        <p:origin x="72" y="393"/>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a Strack" userId="6731ffb2bbf5632b" providerId="LiveId" clId="{F71F1A7A-3842-4B7C-96B6-55ECA92777D5}"/>
    <pc:docChg chg="custSel addSld modSld sldOrd">
      <pc:chgData name="Antonia Strack" userId="6731ffb2bbf5632b" providerId="LiveId" clId="{F71F1A7A-3842-4B7C-96B6-55ECA92777D5}" dt="2022-07-26T16:06:11.817" v="786" actId="6549"/>
      <pc:docMkLst>
        <pc:docMk/>
      </pc:docMkLst>
      <pc:sldChg chg="modSp mod ord">
        <pc:chgData name="Antonia Strack" userId="6731ffb2bbf5632b" providerId="LiveId" clId="{F71F1A7A-3842-4B7C-96B6-55ECA92777D5}" dt="2022-07-26T15:26:28.773" v="369" actId="20577"/>
        <pc:sldMkLst>
          <pc:docMk/>
          <pc:sldMk cId="3446797337" sldId="259"/>
        </pc:sldMkLst>
        <pc:spChg chg="mod">
          <ac:chgData name="Antonia Strack" userId="6731ffb2bbf5632b" providerId="LiveId" clId="{F71F1A7A-3842-4B7C-96B6-55ECA92777D5}" dt="2022-07-26T15:24:25.856" v="347" actId="20577"/>
          <ac:spMkLst>
            <pc:docMk/>
            <pc:sldMk cId="3446797337" sldId="259"/>
            <ac:spMk id="2" creationId="{8460295B-54B9-4937-90E3-BAB9CE69E30B}"/>
          </ac:spMkLst>
        </pc:spChg>
        <pc:spChg chg="mod">
          <ac:chgData name="Antonia Strack" userId="6731ffb2bbf5632b" providerId="LiveId" clId="{F71F1A7A-3842-4B7C-96B6-55ECA92777D5}" dt="2022-07-26T15:26:28.773" v="369" actId="20577"/>
          <ac:spMkLst>
            <pc:docMk/>
            <pc:sldMk cId="3446797337" sldId="259"/>
            <ac:spMk id="4" creationId="{D51A6D85-3837-435F-A342-5A3F98172B12}"/>
          </ac:spMkLst>
        </pc:spChg>
      </pc:sldChg>
      <pc:sldChg chg="addSp delSp modSp mod">
        <pc:chgData name="Antonia Strack" userId="6731ffb2bbf5632b" providerId="LiveId" clId="{F71F1A7A-3842-4B7C-96B6-55ECA92777D5}" dt="2022-07-26T15:44:42.655" v="640" actId="20577"/>
        <pc:sldMkLst>
          <pc:docMk/>
          <pc:sldMk cId="3396266754" sldId="269"/>
        </pc:sldMkLst>
        <pc:spChg chg="mod">
          <ac:chgData name="Antonia Strack" userId="6731ffb2bbf5632b" providerId="LiveId" clId="{F71F1A7A-3842-4B7C-96B6-55ECA92777D5}" dt="2022-07-26T15:44:42.655" v="640" actId="20577"/>
          <ac:spMkLst>
            <pc:docMk/>
            <pc:sldMk cId="3396266754" sldId="269"/>
            <ac:spMk id="4" creationId="{E9CE3E8F-3700-FE42-BA65-89071D20A786}"/>
          </ac:spMkLst>
        </pc:spChg>
        <pc:spChg chg="mod">
          <ac:chgData name="Antonia Strack" userId="6731ffb2bbf5632b" providerId="LiveId" clId="{F71F1A7A-3842-4B7C-96B6-55ECA92777D5}" dt="2022-07-26T15:11:52.840" v="91" actId="1076"/>
          <ac:spMkLst>
            <pc:docMk/>
            <pc:sldMk cId="3396266754" sldId="269"/>
            <ac:spMk id="7" creationId="{ACC180CB-0C9D-0441-A2D3-F4EDC5DB9741}"/>
          </ac:spMkLst>
        </pc:spChg>
        <pc:spChg chg="mod">
          <ac:chgData name="Antonia Strack" userId="6731ffb2bbf5632b" providerId="LiveId" clId="{F71F1A7A-3842-4B7C-96B6-55ECA92777D5}" dt="2022-07-26T15:12:01.085" v="93" actId="1076"/>
          <ac:spMkLst>
            <pc:docMk/>
            <pc:sldMk cId="3396266754" sldId="269"/>
            <ac:spMk id="8" creationId="{44627161-B78C-7646-8E85-99BD47FE64E0}"/>
          </ac:spMkLst>
        </pc:spChg>
        <pc:spChg chg="add del mod">
          <ac:chgData name="Antonia Strack" userId="6731ffb2bbf5632b" providerId="LiveId" clId="{F71F1A7A-3842-4B7C-96B6-55ECA92777D5}" dt="2022-07-26T15:07:23.938" v="44" actId="931"/>
          <ac:spMkLst>
            <pc:docMk/>
            <pc:sldMk cId="3396266754" sldId="269"/>
            <ac:spMk id="9" creationId="{474BDBF1-A79D-0E47-442F-AB96C937DD19}"/>
          </ac:spMkLst>
        </pc:spChg>
        <pc:spChg chg="mod">
          <ac:chgData name="Antonia Strack" userId="6731ffb2bbf5632b" providerId="LiveId" clId="{F71F1A7A-3842-4B7C-96B6-55ECA92777D5}" dt="2022-07-26T15:11:20.564" v="83" actId="1076"/>
          <ac:spMkLst>
            <pc:docMk/>
            <pc:sldMk cId="3396266754" sldId="269"/>
            <ac:spMk id="13" creationId="{D0969AD2-8004-9B40-90B0-0EBD95268B5A}"/>
          </ac:spMkLst>
        </pc:spChg>
        <pc:spChg chg="add del mod">
          <ac:chgData name="Antonia Strack" userId="6731ffb2bbf5632b" providerId="LiveId" clId="{F71F1A7A-3842-4B7C-96B6-55ECA92777D5}" dt="2022-07-26T15:04:33.493" v="41" actId="21"/>
          <ac:spMkLst>
            <pc:docMk/>
            <pc:sldMk cId="3396266754" sldId="269"/>
            <ac:spMk id="14" creationId="{7D79F57D-9F7A-4DCB-3AC7-498E5EA05859}"/>
          </ac:spMkLst>
        </pc:spChg>
        <pc:spChg chg="mod">
          <ac:chgData name="Antonia Strack" userId="6731ffb2bbf5632b" providerId="LiveId" clId="{F71F1A7A-3842-4B7C-96B6-55ECA92777D5}" dt="2022-07-26T15:11:10.264" v="82" actId="1076"/>
          <ac:spMkLst>
            <pc:docMk/>
            <pc:sldMk cId="3396266754" sldId="269"/>
            <ac:spMk id="18" creationId="{7C503641-A7D5-AD48-A486-CD57C1620326}"/>
          </ac:spMkLst>
        </pc:spChg>
        <pc:spChg chg="mod">
          <ac:chgData name="Antonia Strack" userId="6731ffb2bbf5632b" providerId="LiveId" clId="{F71F1A7A-3842-4B7C-96B6-55ECA92777D5}" dt="2022-07-26T15:03:19.008" v="23"/>
          <ac:spMkLst>
            <pc:docMk/>
            <pc:sldMk cId="3396266754" sldId="269"/>
            <ac:spMk id="19" creationId="{BBEE7C7B-4D43-1342-88B5-B6F833D51AE8}"/>
          </ac:spMkLst>
        </pc:spChg>
        <pc:spChg chg="del">
          <ac:chgData name="Antonia Strack" userId="6731ffb2bbf5632b" providerId="LiveId" clId="{F71F1A7A-3842-4B7C-96B6-55ECA92777D5}" dt="2022-07-26T15:09:35.249" v="69" actId="21"/>
          <ac:spMkLst>
            <pc:docMk/>
            <pc:sldMk cId="3396266754" sldId="269"/>
            <ac:spMk id="21" creationId="{F8C89E42-8364-1040-9DF6-7305561F98D7}"/>
          </ac:spMkLst>
        </pc:spChg>
        <pc:spChg chg="del">
          <ac:chgData name="Antonia Strack" userId="6731ffb2bbf5632b" providerId="LiveId" clId="{F71F1A7A-3842-4B7C-96B6-55ECA92777D5}" dt="2022-07-26T15:09:43.314" v="71" actId="21"/>
          <ac:spMkLst>
            <pc:docMk/>
            <pc:sldMk cId="3396266754" sldId="269"/>
            <ac:spMk id="22" creationId="{B05EDAD8-33DD-0B49-9FA0-360E67ED9B6A}"/>
          </ac:spMkLst>
        </pc:spChg>
        <pc:spChg chg="del">
          <ac:chgData name="Antonia Strack" userId="6731ffb2bbf5632b" providerId="LiveId" clId="{F71F1A7A-3842-4B7C-96B6-55ECA92777D5}" dt="2022-07-26T15:09:52.932" v="73" actId="21"/>
          <ac:spMkLst>
            <pc:docMk/>
            <pc:sldMk cId="3396266754" sldId="269"/>
            <ac:spMk id="24" creationId="{9B1711A4-C7D5-8D4D-82CD-4FBE8CC7FFE7}"/>
          </ac:spMkLst>
        </pc:spChg>
        <pc:spChg chg="del">
          <ac:chgData name="Antonia Strack" userId="6731ffb2bbf5632b" providerId="LiveId" clId="{F71F1A7A-3842-4B7C-96B6-55ECA92777D5}" dt="2022-07-26T15:09:52.932" v="73" actId="21"/>
          <ac:spMkLst>
            <pc:docMk/>
            <pc:sldMk cId="3396266754" sldId="269"/>
            <ac:spMk id="25" creationId="{1D585144-668F-6141-B4A4-98C6E14ACA71}"/>
          </ac:spMkLst>
        </pc:spChg>
        <pc:spChg chg="add del mod">
          <ac:chgData name="Antonia Strack" userId="6731ffb2bbf5632b" providerId="LiveId" clId="{F71F1A7A-3842-4B7C-96B6-55ECA92777D5}" dt="2022-07-26T15:07:46.241" v="46" actId="931"/>
          <ac:spMkLst>
            <pc:docMk/>
            <pc:sldMk cId="3396266754" sldId="269"/>
            <ac:spMk id="26" creationId="{7850D7D8-A416-DB0B-B335-88F6EDB75599}"/>
          </ac:spMkLst>
        </pc:spChg>
        <pc:spChg chg="del">
          <ac:chgData name="Antonia Strack" userId="6731ffb2bbf5632b" providerId="LiveId" clId="{F71F1A7A-3842-4B7C-96B6-55ECA92777D5}" dt="2022-07-26T15:09:52.932" v="73" actId="21"/>
          <ac:spMkLst>
            <pc:docMk/>
            <pc:sldMk cId="3396266754" sldId="269"/>
            <ac:spMk id="27" creationId="{C63E461E-3AFB-0843-B481-D906526D48B2}"/>
          </ac:spMkLst>
        </pc:spChg>
        <pc:spChg chg="del">
          <ac:chgData name="Antonia Strack" userId="6731ffb2bbf5632b" providerId="LiveId" clId="{F71F1A7A-3842-4B7C-96B6-55ECA92777D5}" dt="2022-07-26T15:09:52.932" v="73" actId="21"/>
          <ac:spMkLst>
            <pc:docMk/>
            <pc:sldMk cId="3396266754" sldId="269"/>
            <ac:spMk id="28" creationId="{83F586E4-67FA-B94C-AF67-F2E5E6E54157}"/>
          </ac:spMkLst>
        </pc:spChg>
        <pc:spChg chg="add del mod">
          <ac:chgData name="Antonia Strack" userId="6731ffb2bbf5632b" providerId="LiveId" clId="{F71F1A7A-3842-4B7C-96B6-55ECA92777D5}" dt="2022-07-26T15:09:00.513" v="64" actId="21"/>
          <ac:spMkLst>
            <pc:docMk/>
            <pc:sldMk cId="3396266754" sldId="269"/>
            <ac:spMk id="32" creationId="{92053871-7B06-6E05-7A10-6E1DCDF1256A}"/>
          </ac:spMkLst>
        </pc:spChg>
        <pc:spChg chg="del">
          <ac:chgData name="Antonia Strack" userId="6731ffb2bbf5632b" providerId="LiveId" clId="{F71F1A7A-3842-4B7C-96B6-55ECA92777D5}" dt="2022-07-26T15:10:39.857" v="78" actId="21"/>
          <ac:spMkLst>
            <pc:docMk/>
            <pc:sldMk cId="3396266754" sldId="269"/>
            <ac:spMk id="36" creationId="{875B85E2-950C-CB45-A7F7-DE257EA20BB3}"/>
          </ac:spMkLst>
        </pc:spChg>
        <pc:spChg chg="del">
          <ac:chgData name="Antonia Strack" userId="6731ffb2bbf5632b" providerId="LiveId" clId="{F71F1A7A-3842-4B7C-96B6-55ECA92777D5}" dt="2022-07-26T15:10:49.173" v="80" actId="21"/>
          <ac:spMkLst>
            <pc:docMk/>
            <pc:sldMk cId="3396266754" sldId="269"/>
            <ac:spMk id="37" creationId="{FC8EFF8B-CC40-9646-AAFC-092814DA02AD}"/>
          </ac:spMkLst>
        </pc:spChg>
        <pc:spChg chg="add del mod">
          <ac:chgData name="Antonia Strack" userId="6731ffb2bbf5632b" providerId="LiveId" clId="{F71F1A7A-3842-4B7C-96B6-55ECA92777D5}" dt="2022-07-26T15:09:06.645" v="66" actId="21"/>
          <ac:spMkLst>
            <pc:docMk/>
            <pc:sldMk cId="3396266754" sldId="269"/>
            <ac:spMk id="40" creationId="{B964BF61-5ADF-0F38-2B4F-BD8DFD080609}"/>
          </ac:spMkLst>
        </pc:spChg>
        <pc:spChg chg="add del mod">
          <ac:chgData name="Antonia Strack" userId="6731ffb2bbf5632b" providerId="LiveId" clId="{F71F1A7A-3842-4B7C-96B6-55ECA92777D5}" dt="2022-07-26T15:09:13.498" v="68" actId="21"/>
          <ac:spMkLst>
            <pc:docMk/>
            <pc:sldMk cId="3396266754" sldId="269"/>
            <ac:spMk id="42" creationId="{4C911782-448A-D316-8E52-05C33CA34D9F}"/>
          </ac:spMkLst>
        </pc:spChg>
        <pc:spChg chg="add del mod">
          <ac:chgData name="Antonia Strack" userId="6731ffb2bbf5632b" providerId="LiveId" clId="{F71F1A7A-3842-4B7C-96B6-55ECA92777D5}" dt="2022-07-26T15:09:39.537" v="70" actId="21"/>
          <ac:spMkLst>
            <pc:docMk/>
            <pc:sldMk cId="3396266754" sldId="269"/>
            <ac:spMk id="50" creationId="{E106A0DE-7005-A350-1988-E8AE9DE64143}"/>
          </ac:spMkLst>
        </pc:spChg>
        <pc:spChg chg="add del mod">
          <ac:chgData name="Antonia Strack" userId="6731ffb2bbf5632b" providerId="LiveId" clId="{F71F1A7A-3842-4B7C-96B6-55ECA92777D5}" dt="2022-07-26T15:09:47.672" v="72" actId="21"/>
          <ac:spMkLst>
            <pc:docMk/>
            <pc:sldMk cId="3396266754" sldId="269"/>
            <ac:spMk id="52" creationId="{6BC99E54-9293-E180-D272-3C7FE578A023}"/>
          </ac:spMkLst>
        </pc:spChg>
        <pc:spChg chg="add del mod">
          <ac:chgData name="Antonia Strack" userId="6731ffb2bbf5632b" providerId="LiveId" clId="{F71F1A7A-3842-4B7C-96B6-55ECA92777D5}" dt="2022-07-26T15:10:24.606" v="76" actId="21"/>
          <ac:spMkLst>
            <pc:docMk/>
            <pc:sldMk cId="3396266754" sldId="269"/>
            <ac:spMk id="54" creationId="{D9BBADF3-B41A-F048-96C2-4502C9076936}"/>
          </ac:spMkLst>
        </pc:spChg>
        <pc:spChg chg="add del mod">
          <ac:chgData name="Antonia Strack" userId="6731ffb2bbf5632b" providerId="LiveId" clId="{F71F1A7A-3842-4B7C-96B6-55ECA92777D5}" dt="2022-07-26T15:10:29.071" v="77" actId="21"/>
          <ac:spMkLst>
            <pc:docMk/>
            <pc:sldMk cId="3396266754" sldId="269"/>
            <ac:spMk id="56" creationId="{4CCB967F-2D15-67DF-3492-EEEA1EB45587}"/>
          </ac:spMkLst>
        </pc:spChg>
        <pc:spChg chg="add del mod">
          <ac:chgData name="Antonia Strack" userId="6731ffb2bbf5632b" providerId="LiveId" clId="{F71F1A7A-3842-4B7C-96B6-55ECA92777D5}" dt="2022-07-26T15:10:13.376" v="74" actId="21"/>
          <ac:spMkLst>
            <pc:docMk/>
            <pc:sldMk cId="3396266754" sldId="269"/>
            <ac:spMk id="58" creationId="{D4F3CD12-5F36-8D14-E483-FC44FE5B907A}"/>
          </ac:spMkLst>
        </pc:spChg>
        <pc:spChg chg="add del mod">
          <ac:chgData name="Antonia Strack" userId="6731ffb2bbf5632b" providerId="LiveId" clId="{F71F1A7A-3842-4B7C-96B6-55ECA92777D5}" dt="2022-07-26T15:10:19.710" v="75" actId="21"/>
          <ac:spMkLst>
            <pc:docMk/>
            <pc:sldMk cId="3396266754" sldId="269"/>
            <ac:spMk id="60" creationId="{37434577-1A03-4EA0-E37D-8AE528DDB600}"/>
          </ac:spMkLst>
        </pc:spChg>
        <pc:spChg chg="add del mod">
          <ac:chgData name="Antonia Strack" userId="6731ffb2bbf5632b" providerId="LiveId" clId="{F71F1A7A-3842-4B7C-96B6-55ECA92777D5}" dt="2022-07-26T15:10:44.291" v="79" actId="21"/>
          <ac:spMkLst>
            <pc:docMk/>
            <pc:sldMk cId="3396266754" sldId="269"/>
            <ac:spMk id="62" creationId="{63604346-40B3-BBEA-6343-D4A503AED537}"/>
          </ac:spMkLst>
        </pc:spChg>
        <pc:spChg chg="add del mod">
          <ac:chgData name="Antonia Strack" userId="6731ffb2bbf5632b" providerId="LiveId" clId="{F71F1A7A-3842-4B7C-96B6-55ECA92777D5}" dt="2022-07-26T15:10:53.895" v="81" actId="21"/>
          <ac:spMkLst>
            <pc:docMk/>
            <pc:sldMk cId="3396266754" sldId="269"/>
            <ac:spMk id="64" creationId="{7542C12A-804A-B1EC-4DAA-6A165B7ECC47}"/>
          </ac:spMkLst>
        </pc:spChg>
        <pc:picChg chg="mod">
          <ac:chgData name="Antonia Strack" userId="6731ffb2bbf5632b" providerId="LiveId" clId="{F71F1A7A-3842-4B7C-96B6-55ECA92777D5}" dt="2022-07-26T15:11:30.947" v="85" actId="1076"/>
          <ac:picMkLst>
            <pc:docMk/>
            <pc:sldMk cId="3396266754" sldId="269"/>
            <ac:picMk id="11" creationId="{DA070A6C-A28F-7DDC-BDBF-C6943375EE09}"/>
          </ac:picMkLst>
        </pc:picChg>
        <pc:picChg chg="add del mod">
          <ac:chgData name="Antonia Strack" userId="6731ffb2bbf5632b" providerId="LiveId" clId="{F71F1A7A-3842-4B7C-96B6-55ECA92777D5}" dt="2022-07-26T15:07:28.246" v="45" actId="21"/>
          <ac:picMkLst>
            <pc:docMk/>
            <pc:sldMk cId="3396266754" sldId="269"/>
            <ac:picMk id="20" creationId="{3CB18862-C423-3878-DF79-D70F720CC477}"/>
          </ac:picMkLst>
        </pc:picChg>
        <pc:picChg chg="add mod">
          <ac:chgData name="Antonia Strack" userId="6731ffb2bbf5632b" providerId="LiveId" clId="{F71F1A7A-3842-4B7C-96B6-55ECA92777D5}" dt="2022-07-26T15:08:07.365" v="54" actId="14100"/>
          <ac:picMkLst>
            <pc:docMk/>
            <pc:sldMk cId="3396266754" sldId="269"/>
            <ac:picMk id="30" creationId="{B47DA5A0-78DD-7D97-5831-2CE7A09CA768}"/>
          </ac:picMkLst>
        </pc:picChg>
        <pc:picChg chg="add del mod">
          <ac:chgData name="Antonia Strack" userId="6731ffb2bbf5632b" providerId="LiveId" clId="{F71F1A7A-3842-4B7C-96B6-55ECA92777D5}" dt="2022-07-26T15:04:27.955" v="39" actId="21"/>
          <ac:picMkLst>
            <pc:docMk/>
            <pc:sldMk cId="3396266754" sldId="269"/>
            <ac:picMk id="34" creationId="{E790D15F-CBCD-FFC2-8500-5D17E9EF6D6B}"/>
          </ac:picMkLst>
        </pc:picChg>
        <pc:picChg chg="add del mod">
          <ac:chgData name="Antonia Strack" userId="6731ffb2bbf5632b" providerId="LiveId" clId="{F71F1A7A-3842-4B7C-96B6-55ECA92777D5}" dt="2022-07-26T15:04:38.230" v="43" actId="21"/>
          <ac:picMkLst>
            <pc:docMk/>
            <pc:sldMk cId="3396266754" sldId="269"/>
            <ac:picMk id="35" creationId="{859AEC41-F904-9DE4-1BA1-B6D95AEC7AB5}"/>
          </ac:picMkLst>
        </pc:picChg>
        <pc:picChg chg="add del mod">
          <ac:chgData name="Antonia Strack" userId="6731ffb2bbf5632b" providerId="LiveId" clId="{F71F1A7A-3842-4B7C-96B6-55ECA92777D5}" dt="2022-07-26T15:04:35.524" v="42" actId="21"/>
          <ac:picMkLst>
            <pc:docMk/>
            <pc:sldMk cId="3396266754" sldId="269"/>
            <ac:picMk id="38" creationId="{DE04B9C6-A87F-2EEE-4E65-6C60CD9F8C74}"/>
          </ac:picMkLst>
        </pc:picChg>
        <pc:picChg chg="mod">
          <ac:chgData name="Antonia Strack" userId="6731ffb2bbf5632b" providerId="LiveId" clId="{F71F1A7A-3842-4B7C-96B6-55ECA92777D5}" dt="2022-07-26T15:11:25.981" v="84" actId="1076"/>
          <ac:picMkLst>
            <pc:docMk/>
            <pc:sldMk cId="3396266754" sldId="269"/>
            <ac:picMk id="44" creationId="{3A338580-52B3-5882-09FA-DA5B0B2FE308}"/>
          </ac:picMkLst>
        </pc:picChg>
        <pc:picChg chg="add mod">
          <ac:chgData name="Antonia Strack" userId="6731ffb2bbf5632b" providerId="LiveId" clId="{F71F1A7A-3842-4B7C-96B6-55ECA92777D5}" dt="2022-07-26T15:08:29.187" v="59" actId="1076"/>
          <ac:picMkLst>
            <pc:docMk/>
            <pc:sldMk cId="3396266754" sldId="269"/>
            <ac:picMk id="45" creationId="{694959D2-16E4-0B53-2E74-53AD5157B692}"/>
          </ac:picMkLst>
        </pc:picChg>
        <pc:picChg chg="add mod">
          <ac:chgData name="Antonia Strack" userId="6731ffb2bbf5632b" providerId="LiveId" clId="{F71F1A7A-3842-4B7C-96B6-55ECA92777D5}" dt="2022-07-26T15:08:24.623" v="58" actId="1076"/>
          <ac:picMkLst>
            <pc:docMk/>
            <pc:sldMk cId="3396266754" sldId="269"/>
            <ac:picMk id="46" creationId="{41B42318-CA3D-B00D-22BC-995DEFFFA5B4}"/>
          </ac:picMkLst>
        </pc:picChg>
        <pc:picChg chg="add mod">
          <ac:chgData name="Antonia Strack" userId="6731ffb2bbf5632b" providerId="LiveId" clId="{F71F1A7A-3842-4B7C-96B6-55ECA92777D5}" dt="2022-07-26T15:08:44.264" v="62" actId="14100"/>
          <ac:picMkLst>
            <pc:docMk/>
            <pc:sldMk cId="3396266754" sldId="269"/>
            <ac:picMk id="47" creationId="{938686C8-8123-CA49-70A3-CA1A1D67EA6C}"/>
          </ac:picMkLst>
        </pc:picChg>
        <pc:picChg chg="del mod">
          <ac:chgData name="Antonia Strack" userId="6731ffb2bbf5632b" providerId="LiveId" clId="{F71F1A7A-3842-4B7C-96B6-55ECA92777D5}" dt="2022-07-26T15:04:29.773" v="40" actId="21"/>
          <ac:picMkLst>
            <pc:docMk/>
            <pc:sldMk cId="3396266754" sldId="269"/>
            <ac:picMk id="48" creationId="{EF21A62B-6962-B34F-A829-C6C3BA27FDA9}"/>
          </ac:picMkLst>
        </pc:picChg>
        <pc:picChg chg="del">
          <ac:chgData name="Antonia Strack" userId="6731ffb2bbf5632b" providerId="LiveId" clId="{F71F1A7A-3842-4B7C-96B6-55ECA92777D5}" dt="2022-07-26T15:02:30.280" v="0" actId="21"/>
          <ac:picMkLst>
            <pc:docMk/>
            <pc:sldMk cId="3396266754" sldId="269"/>
            <ac:picMk id="65" creationId="{1A89579F-2EA4-E049-9B78-D2237993CDAB}"/>
          </ac:picMkLst>
        </pc:picChg>
        <pc:picChg chg="del">
          <ac:chgData name="Antonia Strack" userId="6731ffb2bbf5632b" providerId="LiveId" clId="{F71F1A7A-3842-4B7C-96B6-55ECA92777D5}" dt="2022-07-26T15:08:54.173" v="63" actId="21"/>
          <ac:picMkLst>
            <pc:docMk/>
            <pc:sldMk cId="3396266754" sldId="269"/>
            <ac:picMk id="66" creationId="{4E145096-B7BF-9C4C-97FA-308F61FE406A}"/>
          </ac:picMkLst>
        </pc:picChg>
        <pc:picChg chg="del">
          <ac:chgData name="Antonia Strack" userId="6731ffb2bbf5632b" providerId="LiveId" clId="{F71F1A7A-3842-4B7C-96B6-55ECA92777D5}" dt="2022-07-26T15:09:03.955" v="65" actId="21"/>
          <ac:picMkLst>
            <pc:docMk/>
            <pc:sldMk cId="3396266754" sldId="269"/>
            <ac:picMk id="67" creationId="{25B94F1A-D947-AF4E-BC9D-9B02C4E4EB30}"/>
          </ac:picMkLst>
        </pc:picChg>
        <pc:picChg chg="del">
          <ac:chgData name="Antonia Strack" userId="6731ffb2bbf5632b" providerId="LiveId" clId="{F71F1A7A-3842-4B7C-96B6-55ECA92777D5}" dt="2022-07-26T15:09:10.696" v="67" actId="21"/>
          <ac:picMkLst>
            <pc:docMk/>
            <pc:sldMk cId="3396266754" sldId="269"/>
            <ac:picMk id="68" creationId="{7E3F00C5-0B4F-FE4F-9561-1EB505B31873}"/>
          </ac:picMkLst>
        </pc:picChg>
      </pc:sldChg>
      <pc:sldChg chg="addSp delSp modSp mod ord">
        <pc:chgData name="Antonia Strack" userId="6731ffb2bbf5632b" providerId="LiveId" clId="{F71F1A7A-3842-4B7C-96B6-55ECA92777D5}" dt="2022-07-26T16:05:31.890" v="772" actId="20577"/>
        <pc:sldMkLst>
          <pc:docMk/>
          <pc:sldMk cId="3335690284" sldId="271"/>
        </pc:sldMkLst>
        <pc:spChg chg="mod">
          <ac:chgData name="Antonia Strack" userId="6731ffb2bbf5632b" providerId="LiveId" clId="{F71F1A7A-3842-4B7C-96B6-55ECA92777D5}" dt="2022-07-26T15:34:54.493" v="432" actId="20577"/>
          <ac:spMkLst>
            <pc:docMk/>
            <pc:sldMk cId="3335690284" sldId="271"/>
            <ac:spMk id="2" creationId="{27A6F7BB-30A8-4980-AD4A-2FB0B53FA6C9}"/>
          </ac:spMkLst>
        </pc:spChg>
        <pc:spChg chg="mod">
          <ac:chgData name="Antonia Strack" userId="6731ffb2bbf5632b" providerId="LiveId" clId="{F71F1A7A-3842-4B7C-96B6-55ECA92777D5}" dt="2022-07-26T15:44:22.956" v="607" actId="20577"/>
          <ac:spMkLst>
            <pc:docMk/>
            <pc:sldMk cId="3335690284" sldId="271"/>
            <ac:spMk id="4" creationId="{BCF90246-DFB2-A340-AADC-E85D28C31B3E}"/>
          </ac:spMkLst>
        </pc:spChg>
        <pc:spChg chg="add del mod">
          <ac:chgData name="Antonia Strack" userId="6731ffb2bbf5632b" providerId="LiveId" clId="{F71F1A7A-3842-4B7C-96B6-55ECA92777D5}" dt="2022-07-26T15:32:20.660" v="410" actId="21"/>
          <ac:spMkLst>
            <pc:docMk/>
            <pc:sldMk cId="3335690284" sldId="271"/>
            <ac:spMk id="7" creationId="{0206FE60-6C51-615D-AE58-659057365503}"/>
          </ac:spMkLst>
        </pc:spChg>
        <pc:spChg chg="add del mod">
          <ac:chgData name="Antonia Strack" userId="6731ffb2bbf5632b" providerId="LiveId" clId="{F71F1A7A-3842-4B7C-96B6-55ECA92777D5}" dt="2022-07-26T15:33:34.692" v="417"/>
          <ac:spMkLst>
            <pc:docMk/>
            <pc:sldMk cId="3335690284" sldId="271"/>
            <ac:spMk id="9" creationId="{F1B589F4-86C6-46BA-7B32-8E9A5D445E85}"/>
          </ac:spMkLst>
        </pc:spChg>
        <pc:spChg chg="add del mod">
          <ac:chgData name="Antonia Strack" userId="6731ffb2bbf5632b" providerId="LiveId" clId="{F71F1A7A-3842-4B7C-96B6-55ECA92777D5}" dt="2022-07-26T15:32:05.190" v="407" actId="21"/>
          <ac:spMkLst>
            <pc:docMk/>
            <pc:sldMk cId="3335690284" sldId="271"/>
            <ac:spMk id="11" creationId="{C19AFC0A-E3D8-4C2D-E67F-C0BCC089B776}"/>
          </ac:spMkLst>
        </pc:spChg>
        <pc:spChg chg="add del mod">
          <ac:chgData name="Antonia Strack" userId="6731ffb2bbf5632b" providerId="LiveId" clId="{F71F1A7A-3842-4B7C-96B6-55ECA92777D5}" dt="2022-07-26T15:31:49.112" v="405" actId="21"/>
          <ac:spMkLst>
            <pc:docMk/>
            <pc:sldMk cId="3335690284" sldId="271"/>
            <ac:spMk id="13" creationId="{8E2F6E43-1A3F-C552-EBA9-1479B3251027}"/>
          </ac:spMkLst>
        </pc:spChg>
        <pc:spChg chg="add del mod">
          <ac:chgData name="Antonia Strack" userId="6731ffb2bbf5632b" providerId="LiveId" clId="{F71F1A7A-3842-4B7C-96B6-55ECA92777D5}" dt="2022-07-26T15:31:29.306" v="401" actId="21"/>
          <ac:spMkLst>
            <pc:docMk/>
            <pc:sldMk cId="3335690284" sldId="271"/>
            <ac:spMk id="15" creationId="{C650327D-65F0-C6CF-1140-8E7A39C8A0ED}"/>
          </ac:spMkLst>
        </pc:spChg>
        <pc:spChg chg="add del mod">
          <ac:chgData name="Antonia Strack" userId="6731ffb2bbf5632b" providerId="LiveId" clId="{F71F1A7A-3842-4B7C-96B6-55ECA92777D5}" dt="2022-07-26T15:31:26.587" v="400" actId="21"/>
          <ac:spMkLst>
            <pc:docMk/>
            <pc:sldMk cId="3335690284" sldId="271"/>
            <ac:spMk id="17" creationId="{5459BD86-E3B2-7E52-8907-A487957CBE3E}"/>
          </ac:spMkLst>
        </pc:spChg>
        <pc:spChg chg="add del mod">
          <ac:chgData name="Antonia Strack" userId="6731ffb2bbf5632b" providerId="LiveId" clId="{F71F1A7A-3842-4B7C-96B6-55ECA92777D5}" dt="2022-07-26T15:31:56.688" v="406" actId="21"/>
          <ac:spMkLst>
            <pc:docMk/>
            <pc:sldMk cId="3335690284" sldId="271"/>
            <ac:spMk id="19" creationId="{2B539BE2-A5EB-95D3-86DF-61A511CDCBC1}"/>
          </ac:spMkLst>
        </pc:spChg>
        <pc:spChg chg="add del mod">
          <ac:chgData name="Antonia Strack" userId="6731ffb2bbf5632b" providerId="LiveId" clId="{F71F1A7A-3842-4B7C-96B6-55ECA92777D5}" dt="2022-07-26T15:31:39.491" v="404" actId="21"/>
          <ac:spMkLst>
            <pc:docMk/>
            <pc:sldMk cId="3335690284" sldId="271"/>
            <ac:spMk id="21" creationId="{BB2BA2AC-5411-B28B-1554-54DBA2D36A98}"/>
          </ac:spMkLst>
        </pc:spChg>
        <pc:spChg chg="add del mod">
          <ac:chgData name="Antonia Strack" userId="6731ffb2bbf5632b" providerId="LiveId" clId="{F71F1A7A-3842-4B7C-96B6-55ECA92777D5}" dt="2022-07-26T15:31:36.271" v="403" actId="21"/>
          <ac:spMkLst>
            <pc:docMk/>
            <pc:sldMk cId="3335690284" sldId="271"/>
            <ac:spMk id="23" creationId="{D91B63E4-CE4A-E5E2-A3BD-EA890851E406}"/>
          </ac:spMkLst>
        </pc:spChg>
        <pc:spChg chg="add del mod">
          <ac:chgData name="Antonia Strack" userId="6731ffb2bbf5632b" providerId="LiveId" clId="{F71F1A7A-3842-4B7C-96B6-55ECA92777D5}" dt="2022-07-26T15:32:25.305" v="411" actId="21"/>
          <ac:spMkLst>
            <pc:docMk/>
            <pc:sldMk cId="3335690284" sldId="271"/>
            <ac:spMk id="25" creationId="{D09A73E9-3D53-3B9A-7E39-05E7CA910463}"/>
          </ac:spMkLst>
        </pc:spChg>
        <pc:spChg chg="add del mod">
          <ac:chgData name="Antonia Strack" userId="6731ffb2bbf5632b" providerId="LiveId" clId="{F71F1A7A-3842-4B7C-96B6-55ECA92777D5}" dt="2022-07-26T15:32:56.468" v="413" actId="21"/>
          <ac:spMkLst>
            <pc:docMk/>
            <pc:sldMk cId="3335690284" sldId="271"/>
            <ac:spMk id="27" creationId="{50BD9185-F9B4-2DB6-B51C-0BEA127221CC}"/>
          </ac:spMkLst>
        </pc:spChg>
        <pc:spChg chg="add del mod">
          <ac:chgData name="Antonia Strack" userId="6731ffb2bbf5632b" providerId="LiveId" clId="{F71F1A7A-3842-4B7C-96B6-55ECA92777D5}" dt="2022-07-26T15:33:07.769" v="415" actId="21"/>
          <ac:spMkLst>
            <pc:docMk/>
            <pc:sldMk cId="3335690284" sldId="271"/>
            <ac:spMk id="29" creationId="{8C8BFB45-0315-3181-6377-463B8173FB30}"/>
          </ac:spMkLst>
        </pc:spChg>
        <pc:spChg chg="add del mod">
          <ac:chgData name="Antonia Strack" userId="6731ffb2bbf5632b" providerId="LiveId" clId="{F71F1A7A-3842-4B7C-96B6-55ECA92777D5}" dt="2022-07-26T15:35:04.233" v="434" actId="21"/>
          <ac:spMkLst>
            <pc:docMk/>
            <pc:sldMk cId="3335690284" sldId="271"/>
            <ac:spMk id="33" creationId="{F548E730-82E4-2C8F-56E2-C625DAAAA398}"/>
          </ac:spMkLst>
        </pc:spChg>
        <pc:spChg chg="del">
          <ac:chgData name="Antonia Strack" userId="6731ffb2bbf5632b" providerId="LiveId" clId="{F71F1A7A-3842-4B7C-96B6-55ECA92777D5}" dt="2022-07-26T15:30:32.441" v="378" actId="21"/>
          <ac:spMkLst>
            <pc:docMk/>
            <pc:sldMk cId="3335690284" sldId="271"/>
            <ac:spMk id="34" creationId="{C1C92E27-D550-F44E-8491-927F819E72B8}"/>
          </ac:spMkLst>
        </pc:spChg>
        <pc:spChg chg="del mod">
          <ac:chgData name="Antonia Strack" userId="6731ffb2bbf5632b" providerId="LiveId" clId="{F71F1A7A-3842-4B7C-96B6-55ECA92777D5}" dt="2022-07-26T15:32:17.937" v="409" actId="21"/>
          <ac:spMkLst>
            <pc:docMk/>
            <pc:sldMk cId="3335690284" sldId="271"/>
            <ac:spMk id="35" creationId="{7D722C50-45F7-D84B-B216-568F72D66349}"/>
          </ac:spMkLst>
        </pc:spChg>
        <pc:spChg chg="del">
          <ac:chgData name="Antonia Strack" userId="6731ffb2bbf5632b" providerId="LiveId" clId="{F71F1A7A-3842-4B7C-96B6-55ECA92777D5}" dt="2022-07-26T15:30:58.900" v="396" actId="21"/>
          <ac:spMkLst>
            <pc:docMk/>
            <pc:sldMk cId="3335690284" sldId="271"/>
            <ac:spMk id="36" creationId="{176187A9-3EBE-F64D-AE99-021BB3767F90}"/>
          </ac:spMkLst>
        </pc:spChg>
        <pc:spChg chg="del mod">
          <ac:chgData name="Antonia Strack" userId="6731ffb2bbf5632b" providerId="LiveId" clId="{F71F1A7A-3842-4B7C-96B6-55ECA92777D5}" dt="2022-07-26T15:31:32.494" v="402" actId="21"/>
          <ac:spMkLst>
            <pc:docMk/>
            <pc:sldMk cId="3335690284" sldId="271"/>
            <ac:spMk id="37" creationId="{7990731F-95DE-4F44-8EA0-E275CEAFD8A2}"/>
          </ac:spMkLst>
        </pc:spChg>
        <pc:spChg chg="del">
          <ac:chgData name="Antonia Strack" userId="6731ffb2bbf5632b" providerId="LiveId" clId="{F71F1A7A-3842-4B7C-96B6-55ECA92777D5}" dt="2022-07-26T15:32:52.841" v="412" actId="21"/>
          <ac:spMkLst>
            <pc:docMk/>
            <pc:sldMk cId="3335690284" sldId="271"/>
            <ac:spMk id="38" creationId="{5B19EE51-628F-CA4E-94B0-57E9ACA1446A}"/>
          </ac:spMkLst>
        </pc:spChg>
        <pc:spChg chg="del">
          <ac:chgData name="Antonia Strack" userId="6731ffb2bbf5632b" providerId="LiveId" clId="{F71F1A7A-3842-4B7C-96B6-55ECA92777D5}" dt="2022-07-26T15:33:03.873" v="414" actId="21"/>
          <ac:spMkLst>
            <pc:docMk/>
            <pc:sldMk cId="3335690284" sldId="271"/>
            <ac:spMk id="39" creationId="{2A6ACC78-74DF-604E-BD14-4BBE7B4EEF5B}"/>
          </ac:spMkLst>
        </pc:spChg>
        <pc:spChg chg="del">
          <ac:chgData name="Antonia Strack" userId="6731ffb2bbf5632b" providerId="LiveId" clId="{F71F1A7A-3842-4B7C-96B6-55ECA92777D5}" dt="2022-07-26T15:31:04.752" v="397" actId="21"/>
          <ac:spMkLst>
            <pc:docMk/>
            <pc:sldMk cId="3335690284" sldId="271"/>
            <ac:spMk id="40" creationId="{9DC429C0-1DEB-1F4F-AE66-C503B31B7B48}"/>
          </ac:spMkLst>
        </pc:spChg>
        <pc:spChg chg="del">
          <ac:chgData name="Antonia Strack" userId="6731ffb2bbf5632b" providerId="LiveId" clId="{F71F1A7A-3842-4B7C-96B6-55ECA92777D5}" dt="2022-07-26T15:31:23.064" v="399" actId="21"/>
          <ac:spMkLst>
            <pc:docMk/>
            <pc:sldMk cId="3335690284" sldId="271"/>
            <ac:spMk id="41" creationId="{31C0CCD4-2502-A14F-B520-7B57524EDF8E}"/>
          </ac:spMkLst>
        </pc:spChg>
        <pc:spChg chg="add mod">
          <ac:chgData name="Antonia Strack" userId="6731ffb2bbf5632b" providerId="LiveId" clId="{F71F1A7A-3842-4B7C-96B6-55ECA92777D5}" dt="2022-07-26T15:40:46.724" v="560" actId="20577"/>
          <ac:spMkLst>
            <pc:docMk/>
            <pc:sldMk cId="3335690284" sldId="271"/>
            <ac:spMk id="47" creationId="{DA531001-4CBB-C110-2BE2-4D7E3034EBB6}"/>
          </ac:spMkLst>
        </pc:spChg>
        <pc:spChg chg="add mod">
          <ac:chgData name="Antonia Strack" userId="6731ffb2bbf5632b" providerId="LiveId" clId="{F71F1A7A-3842-4B7C-96B6-55ECA92777D5}" dt="2022-07-26T15:37:09.189" v="460" actId="113"/>
          <ac:spMkLst>
            <pc:docMk/>
            <pc:sldMk cId="3335690284" sldId="271"/>
            <ac:spMk id="48" creationId="{476276DB-B469-CA51-D4AB-1BD8DE4A9B34}"/>
          </ac:spMkLst>
        </pc:spChg>
        <pc:spChg chg="add mod">
          <ac:chgData name="Antonia Strack" userId="6731ffb2bbf5632b" providerId="LiveId" clId="{F71F1A7A-3842-4B7C-96B6-55ECA92777D5}" dt="2022-07-26T15:41:11.442" v="563" actId="1076"/>
          <ac:spMkLst>
            <pc:docMk/>
            <pc:sldMk cId="3335690284" sldId="271"/>
            <ac:spMk id="49" creationId="{8DAB028D-34EB-EAEE-2B72-8937203F172F}"/>
          </ac:spMkLst>
        </pc:spChg>
        <pc:spChg chg="add mod">
          <ac:chgData name="Antonia Strack" userId="6731ffb2bbf5632b" providerId="LiveId" clId="{F71F1A7A-3842-4B7C-96B6-55ECA92777D5}" dt="2022-07-26T16:05:31.890" v="772" actId="20577"/>
          <ac:spMkLst>
            <pc:docMk/>
            <pc:sldMk cId="3335690284" sldId="271"/>
            <ac:spMk id="50" creationId="{34B94D60-C445-9BFF-ACB8-F116466FA118}"/>
          </ac:spMkLst>
        </pc:spChg>
        <pc:picChg chg="add del mod">
          <ac:chgData name="Antonia Strack" userId="6731ffb2bbf5632b" providerId="LiveId" clId="{F71F1A7A-3842-4B7C-96B6-55ECA92777D5}" dt="2022-07-26T15:34:13.105" v="421" actId="21"/>
          <ac:picMkLst>
            <pc:docMk/>
            <pc:sldMk cId="3335690284" sldId="271"/>
            <ac:picMk id="31" creationId="{9306952A-4697-5580-174D-1D90C2E60A53}"/>
          </ac:picMkLst>
        </pc:picChg>
        <pc:picChg chg="del">
          <ac:chgData name="Antonia Strack" userId="6731ffb2bbf5632b" providerId="LiveId" clId="{F71F1A7A-3842-4B7C-96B6-55ECA92777D5}" dt="2022-07-26T15:30:24.750" v="376" actId="21"/>
          <ac:picMkLst>
            <pc:docMk/>
            <pc:sldMk cId="3335690284" sldId="271"/>
            <ac:picMk id="42" creationId="{8BDB1906-FF07-4447-9C68-585F54C5EED2}"/>
          </ac:picMkLst>
        </pc:picChg>
        <pc:picChg chg="del">
          <ac:chgData name="Antonia Strack" userId="6731ffb2bbf5632b" providerId="LiveId" clId="{F71F1A7A-3842-4B7C-96B6-55ECA92777D5}" dt="2022-07-26T15:30:53.967" v="395" actId="21"/>
          <ac:picMkLst>
            <pc:docMk/>
            <pc:sldMk cId="3335690284" sldId="271"/>
            <ac:picMk id="43" creationId="{A82F6AEE-FCBF-0245-BB71-E76973B3A97D}"/>
          </ac:picMkLst>
        </pc:picChg>
        <pc:picChg chg="del">
          <ac:chgData name="Antonia Strack" userId="6731ffb2bbf5632b" providerId="LiveId" clId="{F71F1A7A-3842-4B7C-96B6-55ECA92777D5}" dt="2022-07-26T15:30:27.418" v="377" actId="21"/>
          <ac:picMkLst>
            <pc:docMk/>
            <pc:sldMk cId="3335690284" sldId="271"/>
            <ac:picMk id="44" creationId="{C99B7845-619A-9F40-A5C3-4C122626044D}"/>
          </ac:picMkLst>
        </pc:picChg>
        <pc:picChg chg="del">
          <ac:chgData name="Antonia Strack" userId="6731ffb2bbf5632b" providerId="LiveId" clId="{F71F1A7A-3842-4B7C-96B6-55ECA92777D5}" dt="2022-07-26T15:31:17.801" v="398" actId="21"/>
          <ac:picMkLst>
            <pc:docMk/>
            <pc:sldMk cId="3335690284" sldId="271"/>
            <ac:picMk id="45" creationId="{647F7FB2-8714-6449-A700-2E1B81F9DFB7}"/>
          </ac:picMkLst>
        </pc:picChg>
        <pc:picChg chg="add mod">
          <ac:chgData name="Antonia Strack" userId="6731ffb2bbf5632b" providerId="LiveId" clId="{F71F1A7A-3842-4B7C-96B6-55ECA92777D5}" dt="2022-07-26T15:35:00.808" v="433" actId="1076"/>
          <ac:picMkLst>
            <pc:docMk/>
            <pc:sldMk cId="3335690284" sldId="271"/>
            <ac:picMk id="46" creationId="{C0B6EE66-E1AF-6A6B-09A6-F77E49A5571F}"/>
          </ac:picMkLst>
        </pc:picChg>
      </pc:sldChg>
      <pc:sldChg chg="addSp delSp modSp mod">
        <pc:chgData name="Antonia Strack" userId="6731ffb2bbf5632b" providerId="LiveId" clId="{F71F1A7A-3842-4B7C-96B6-55ECA92777D5}" dt="2022-07-26T15:21:02.087" v="337" actId="20577"/>
        <pc:sldMkLst>
          <pc:docMk/>
          <pc:sldMk cId="2503839407" sldId="277"/>
        </pc:sldMkLst>
        <pc:spChg chg="mod">
          <ac:chgData name="Antonia Strack" userId="6731ffb2bbf5632b" providerId="LiveId" clId="{F71F1A7A-3842-4B7C-96B6-55ECA92777D5}" dt="2022-07-26T15:13:15.095" v="101" actId="20577"/>
          <ac:spMkLst>
            <pc:docMk/>
            <pc:sldMk cId="2503839407" sldId="277"/>
            <ac:spMk id="2" creationId="{8C543F67-9C70-4748-8C0C-3A7863422F99}"/>
          </ac:spMkLst>
        </pc:spChg>
        <pc:spChg chg="del mod">
          <ac:chgData name="Antonia Strack" userId="6731ffb2bbf5632b" providerId="LiveId" clId="{F71F1A7A-3842-4B7C-96B6-55ECA92777D5}" dt="2022-07-26T15:15:08.039" v="118" actId="21"/>
          <ac:spMkLst>
            <pc:docMk/>
            <pc:sldMk cId="2503839407" sldId="277"/>
            <ac:spMk id="3" creationId="{95B371F2-DBA5-415A-82C8-651F587B857A}"/>
          </ac:spMkLst>
        </pc:spChg>
        <pc:spChg chg="add mod">
          <ac:chgData name="Antonia Strack" userId="6731ffb2bbf5632b" providerId="LiveId" clId="{F71F1A7A-3842-4B7C-96B6-55ECA92777D5}" dt="2022-07-26T15:21:02.087" v="337" actId="20577"/>
          <ac:spMkLst>
            <pc:docMk/>
            <pc:sldMk cId="2503839407" sldId="277"/>
            <ac:spMk id="10" creationId="{5A26B7A9-5233-E20F-00DE-B3BAFC41C7F8}"/>
          </ac:spMkLst>
        </pc:spChg>
        <pc:picChg chg="del">
          <ac:chgData name="Antonia Strack" userId="6731ffb2bbf5632b" providerId="LiveId" clId="{F71F1A7A-3842-4B7C-96B6-55ECA92777D5}" dt="2022-07-26T15:13:21.072" v="102" actId="21"/>
          <ac:picMkLst>
            <pc:docMk/>
            <pc:sldMk cId="2503839407" sldId="277"/>
            <ac:picMk id="7" creationId="{97023D8B-4585-0DEB-2818-02232F46E361}"/>
          </ac:picMkLst>
        </pc:picChg>
        <pc:picChg chg="add mod">
          <ac:chgData name="Antonia Strack" userId="6731ffb2bbf5632b" providerId="LiveId" clId="{F71F1A7A-3842-4B7C-96B6-55ECA92777D5}" dt="2022-07-26T15:13:38.100" v="106" actId="1076"/>
          <ac:picMkLst>
            <pc:docMk/>
            <pc:sldMk cId="2503839407" sldId="277"/>
            <ac:picMk id="8" creationId="{3261E61C-FF35-0C7E-AA21-5881F3B21BAF}"/>
          </ac:picMkLst>
        </pc:picChg>
      </pc:sldChg>
      <pc:sldChg chg="delSp modSp add mod">
        <pc:chgData name="Antonia Strack" userId="6731ffb2bbf5632b" providerId="LiveId" clId="{F71F1A7A-3842-4B7C-96B6-55ECA92777D5}" dt="2022-07-26T16:06:11.817" v="786" actId="6549"/>
        <pc:sldMkLst>
          <pc:docMk/>
          <pc:sldMk cId="2021643771" sldId="278"/>
        </pc:sldMkLst>
        <pc:spChg chg="mod">
          <ac:chgData name="Antonia Strack" userId="6731ffb2bbf5632b" providerId="LiveId" clId="{F71F1A7A-3842-4B7C-96B6-55ECA92777D5}" dt="2022-07-26T15:45:15.664" v="658" actId="20577"/>
          <ac:spMkLst>
            <pc:docMk/>
            <pc:sldMk cId="2021643771" sldId="278"/>
            <ac:spMk id="2" creationId="{27A6F7BB-30A8-4980-AD4A-2FB0B53FA6C9}"/>
          </ac:spMkLst>
        </pc:spChg>
        <pc:spChg chg="mod">
          <ac:chgData name="Antonia Strack" userId="6731ffb2bbf5632b" providerId="LiveId" clId="{F71F1A7A-3842-4B7C-96B6-55ECA92777D5}" dt="2022-07-26T16:06:07.647" v="785" actId="20577"/>
          <ac:spMkLst>
            <pc:docMk/>
            <pc:sldMk cId="2021643771" sldId="278"/>
            <ac:spMk id="47" creationId="{DA531001-4CBB-C110-2BE2-4D7E3034EBB6}"/>
          </ac:spMkLst>
        </pc:spChg>
        <pc:spChg chg="mod">
          <ac:chgData name="Antonia Strack" userId="6731ffb2bbf5632b" providerId="LiveId" clId="{F71F1A7A-3842-4B7C-96B6-55ECA92777D5}" dt="2022-07-26T16:06:11.817" v="786" actId="6549"/>
          <ac:spMkLst>
            <pc:docMk/>
            <pc:sldMk cId="2021643771" sldId="278"/>
            <ac:spMk id="50" creationId="{34B94D60-C445-9BFF-ACB8-F116466FA118}"/>
          </ac:spMkLst>
        </pc:spChg>
        <pc:picChg chg="del">
          <ac:chgData name="Antonia Strack" userId="6731ffb2bbf5632b" providerId="LiveId" clId="{F71F1A7A-3842-4B7C-96B6-55ECA92777D5}" dt="2022-07-26T15:46:46.519" v="659" actId="21"/>
          <ac:picMkLst>
            <pc:docMk/>
            <pc:sldMk cId="2021643771" sldId="278"/>
            <ac:picMk id="46" creationId="{C0B6EE66-E1AF-6A6B-09A6-F77E49A5571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Datenreihe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Sheet1!$B$2:$B$3</c:f>
              <c:numCache>
                <c:formatCode>General</c:formatCode>
                <c:ptCount val="2"/>
                <c:pt idx="0">
                  <c:v>2.5</c:v>
                </c:pt>
                <c:pt idx="1">
                  <c:v>4.3</c:v>
                </c:pt>
              </c:numCache>
            </c:numRef>
          </c:val>
          <c:extLst>
            <c:ext xmlns:c16="http://schemas.microsoft.com/office/drawing/2014/chart" uri="{C3380CC4-5D6E-409C-BE32-E72D297353CC}">
              <c16:uniqueId val="{00000000-44A1-414F-B170-F300E689972E}"/>
            </c:ext>
          </c:extLst>
        </c:ser>
        <c:ser>
          <c:idx val="1"/>
          <c:order val="1"/>
          <c:tx>
            <c:strRef>
              <c:f>Sheet1!$C$1</c:f>
              <c:strCache>
                <c:ptCount val="1"/>
                <c:pt idx="0">
                  <c:v>Datenreihe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Sheet1!$C$2:$C$3</c:f>
              <c:numCache>
                <c:formatCode>General</c:formatCode>
                <c:ptCount val="2"/>
                <c:pt idx="0">
                  <c:v>4.4000000000000004</c:v>
                </c:pt>
                <c:pt idx="1">
                  <c:v>2.4</c:v>
                </c:pt>
              </c:numCache>
            </c:numRef>
          </c:val>
          <c:extLst>
            <c:ext xmlns:c16="http://schemas.microsoft.com/office/drawing/2014/chart" uri="{C3380CC4-5D6E-409C-BE32-E72D297353CC}">
              <c16:uniqueId val="{00000001-44A1-414F-B170-F300E689972E}"/>
            </c:ext>
          </c:extLst>
        </c:ser>
        <c:ser>
          <c:idx val="2"/>
          <c:order val="2"/>
          <c:tx>
            <c:strRef>
              <c:f>Sheet1!$D$1</c:f>
              <c:strCache>
                <c:ptCount val="1"/>
                <c:pt idx="0">
                  <c:v>Datenreihe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Q2</c:v>
                </c:pt>
                <c:pt idx="1">
                  <c:v>Q1</c:v>
                </c:pt>
              </c:strCache>
            </c:strRef>
          </c:cat>
          <c:val>
            <c:numRef>
              <c:f>Sheet1!$D$2:$D$3</c:f>
              <c:numCache>
                <c:formatCode>General</c:formatCode>
                <c:ptCount val="2"/>
                <c:pt idx="0">
                  <c:v>2</c:v>
                </c:pt>
                <c:pt idx="1">
                  <c:v>2</c:v>
                </c:pt>
              </c:numCache>
            </c:numRef>
          </c:val>
          <c:extLst>
            <c:ext xmlns:c16="http://schemas.microsoft.com/office/drawing/2014/chart" uri="{C3380CC4-5D6E-409C-BE32-E72D297353CC}">
              <c16:uniqueId val="{00000002-44A1-414F-B170-F300E689972E}"/>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de-DE"/>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Datenreihe 3</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Sheet1!$B$2:$B$3</c:f>
              <c:numCache>
                <c:formatCode>General</c:formatCode>
                <c:ptCount val="2"/>
                <c:pt idx="0">
                  <c:v>4.5</c:v>
                </c:pt>
                <c:pt idx="1">
                  <c:v>3.5</c:v>
                </c:pt>
              </c:numCache>
            </c:numRef>
          </c:val>
          <c:extLst>
            <c:ext xmlns:c16="http://schemas.microsoft.com/office/drawing/2014/chart" uri="{C3380CC4-5D6E-409C-BE32-E72D297353CC}">
              <c16:uniqueId val="{00000000-5BAC-4307-AC9D-7AD7348B83AB}"/>
            </c:ext>
          </c:extLst>
        </c:ser>
        <c:ser>
          <c:idx val="1"/>
          <c:order val="1"/>
          <c:tx>
            <c:strRef>
              <c:f>Sheet1!$C$1</c:f>
              <c:strCache>
                <c:ptCount val="1"/>
                <c:pt idx="0">
                  <c:v>Datenreihe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Sheet1!$C$2:$C$3</c:f>
              <c:numCache>
                <c:formatCode>General</c:formatCode>
                <c:ptCount val="2"/>
                <c:pt idx="0">
                  <c:v>2.8</c:v>
                </c:pt>
                <c:pt idx="1">
                  <c:v>1.8</c:v>
                </c:pt>
              </c:numCache>
            </c:numRef>
          </c:val>
          <c:extLst>
            <c:ext xmlns:c16="http://schemas.microsoft.com/office/drawing/2014/chart" uri="{C3380CC4-5D6E-409C-BE32-E72D297353CC}">
              <c16:uniqueId val="{00000001-5BAC-4307-AC9D-7AD7348B83AB}"/>
            </c:ext>
          </c:extLst>
        </c:ser>
        <c:ser>
          <c:idx val="2"/>
          <c:order val="2"/>
          <c:tx>
            <c:strRef>
              <c:f>Sheet1!$D$1</c:f>
              <c:strCache>
                <c:ptCount val="1"/>
                <c:pt idx="0">
                  <c:v>Datenreihe 1</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enorite" pitchFamily="2"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Q4</c:v>
                </c:pt>
                <c:pt idx="1">
                  <c:v>Q3</c:v>
                </c:pt>
              </c:strCache>
            </c:strRef>
          </c:cat>
          <c:val>
            <c:numRef>
              <c:f>Sheet1!$D$2:$D$3</c:f>
              <c:numCache>
                <c:formatCode>General</c:formatCode>
                <c:ptCount val="2"/>
                <c:pt idx="0">
                  <c:v>5</c:v>
                </c:pt>
                <c:pt idx="1">
                  <c:v>3</c:v>
                </c:pt>
              </c:numCache>
            </c:numRef>
          </c:val>
          <c:extLst>
            <c:ext xmlns:c16="http://schemas.microsoft.com/office/drawing/2014/chart" uri="{C3380CC4-5D6E-409C-BE32-E72D297353CC}">
              <c16:uniqueId val="{00000002-5BAC-4307-AC9D-7AD7348B83AB}"/>
            </c:ext>
          </c:extLst>
        </c:ser>
        <c:dLbls>
          <c:showLegendKey val="0"/>
          <c:showVal val="1"/>
          <c:showCatName val="0"/>
          <c:showSerName val="0"/>
          <c:showPercent val="0"/>
          <c:showBubbleSize val="0"/>
        </c:dLbls>
        <c:gapWidth val="150"/>
        <c:overlap val="-25"/>
        <c:axId val="1111705064"/>
        <c:axId val="1111706704"/>
      </c:barChart>
      <c:catAx>
        <c:axId val="11117050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de-DE"/>
          </a:p>
        </c:txPr>
        <c:crossAx val="1111706704"/>
        <c:crosses val="autoZero"/>
        <c:auto val="1"/>
        <c:lblAlgn val="ctr"/>
        <c:lblOffset val="100"/>
        <c:noMultiLvlLbl val="0"/>
      </c:catAx>
      <c:valAx>
        <c:axId val="1111706704"/>
        <c:scaling>
          <c:orientation val="minMax"/>
        </c:scaling>
        <c:delete val="1"/>
        <c:axPos val="b"/>
        <c:numFmt formatCode="General" sourceLinked="1"/>
        <c:majorTickMark val="none"/>
        <c:minorTickMark val="none"/>
        <c:tickLblPos val="nextTo"/>
        <c:crossAx val="11117050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Tenorite" pitchFamily="2"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rtlCol="0"/>
        <a:lstStyle/>
        <a:p>
          <a:pPr rtl="0"/>
          <a:endParaRPr lang="en-US"/>
        </a:p>
      </dgm:t>
    </dgm:pt>
    <dgm:pt modelId="{8FE81FEC-2664-411F-AEB3-065F29F52751}">
      <dgm:prSet custT="1"/>
      <dgm:spPr>
        <a:solidFill>
          <a:schemeClr val="accent1"/>
        </a:solidFill>
        <a:ln>
          <a:noFill/>
        </a:ln>
      </dgm:spPr>
      <dgm:t>
        <a:bodyPr lIns="182880" tIns="182880" rIns="182880" bIns="182880" rtlCol="0"/>
        <a:lstStyle/>
        <a:p>
          <a:pPr marL="0" algn="ctr" rtl="0">
            <a:buNone/>
          </a:pPr>
          <a:r>
            <a:rPr lang="de-DE" sz="1400" noProof="0" dirty="0">
              <a:latin typeface="Tenorite" pitchFamily="2" charset="0"/>
            </a:rPr>
            <a:t>Bereitstellen von strategischen Netzwerken mit überzeugenden E-Business-Anforderungen</a:t>
          </a:r>
        </a:p>
      </dgm:t>
    </dgm:pt>
    <dgm:pt modelId="{BCBC007E-0269-421B-9C41-DE26D5C3A822}" type="parTrans" cxnId="{711E093C-AD42-45A4-8D40-A2D39702062E}">
      <dgm:prSet/>
      <dgm:spPr/>
      <dgm:t>
        <a:bodyPr rtlCol="0"/>
        <a:lstStyle/>
        <a:p>
          <a:pPr rtl="0"/>
          <a:endParaRPr lang="de-DE" noProof="0" dirty="0">
            <a:latin typeface="Tenorite" pitchFamily="2" charset="0"/>
          </a:endParaRPr>
        </a:p>
      </dgm:t>
    </dgm:pt>
    <dgm:pt modelId="{80230EB7-7230-4881-A631-309C07417378}" type="sibTrans" cxnId="{711E093C-AD42-45A4-8D40-A2D39702062E}">
      <dgm:prSet/>
      <dgm:spPr/>
      <dgm:t>
        <a:bodyPr rtlCol="0"/>
        <a:lstStyle/>
        <a:p>
          <a:pPr rtl="0"/>
          <a:endParaRPr lang="de-DE" noProof="0" dirty="0">
            <a:latin typeface="Tenorite" pitchFamily="2" charset="0"/>
          </a:endParaRPr>
        </a:p>
      </dgm:t>
    </dgm:pt>
    <dgm:pt modelId="{73D947E0-108F-4D20-A71E-3CF329F97212}">
      <dgm:prSet phldr="0"/>
      <dgm:spPr>
        <a:solidFill>
          <a:schemeClr val="accent1"/>
        </a:solidFill>
        <a:ln>
          <a:noFill/>
        </a:ln>
      </dgm:spPr>
      <dgm:t>
        <a:bodyPr rtlCol="0"/>
        <a:lstStyle/>
        <a:p>
          <a:pPr marL="0" algn="ctr" rtl="0">
            <a:buNone/>
          </a:pPr>
          <a:r>
            <a:rPr lang="de-DE" sz="2000" noProof="0" dirty="0">
              <a:latin typeface="Tenorite" pitchFamily="2" charset="0"/>
            </a:rPr>
            <a:t>Planung</a:t>
          </a:r>
        </a:p>
      </dgm:t>
    </dgm:pt>
    <dgm:pt modelId="{9D249532-A24D-4D8F-848A-9F42F2E486C9}" type="parTrans" cxnId="{A0077D09-C12C-46D0-8DF7-194B6911362A}">
      <dgm:prSet/>
      <dgm:spPr/>
      <dgm:t>
        <a:bodyPr rtlCol="0"/>
        <a:lstStyle/>
        <a:p>
          <a:pPr rtl="0"/>
          <a:endParaRPr lang="de-DE" noProof="0" dirty="0">
            <a:latin typeface="Tenorite" pitchFamily="2" charset="0"/>
          </a:endParaRPr>
        </a:p>
      </dgm:t>
    </dgm:pt>
    <dgm:pt modelId="{AE813459-65AB-4FA9-B717-330DDA6DFA4E}" type="sibTrans" cxnId="{A0077D09-C12C-46D0-8DF7-194B6911362A}">
      <dgm:prSet/>
      <dgm:spPr/>
      <dgm:t>
        <a:bodyPr rtlCol="0"/>
        <a:lstStyle/>
        <a:p>
          <a:pPr rtl="0"/>
          <a:endParaRPr lang="de-DE" noProof="0" dirty="0">
            <a:latin typeface="Tenorite" pitchFamily="2" charset="0"/>
          </a:endParaRPr>
        </a:p>
      </dgm:t>
    </dgm:pt>
    <dgm:pt modelId="{30A490C8-22B4-4D68-875C-0F0DE2FF864D}">
      <dgm:prSet custT="1"/>
      <dgm:spPr>
        <a:solidFill>
          <a:schemeClr val="accent1"/>
        </a:solidFill>
        <a:ln>
          <a:noFill/>
        </a:ln>
      </dgm:spPr>
      <dgm:t>
        <a:bodyPr rtlCol="0"/>
        <a:lstStyle/>
        <a:p>
          <a:pPr marL="0" algn="ctr" rtl="0">
            <a:buNone/>
          </a:pPr>
          <a:r>
            <a:rPr lang="de-DE" sz="1400" noProof="0" dirty="0">
              <a:latin typeface="Tenorite" pitchFamily="2" charset="0"/>
            </a:rPr>
            <a:t>Skalierbare Synergien </a:t>
          </a:r>
          <a:br>
            <a:rPr lang="de-DE" sz="1400" noProof="0" dirty="0">
              <a:latin typeface="Tenorite" pitchFamily="2" charset="0"/>
            </a:rPr>
          </a:br>
          <a:r>
            <a:rPr lang="de-DE" sz="1400" noProof="0" dirty="0">
              <a:latin typeface="Tenorite" pitchFamily="2" charset="0"/>
            </a:rPr>
            <a:t>E-Commerce</a:t>
          </a:r>
        </a:p>
      </dgm:t>
    </dgm:pt>
    <dgm:pt modelId="{035C64B0-4F0C-4FD1-BD23-B1D4C9887CBE}" type="parTrans" cxnId="{381FE1CC-8184-4745-8EB3-6DE11655998D}">
      <dgm:prSet/>
      <dgm:spPr/>
      <dgm:t>
        <a:bodyPr rtlCol="0"/>
        <a:lstStyle/>
        <a:p>
          <a:pPr rtl="0"/>
          <a:endParaRPr lang="de-DE" noProof="0" dirty="0">
            <a:latin typeface="Tenorite" pitchFamily="2" charset="0"/>
          </a:endParaRPr>
        </a:p>
      </dgm:t>
    </dgm:pt>
    <dgm:pt modelId="{45495DA8-8707-41E3-A12B-FA5766269C44}" type="sibTrans" cxnId="{381FE1CC-8184-4745-8EB3-6DE11655998D}">
      <dgm:prSet/>
      <dgm:spPr/>
      <dgm:t>
        <a:bodyPr rtlCol="0"/>
        <a:lstStyle/>
        <a:p>
          <a:pPr rtl="0"/>
          <a:endParaRPr lang="de-DE" noProof="0" dirty="0">
            <a:latin typeface="Tenorite" pitchFamily="2" charset="0"/>
          </a:endParaRPr>
        </a:p>
      </dgm:t>
    </dgm:pt>
    <dgm:pt modelId="{B1AFA1AF-0FF8-45B3-A6D0-0E255A2F637D}">
      <dgm:prSet phldr="0"/>
      <dgm:spPr>
        <a:solidFill>
          <a:schemeClr val="accent1"/>
        </a:solidFill>
        <a:ln>
          <a:noFill/>
        </a:ln>
      </dgm:spPr>
      <dgm:t>
        <a:bodyPr rtlCol="0"/>
        <a:lstStyle/>
        <a:p>
          <a:pPr marL="0" algn="ctr" rtl="0">
            <a:buNone/>
          </a:pPr>
          <a:r>
            <a:rPr lang="de-DE" sz="2000" noProof="0" dirty="0">
              <a:latin typeface="Tenorite" pitchFamily="2" charset="0"/>
            </a:rPr>
            <a:t>Marketing</a:t>
          </a:r>
        </a:p>
      </dgm:t>
    </dgm:pt>
    <dgm:pt modelId="{10C68AF5-481C-45AA-A216-8BBBB04515B9}" type="parTrans" cxnId="{F28D7702-2FC3-49BD-BB13-C989E5EE622A}">
      <dgm:prSet/>
      <dgm:spPr/>
      <dgm:t>
        <a:bodyPr rtlCol="0"/>
        <a:lstStyle/>
        <a:p>
          <a:pPr rtl="0"/>
          <a:endParaRPr lang="de-DE" noProof="0" dirty="0">
            <a:latin typeface="Tenorite" pitchFamily="2" charset="0"/>
          </a:endParaRPr>
        </a:p>
      </dgm:t>
    </dgm:pt>
    <dgm:pt modelId="{88649F7A-400B-4056-965D-C9AC0B3AD942}" type="sibTrans" cxnId="{F28D7702-2FC3-49BD-BB13-C989E5EE622A}">
      <dgm:prSet/>
      <dgm:spPr/>
      <dgm:t>
        <a:bodyPr rtlCol="0"/>
        <a:lstStyle/>
        <a:p>
          <a:pPr rtl="0"/>
          <a:endParaRPr lang="de-DE" noProof="0" dirty="0">
            <a:latin typeface="Tenorite" pitchFamily="2" charset="0"/>
          </a:endParaRPr>
        </a:p>
      </dgm:t>
    </dgm:pt>
    <dgm:pt modelId="{50418D2B-9486-42DE-AFDD-1D31420040FF}">
      <dgm:prSet custT="1"/>
      <dgm:spPr>
        <a:solidFill>
          <a:schemeClr val="accent1"/>
        </a:solidFill>
        <a:ln>
          <a:noFill/>
        </a:ln>
      </dgm:spPr>
      <dgm:t>
        <a:bodyPr rtlCol="0"/>
        <a:lstStyle/>
        <a:p>
          <a:pPr marL="0" algn="ctr" rtl="0">
            <a:buNone/>
          </a:pPr>
          <a:r>
            <a:rPr lang="de-DE" sz="1400" noProof="0" dirty="0">
              <a:latin typeface="Tenorite" pitchFamily="2" charset="0"/>
            </a:rPr>
            <a:t>Verbreiten standardisierter Metriken</a:t>
          </a:r>
        </a:p>
      </dgm:t>
    </dgm:pt>
    <dgm:pt modelId="{D5A17F6B-93F5-442B-938A-0F38C281BE88}" type="parTrans" cxnId="{5A5BA622-5DEB-48B9-88D9-C1DE36C711E5}">
      <dgm:prSet/>
      <dgm:spPr/>
      <dgm:t>
        <a:bodyPr rtlCol="0"/>
        <a:lstStyle/>
        <a:p>
          <a:pPr rtl="0"/>
          <a:endParaRPr lang="de-DE" noProof="0" dirty="0">
            <a:latin typeface="Tenorite" pitchFamily="2" charset="0"/>
          </a:endParaRPr>
        </a:p>
      </dgm:t>
    </dgm:pt>
    <dgm:pt modelId="{1D87A0A5-8024-4710-846B-D5BFAC785107}" type="sibTrans" cxnId="{5A5BA622-5DEB-48B9-88D9-C1DE36C711E5}">
      <dgm:prSet/>
      <dgm:spPr/>
      <dgm:t>
        <a:bodyPr rtlCol="0"/>
        <a:lstStyle/>
        <a:p>
          <a:pPr rtl="0"/>
          <a:endParaRPr lang="de-DE" noProof="0" dirty="0">
            <a:latin typeface="Tenorite" pitchFamily="2" charset="0"/>
          </a:endParaRPr>
        </a:p>
      </dgm:t>
    </dgm:pt>
    <dgm:pt modelId="{E9682B4F-0217-4B50-923E-C104AA24290F}">
      <dgm:prSet phldr="0"/>
      <dgm:spPr>
        <a:solidFill>
          <a:schemeClr val="accent1"/>
        </a:solidFill>
        <a:ln>
          <a:noFill/>
        </a:ln>
      </dgm:spPr>
      <dgm:t>
        <a:bodyPr rtlCol="0"/>
        <a:lstStyle/>
        <a:p>
          <a:pPr marL="0" algn="ctr" rtl="0">
            <a:buNone/>
          </a:pPr>
          <a:r>
            <a:rPr lang="de-DE" sz="2000" noProof="0" dirty="0">
              <a:latin typeface="Tenorite" pitchFamily="2" charset="0"/>
            </a:rPr>
            <a:t>Design</a:t>
          </a:r>
        </a:p>
      </dgm:t>
    </dgm:pt>
    <dgm:pt modelId="{E0F6C4AF-9BBB-4698-91D7-F9AE3EACBD5D}" type="parTrans" cxnId="{6C23D0C9-74B2-4C8B-AB2F-A03B3B0EBE56}">
      <dgm:prSet/>
      <dgm:spPr/>
      <dgm:t>
        <a:bodyPr rtlCol="0"/>
        <a:lstStyle/>
        <a:p>
          <a:pPr rtl="0"/>
          <a:endParaRPr lang="de-DE" noProof="0" dirty="0">
            <a:latin typeface="Tenorite" pitchFamily="2" charset="0"/>
          </a:endParaRPr>
        </a:p>
      </dgm:t>
    </dgm:pt>
    <dgm:pt modelId="{B8632E42-D7EB-4C31-877E-6F1B2801851A}" type="sibTrans" cxnId="{6C23D0C9-74B2-4C8B-AB2F-A03B3B0EBE56}">
      <dgm:prSet/>
      <dgm:spPr/>
      <dgm:t>
        <a:bodyPr rtlCol="0"/>
        <a:lstStyle/>
        <a:p>
          <a:pPr rtl="0"/>
          <a:endParaRPr lang="de-DE" noProof="0" dirty="0">
            <a:latin typeface="Tenorite" pitchFamily="2" charset="0"/>
          </a:endParaRPr>
        </a:p>
      </dgm:t>
    </dgm:pt>
    <dgm:pt modelId="{0EC0C300-11E4-45CF-8418-973585107209}">
      <dgm:prSet phldr="0" custT="1"/>
      <dgm:spPr>
        <a:solidFill>
          <a:schemeClr val="accent1"/>
        </a:solidFill>
        <a:ln>
          <a:noFill/>
        </a:ln>
      </dgm:spPr>
      <dgm:t>
        <a:bodyPr rtlCol="0"/>
        <a:lstStyle/>
        <a:p>
          <a:pPr marL="0" algn="ctr" rtl="0">
            <a:buNone/>
          </a:pPr>
          <a:r>
            <a:rPr lang="de-DE" sz="1400" noProof="0" dirty="0">
              <a:latin typeface="Tenorite" pitchFamily="2" charset="0"/>
            </a:rPr>
            <a:t>Koordinieren</a:t>
          </a:r>
        </a:p>
      </dgm:t>
    </dgm:pt>
    <dgm:pt modelId="{1E4DD98E-100E-46B7-B24A-408BBF69E9FA}" type="parTrans" cxnId="{51563A4F-C0EB-47D6-B5BC-47A4E599AD4B}">
      <dgm:prSet/>
      <dgm:spPr/>
      <dgm:t>
        <a:bodyPr rtlCol="0"/>
        <a:lstStyle/>
        <a:p>
          <a:pPr rtl="0"/>
          <a:endParaRPr lang="de-DE" noProof="0" dirty="0">
            <a:latin typeface="Tenorite" pitchFamily="2" charset="0"/>
          </a:endParaRPr>
        </a:p>
      </dgm:t>
    </dgm:pt>
    <dgm:pt modelId="{90FAB5D1-62B3-4FF6-A07D-EE607F529C32}" type="sibTrans" cxnId="{51563A4F-C0EB-47D6-B5BC-47A4E599AD4B}">
      <dgm:prSet/>
      <dgm:spPr/>
      <dgm:t>
        <a:bodyPr rtlCol="0"/>
        <a:lstStyle/>
        <a:p>
          <a:pPr rtl="0"/>
          <a:endParaRPr lang="de-DE" noProof="0" dirty="0">
            <a:latin typeface="Tenorite" pitchFamily="2" charset="0"/>
          </a:endParaRPr>
        </a:p>
      </dgm:t>
    </dgm:pt>
    <dgm:pt modelId="{FEB4A941-E9FA-4A86-A673-85FF34B35F20}">
      <dgm:prSet phldr="0" custT="1"/>
      <dgm:spPr>
        <a:solidFill>
          <a:schemeClr val="accent1"/>
        </a:solidFill>
        <a:ln>
          <a:noFill/>
        </a:ln>
      </dgm:spPr>
      <dgm:t>
        <a:bodyPr rtlCol="0"/>
        <a:lstStyle/>
        <a:p>
          <a:pPr marL="0" algn="ctr" rtl="0">
            <a:buNone/>
          </a:pPr>
          <a:r>
            <a:rPr lang="de-DE" sz="1400" noProof="0" dirty="0">
              <a:latin typeface="Tenorite" pitchFamily="2" charset="0"/>
            </a:rPr>
            <a:t>Fördern von ganzheitlich überlegenen Methoden</a:t>
          </a:r>
        </a:p>
      </dgm:t>
    </dgm:pt>
    <dgm:pt modelId="{39522508-BC4E-4DD5-A744-AFEFFE36DB74}" type="parTrans" cxnId="{F942F56C-9025-4AA1-9B36-C5AE0A93B0F5}">
      <dgm:prSet/>
      <dgm:spPr/>
      <dgm:t>
        <a:bodyPr rtlCol="0"/>
        <a:lstStyle/>
        <a:p>
          <a:pPr rtl="0"/>
          <a:endParaRPr lang="de-DE" noProof="0" dirty="0">
            <a:latin typeface="Tenorite" pitchFamily="2" charset="0"/>
          </a:endParaRPr>
        </a:p>
      </dgm:t>
    </dgm:pt>
    <dgm:pt modelId="{97624CC8-6315-4683-B26C-C30D552DA5A6}" type="sibTrans" cxnId="{F942F56C-9025-4AA1-9B36-C5AE0A93B0F5}">
      <dgm:prSet/>
      <dgm:spPr/>
      <dgm:t>
        <a:bodyPr rtlCol="0"/>
        <a:lstStyle/>
        <a:p>
          <a:pPr rtl="0"/>
          <a:endParaRPr lang="de-DE" noProof="0" dirty="0">
            <a:latin typeface="Tenorite" pitchFamily="2" charset="0"/>
          </a:endParaRPr>
        </a:p>
      </dgm:t>
    </dgm:pt>
    <dgm:pt modelId="{A2322D3A-7AC2-4C5C-9D7E-EAB2313D47D4}">
      <dgm:prSet phldr="0"/>
      <dgm:spPr>
        <a:solidFill>
          <a:schemeClr val="accent1"/>
        </a:solidFill>
        <a:ln>
          <a:noFill/>
        </a:ln>
      </dgm:spPr>
      <dgm:t>
        <a:bodyPr rtlCol="0"/>
        <a:lstStyle/>
        <a:p>
          <a:pPr marL="0" algn="ctr" rtl="0"/>
          <a:r>
            <a:rPr lang="de-DE" sz="2000" noProof="0" dirty="0">
              <a:latin typeface="Tenorite" pitchFamily="2" charset="0"/>
            </a:rPr>
            <a:t>Starten</a:t>
          </a:r>
        </a:p>
      </dgm:t>
    </dgm:pt>
    <dgm:pt modelId="{4A8C15D4-B36F-4764-B4FF-F2AF790D3E17}" type="parTrans" cxnId="{179FAFCF-F878-464E-A8A6-1185EFA0E380}">
      <dgm:prSet/>
      <dgm:spPr/>
      <dgm:t>
        <a:bodyPr rtlCol="0"/>
        <a:lstStyle/>
        <a:p>
          <a:pPr rtl="0"/>
          <a:endParaRPr lang="de-DE" noProof="0" dirty="0">
            <a:latin typeface="Tenorite" pitchFamily="2" charset="0"/>
          </a:endParaRPr>
        </a:p>
      </dgm:t>
    </dgm:pt>
    <dgm:pt modelId="{84DE1C3A-3FC7-4DB3-88ED-33F65A71557A}" type="sibTrans" cxnId="{179FAFCF-F878-464E-A8A6-1185EFA0E380}">
      <dgm:prSet/>
      <dgm:spPr/>
      <dgm:t>
        <a:bodyPr rtlCol="0"/>
        <a:lstStyle/>
        <a:p>
          <a:pPr rtl="0"/>
          <a:endParaRPr lang="de-DE" noProof="0" dirty="0">
            <a:latin typeface="Tenorite" pitchFamily="2" charset="0"/>
          </a:endParaRPr>
        </a:p>
      </dgm:t>
    </dgm:pt>
    <dgm:pt modelId="{4F85505A-81B6-4FDA-A144-900B71DAD946}">
      <dgm:prSet phldr="0"/>
      <dgm:spPr>
        <a:solidFill>
          <a:schemeClr val="accent1"/>
        </a:solidFill>
        <a:ln>
          <a:noFill/>
        </a:ln>
      </dgm:spPr>
      <dgm:t>
        <a:bodyPr rtlCol="0"/>
        <a:lstStyle/>
        <a:p>
          <a:pPr marL="0" algn="ctr" rtl="0">
            <a:buNone/>
          </a:pPr>
          <a:r>
            <a:rPr lang="de-DE" sz="2000" noProof="0" dirty="0">
              <a:latin typeface="Tenorite" pitchFamily="2" charset="0"/>
            </a:rPr>
            <a:t>Strategie</a:t>
          </a:r>
        </a:p>
      </dgm:t>
    </dgm:pt>
    <dgm:pt modelId="{D9A96E25-7BBE-4DDD-8DDE-B4970D4340A8}" type="parTrans" cxnId="{2D633B56-E147-4EFC-B9EE-6C0413F329B0}">
      <dgm:prSet/>
      <dgm:spPr/>
      <dgm:t>
        <a:bodyPr rtlCol="0"/>
        <a:lstStyle/>
        <a:p>
          <a:pPr rtl="0"/>
          <a:endParaRPr lang="de-DE" noProof="0" dirty="0">
            <a:latin typeface="Tenorite" pitchFamily="2" charset="0"/>
          </a:endParaRPr>
        </a:p>
      </dgm:t>
    </dgm:pt>
    <dgm:pt modelId="{68F74A88-49DC-44B1-BC0D-220A7B97601C}" type="sibTrans" cxnId="{2D633B56-E147-4EFC-B9EE-6C0413F329B0}">
      <dgm:prSet/>
      <dgm:spPr/>
      <dgm:t>
        <a:bodyPr rtlCol="0"/>
        <a:lstStyle/>
        <a:p>
          <a:pPr rtl="0"/>
          <a:endParaRPr lang="de-DE" noProof="0" dirty="0">
            <a:latin typeface="Tenorite" pitchFamily="2" charset="0"/>
          </a:endParaRPr>
        </a:p>
      </dgm:t>
    </dgm:pt>
    <dgm:pt modelId="{566CA0B6-95FF-3A46-BF54-8E3C5843F883}">
      <dgm:prSet phldr="0" custT="1"/>
      <dgm:spPr>
        <a:solidFill>
          <a:schemeClr val="accent1"/>
        </a:solidFill>
        <a:ln>
          <a:noFill/>
        </a:ln>
      </dgm:spPr>
      <dgm:t>
        <a:bodyPr rtlCol="0"/>
        <a:lstStyle/>
        <a:p>
          <a:pPr marL="0" algn="ctr" rtl="0">
            <a:buNone/>
          </a:pPr>
          <a:r>
            <a:rPr lang="de-DE" sz="1400" noProof="0" dirty="0">
              <a:latin typeface="Tenorite" pitchFamily="2" charset="0"/>
            </a:rPr>
            <a:t>E-Business-Anwendungen</a:t>
          </a:r>
        </a:p>
      </dgm:t>
    </dgm:pt>
    <dgm:pt modelId="{C117508E-3024-E449-BAAE-1987AA32AD71}" type="parTrans" cxnId="{C499AF16-4A28-D448-9A77-B8BAAF4098DA}">
      <dgm:prSet/>
      <dgm:spPr/>
      <dgm:t>
        <a:bodyPr rtlCol="0"/>
        <a:lstStyle/>
        <a:p>
          <a:pPr rtl="0"/>
          <a:endParaRPr lang="de-DE" noProof="0" dirty="0"/>
        </a:p>
      </dgm:t>
    </dgm:pt>
    <dgm:pt modelId="{0B3040D4-47C6-DA43-932A-AD2F185F5C5E}" type="sibTrans" cxnId="{C499AF16-4A28-D448-9A77-B8BAAF4098DA}">
      <dgm:prSet/>
      <dgm:spPr/>
      <dgm:t>
        <a:bodyPr rtlCol="0"/>
        <a:lstStyle/>
        <a:p>
          <a:pPr rtl="0"/>
          <a:endParaRPr lang="de-DE" noProof="0" dirty="0"/>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rtlCol="0"/>
        <a:lstStyle/>
        <a:p>
          <a:pPr rtl="0"/>
          <a:endParaRPr lang="en-US"/>
        </a:p>
      </dgm:t>
    </dgm:pt>
    <dgm:pt modelId="{DF1ABFB3-B399-406F-91BD-DCDF9A38526B}">
      <dgm:prSet phldrT="[Text]" phldr="0"/>
      <dgm:spPr/>
      <dgm:t>
        <a:bodyPr rtlCol="0"/>
        <a:lstStyle/>
        <a:p>
          <a:pPr rtl="0"/>
          <a:r>
            <a:rPr lang="de-DE" b="0" noProof="0" dirty="0">
              <a:solidFill>
                <a:schemeClr val="bg1"/>
              </a:solidFill>
              <a:latin typeface="Tenorite" pitchFamily="2" charset="0"/>
            </a:rPr>
            <a:t>Bereitstellen von strategischen Netzwerken mit überzeugenden E-Business-Anforderungen</a:t>
          </a:r>
          <a:endParaRPr lang="de-DE" b="1" noProof="0" dirty="0">
            <a:solidFill>
              <a:schemeClr val="bg1"/>
            </a:solidFill>
            <a:latin typeface="Tenorite" pitchFamily="2" charset="0"/>
          </a:endParaRPr>
        </a:p>
      </dgm:t>
    </dgm:pt>
    <dgm:pt modelId="{78CB0E27-958C-4066-A189-8B36505E8204}" type="parTrans" cxnId="{15319551-A9EA-462E-845B-E5251E84291F}">
      <dgm:prSet/>
      <dgm:spPr/>
      <dgm:t>
        <a:bodyPr rtlCol="0"/>
        <a:lstStyle/>
        <a:p>
          <a:pPr rtl="0"/>
          <a:endParaRPr lang="de-DE" noProof="0" dirty="0">
            <a:solidFill>
              <a:schemeClr val="bg1"/>
            </a:solidFill>
          </a:endParaRPr>
        </a:p>
      </dgm:t>
    </dgm:pt>
    <dgm:pt modelId="{70E4A1D3-514E-4327-991D-5CC9C6B41885}" type="sibTrans" cxnId="{15319551-A9EA-462E-845B-E5251E84291F}">
      <dgm:prSet/>
      <dgm:spPr/>
      <dgm:t>
        <a:bodyPr rtlCol="0"/>
        <a:lstStyle/>
        <a:p>
          <a:pPr rtl="0"/>
          <a:endParaRPr lang="de-DE" noProof="0" dirty="0">
            <a:solidFill>
              <a:schemeClr val="bg1"/>
            </a:solidFill>
          </a:endParaRPr>
        </a:p>
      </dgm:t>
    </dgm:pt>
    <dgm:pt modelId="{58FF46FB-368D-4E9C-A650-0513B8879DA8}">
      <dgm:prSet phldr="0"/>
      <dgm:spPr/>
      <dgm:t>
        <a:bodyPr rtlCol="0"/>
        <a:lstStyle/>
        <a:p>
          <a:pPr rtl="0">
            <a:defRPr b="1"/>
          </a:pPr>
          <a:r>
            <a:rPr lang="de-DE" b="1" noProof="0" dirty="0">
              <a:solidFill>
                <a:schemeClr val="bg1"/>
              </a:solidFill>
              <a:latin typeface="Tenorite" pitchFamily="2" charset="0"/>
            </a:rPr>
            <a:t>Sep 20XX</a:t>
          </a:r>
        </a:p>
      </dgm:t>
    </dgm:pt>
    <dgm:pt modelId="{11DFA284-5E99-474D-BF05-364A45269DC7}" type="parTrans" cxnId="{C5645B39-CB65-4A0A-B369-E455C3B827C3}">
      <dgm:prSet/>
      <dgm:spPr/>
      <dgm:t>
        <a:bodyPr rtlCol="0"/>
        <a:lstStyle/>
        <a:p>
          <a:pPr rtl="0"/>
          <a:endParaRPr lang="de-DE" noProof="0" dirty="0">
            <a:solidFill>
              <a:schemeClr val="bg1"/>
            </a:solidFill>
          </a:endParaRPr>
        </a:p>
      </dgm:t>
    </dgm:pt>
    <dgm:pt modelId="{CFA40740-0682-470C-AD5A-CFF53CD12BD2}" type="sibTrans" cxnId="{C5645B39-CB65-4A0A-B369-E455C3B827C3}">
      <dgm:prSet/>
      <dgm:spPr/>
      <dgm:t>
        <a:bodyPr rtlCol="0"/>
        <a:lstStyle/>
        <a:p>
          <a:pPr rtl="0"/>
          <a:endParaRPr lang="de-DE" noProof="0" dirty="0">
            <a:solidFill>
              <a:schemeClr val="bg1"/>
            </a:solidFill>
          </a:endParaRPr>
        </a:p>
      </dgm:t>
    </dgm:pt>
    <dgm:pt modelId="{9A875394-CA1E-4432-AEEB-9054FCFF5E0E}">
      <dgm:prSet phldr="0"/>
      <dgm:spPr/>
      <dgm:t>
        <a:bodyPr rtlCol="0"/>
        <a:lstStyle/>
        <a:p>
          <a:pPr rtl="0"/>
          <a:r>
            <a:rPr lang="de-DE" b="0" noProof="0" dirty="0">
              <a:solidFill>
                <a:schemeClr val="bg1"/>
              </a:solidFill>
              <a:latin typeface="Tenorite" pitchFamily="2" charset="0"/>
            </a:rPr>
            <a:t>Skalierbare </a:t>
          </a:r>
          <a:r>
            <a:rPr lang="de-DE" b="0" noProof="0" dirty="0" err="1">
              <a:solidFill>
                <a:schemeClr val="bg1"/>
              </a:solidFill>
              <a:latin typeface="Tenorite" pitchFamily="2" charset="0"/>
            </a:rPr>
            <a:t>Synergieren</a:t>
          </a:r>
          <a:br>
            <a:rPr lang="de-DE" b="0" noProof="0" dirty="0">
              <a:solidFill>
                <a:schemeClr val="bg1"/>
              </a:solidFill>
              <a:latin typeface="Tenorite" pitchFamily="2" charset="0"/>
            </a:rPr>
          </a:br>
          <a:r>
            <a:rPr lang="de-DE" b="0" noProof="0" dirty="0">
              <a:solidFill>
                <a:schemeClr val="bg1"/>
              </a:solidFill>
              <a:latin typeface="Tenorite" pitchFamily="2" charset="0"/>
            </a:rPr>
            <a:t>E-Commerce</a:t>
          </a:r>
        </a:p>
      </dgm:t>
    </dgm:pt>
    <dgm:pt modelId="{FCC92BDD-6EA3-421D-9DA8-7D3A12D003B6}" type="parTrans" cxnId="{B659504B-18E4-4D89-A17C-34ABB280AE52}">
      <dgm:prSet/>
      <dgm:spPr/>
      <dgm:t>
        <a:bodyPr rtlCol="0"/>
        <a:lstStyle/>
        <a:p>
          <a:pPr rtl="0"/>
          <a:endParaRPr lang="de-DE" noProof="0" dirty="0">
            <a:solidFill>
              <a:schemeClr val="bg1"/>
            </a:solidFill>
          </a:endParaRPr>
        </a:p>
      </dgm:t>
    </dgm:pt>
    <dgm:pt modelId="{0314452B-82A0-42F4-9551-DF00CFFC3580}" type="sibTrans" cxnId="{B659504B-18E4-4D89-A17C-34ABB280AE52}">
      <dgm:prSet/>
      <dgm:spPr/>
      <dgm:t>
        <a:bodyPr rtlCol="0"/>
        <a:lstStyle/>
        <a:p>
          <a:pPr rtl="0"/>
          <a:endParaRPr lang="de-DE" noProof="0" dirty="0">
            <a:solidFill>
              <a:schemeClr val="bg1"/>
            </a:solidFill>
          </a:endParaRPr>
        </a:p>
      </dgm:t>
    </dgm:pt>
    <dgm:pt modelId="{D05E1923-5021-40F7-B4EF-E582E23A699D}">
      <dgm:prSet phldr="0"/>
      <dgm:spPr/>
      <dgm:t>
        <a:bodyPr rtlCol="0"/>
        <a:lstStyle/>
        <a:p>
          <a:pPr rtl="0">
            <a:defRPr b="1"/>
          </a:pPr>
          <a:r>
            <a:rPr lang="de-DE" b="1" noProof="0" dirty="0">
              <a:solidFill>
                <a:schemeClr val="bg1"/>
              </a:solidFill>
              <a:latin typeface="Tenorite" pitchFamily="2" charset="0"/>
            </a:rPr>
            <a:t>Nov 20XX</a:t>
          </a:r>
        </a:p>
      </dgm:t>
    </dgm:pt>
    <dgm:pt modelId="{FD6C5CD2-9CED-4BE6-89CD-A5A5CCE63B3E}" type="parTrans" cxnId="{72C4D6D9-419A-42C1-A76D-84599F65BB08}">
      <dgm:prSet/>
      <dgm:spPr/>
      <dgm:t>
        <a:bodyPr rtlCol="0"/>
        <a:lstStyle/>
        <a:p>
          <a:pPr rtl="0"/>
          <a:endParaRPr lang="de-DE" noProof="0" dirty="0">
            <a:solidFill>
              <a:schemeClr val="bg1"/>
            </a:solidFill>
          </a:endParaRPr>
        </a:p>
      </dgm:t>
    </dgm:pt>
    <dgm:pt modelId="{F020958C-EF86-4274-85F9-318F2792F7B6}" type="sibTrans" cxnId="{72C4D6D9-419A-42C1-A76D-84599F65BB08}">
      <dgm:prSet/>
      <dgm:spPr/>
      <dgm:t>
        <a:bodyPr rtlCol="0"/>
        <a:lstStyle/>
        <a:p>
          <a:pPr rtl="0"/>
          <a:endParaRPr lang="de-DE" noProof="0" dirty="0">
            <a:solidFill>
              <a:schemeClr val="bg1"/>
            </a:solidFill>
          </a:endParaRPr>
        </a:p>
      </dgm:t>
    </dgm:pt>
    <dgm:pt modelId="{579089A8-5362-4BA4-9163-D19228C1808F}">
      <dgm:prSet phldr="0"/>
      <dgm:spPr/>
      <dgm:t>
        <a:bodyPr rtlCol="0"/>
        <a:lstStyle/>
        <a:p>
          <a:pPr rtl="0"/>
          <a:r>
            <a:rPr lang="de-DE" b="0" noProof="0" dirty="0">
              <a:solidFill>
                <a:schemeClr val="bg1"/>
              </a:solidFill>
              <a:latin typeface="Tenorite" pitchFamily="2" charset="0"/>
            </a:rPr>
            <a:t>Verbreiten standardisierter Metriken</a:t>
          </a:r>
        </a:p>
      </dgm:t>
    </dgm:pt>
    <dgm:pt modelId="{FB2DEB6E-B29F-4E51-960A-23ECC62EBF38}" type="parTrans" cxnId="{4876CF51-F110-4E25-8FD4-08D25B4B0AB8}">
      <dgm:prSet/>
      <dgm:spPr/>
      <dgm:t>
        <a:bodyPr rtlCol="0"/>
        <a:lstStyle/>
        <a:p>
          <a:pPr rtl="0"/>
          <a:endParaRPr lang="de-DE" noProof="0" dirty="0">
            <a:solidFill>
              <a:schemeClr val="bg1"/>
            </a:solidFill>
          </a:endParaRPr>
        </a:p>
      </dgm:t>
    </dgm:pt>
    <dgm:pt modelId="{1C5328B1-AC18-4CF7-A034-BB0592F4A2A1}" type="sibTrans" cxnId="{4876CF51-F110-4E25-8FD4-08D25B4B0AB8}">
      <dgm:prSet/>
      <dgm:spPr/>
      <dgm:t>
        <a:bodyPr rtlCol="0"/>
        <a:lstStyle/>
        <a:p>
          <a:pPr rtl="0"/>
          <a:endParaRPr lang="de-DE" noProof="0" dirty="0">
            <a:solidFill>
              <a:schemeClr val="bg1"/>
            </a:solidFill>
          </a:endParaRPr>
        </a:p>
      </dgm:t>
    </dgm:pt>
    <dgm:pt modelId="{FA8F44BD-C8C7-462C-9756-1EC498E86842}">
      <dgm:prSet phldr="0"/>
      <dgm:spPr/>
      <dgm:t>
        <a:bodyPr rtlCol="0"/>
        <a:lstStyle/>
        <a:p>
          <a:pPr algn="l" rtl="0">
            <a:defRPr b="1"/>
          </a:pPr>
          <a:r>
            <a:rPr lang="de-DE" b="1" noProof="0" dirty="0">
              <a:solidFill>
                <a:schemeClr val="bg1"/>
              </a:solidFill>
              <a:latin typeface="Tenorite" pitchFamily="2" charset="0"/>
            </a:rPr>
            <a:t>Jan 20XX</a:t>
          </a:r>
        </a:p>
      </dgm:t>
    </dgm:pt>
    <dgm:pt modelId="{F47063EE-4B58-4EDE-A4F2-A4BD81B82F21}" type="parTrans" cxnId="{0D51BD2E-4619-469B-B233-EBAC3D4D0BA6}">
      <dgm:prSet/>
      <dgm:spPr/>
      <dgm:t>
        <a:bodyPr rtlCol="0"/>
        <a:lstStyle/>
        <a:p>
          <a:pPr rtl="0"/>
          <a:endParaRPr lang="de-DE" noProof="0" dirty="0">
            <a:solidFill>
              <a:schemeClr val="bg1"/>
            </a:solidFill>
          </a:endParaRPr>
        </a:p>
      </dgm:t>
    </dgm:pt>
    <dgm:pt modelId="{8C8A9736-03DA-4B1C-A590-10B4AD89452B}" type="sibTrans" cxnId="{0D51BD2E-4619-469B-B233-EBAC3D4D0BA6}">
      <dgm:prSet/>
      <dgm:spPr/>
      <dgm:t>
        <a:bodyPr rtlCol="0"/>
        <a:lstStyle/>
        <a:p>
          <a:pPr rtl="0"/>
          <a:endParaRPr lang="de-DE" noProof="0" dirty="0">
            <a:solidFill>
              <a:schemeClr val="bg1"/>
            </a:solidFill>
          </a:endParaRPr>
        </a:p>
      </dgm:t>
    </dgm:pt>
    <dgm:pt modelId="{EFEB4D61-3A9C-4140-977F-3C3F5C9EE9D1}">
      <dgm:prSet phldr="0"/>
      <dgm:spPr/>
      <dgm:t>
        <a:bodyPr rtlCol="0"/>
        <a:lstStyle/>
        <a:p>
          <a:pPr rtl="0"/>
          <a:r>
            <a:rPr lang="de-DE" b="0" noProof="0" dirty="0">
              <a:solidFill>
                <a:schemeClr val="bg1"/>
              </a:solidFill>
              <a:latin typeface="Tenorite" pitchFamily="2" charset="0"/>
            </a:rPr>
            <a:t>Koordinieren von E-Business-Anwendungen</a:t>
          </a:r>
        </a:p>
      </dgm:t>
    </dgm:pt>
    <dgm:pt modelId="{57D352E4-0431-4F68-B8F1-61BFA34799AA}" type="parTrans" cxnId="{1B32EF2C-9DB5-4504-A9DA-B4956CC00208}">
      <dgm:prSet/>
      <dgm:spPr/>
      <dgm:t>
        <a:bodyPr rtlCol="0"/>
        <a:lstStyle/>
        <a:p>
          <a:pPr rtl="0"/>
          <a:endParaRPr lang="de-DE" noProof="0" dirty="0">
            <a:solidFill>
              <a:schemeClr val="bg1"/>
            </a:solidFill>
          </a:endParaRPr>
        </a:p>
      </dgm:t>
    </dgm:pt>
    <dgm:pt modelId="{0ECC32B6-1E7C-4AA4-9DBF-D69B7C5E64A9}" type="sibTrans" cxnId="{1B32EF2C-9DB5-4504-A9DA-B4956CC00208}">
      <dgm:prSet/>
      <dgm:spPr/>
      <dgm:t>
        <a:bodyPr rtlCol="0"/>
        <a:lstStyle/>
        <a:p>
          <a:pPr rtl="0"/>
          <a:endParaRPr lang="de-DE" noProof="0" dirty="0">
            <a:solidFill>
              <a:schemeClr val="bg1"/>
            </a:solidFill>
          </a:endParaRPr>
        </a:p>
      </dgm:t>
    </dgm:pt>
    <dgm:pt modelId="{8BAB5E6F-A65E-41DB-A296-0818B0E49F7C}">
      <dgm:prSet phldr="0"/>
      <dgm:spPr/>
      <dgm:t>
        <a:bodyPr rtlCol="0"/>
        <a:lstStyle/>
        <a:p>
          <a:pPr rtl="0">
            <a:defRPr b="1"/>
          </a:pPr>
          <a:r>
            <a:rPr lang="de-DE" b="1" noProof="0" dirty="0" err="1">
              <a:solidFill>
                <a:schemeClr val="bg1"/>
              </a:solidFill>
              <a:latin typeface="Tenorite" pitchFamily="2" charset="0"/>
            </a:rPr>
            <a:t>Mrz</a:t>
          </a:r>
          <a:r>
            <a:rPr lang="de-DE" b="1" noProof="0" dirty="0">
              <a:solidFill>
                <a:schemeClr val="bg1"/>
              </a:solidFill>
              <a:latin typeface="Tenorite" pitchFamily="2" charset="0"/>
            </a:rPr>
            <a:t> 20XX</a:t>
          </a:r>
        </a:p>
      </dgm:t>
    </dgm:pt>
    <dgm:pt modelId="{886842C6-3EFC-4BE7-B417-415595758830}" type="parTrans" cxnId="{66B49C6C-FAFD-47B4-BF22-05A295C23D4E}">
      <dgm:prSet/>
      <dgm:spPr/>
      <dgm:t>
        <a:bodyPr rtlCol="0"/>
        <a:lstStyle/>
        <a:p>
          <a:pPr rtl="0"/>
          <a:endParaRPr lang="de-DE" noProof="0" dirty="0">
            <a:solidFill>
              <a:schemeClr val="bg1"/>
            </a:solidFill>
          </a:endParaRPr>
        </a:p>
      </dgm:t>
    </dgm:pt>
    <dgm:pt modelId="{B407F4C3-8FC9-4E91-A0EC-6B33713CC9A5}" type="sibTrans" cxnId="{66B49C6C-FAFD-47B4-BF22-05A295C23D4E}">
      <dgm:prSet/>
      <dgm:spPr/>
      <dgm:t>
        <a:bodyPr rtlCol="0"/>
        <a:lstStyle/>
        <a:p>
          <a:pPr rtl="0"/>
          <a:endParaRPr lang="de-DE" noProof="0" dirty="0">
            <a:solidFill>
              <a:schemeClr val="bg1"/>
            </a:solidFill>
          </a:endParaRPr>
        </a:p>
      </dgm:t>
    </dgm:pt>
    <dgm:pt modelId="{332BC85C-1CF3-4F8F-ACB7-5B6D53744AE1}">
      <dgm:prSet phldr="0"/>
      <dgm:spPr/>
      <dgm:t>
        <a:bodyPr rtlCol="0"/>
        <a:lstStyle/>
        <a:p>
          <a:pPr rtl="0"/>
          <a:r>
            <a:rPr lang="de-DE" b="0" noProof="0" dirty="0">
              <a:solidFill>
                <a:schemeClr val="bg1"/>
              </a:solidFill>
              <a:latin typeface="Tenorite" pitchFamily="2" charset="0"/>
            </a:rPr>
            <a:t>Fördern von ganzheitlich überlegenen Methoden</a:t>
          </a:r>
        </a:p>
      </dgm:t>
    </dgm:pt>
    <dgm:pt modelId="{99F218FD-90FE-450E-A368-B3E3677E74E8}" type="parTrans" cxnId="{2617C475-F537-46A6-ADE1-4EB764853601}">
      <dgm:prSet/>
      <dgm:spPr/>
      <dgm:t>
        <a:bodyPr rtlCol="0"/>
        <a:lstStyle/>
        <a:p>
          <a:pPr rtl="0"/>
          <a:endParaRPr lang="de-DE" noProof="0" dirty="0">
            <a:solidFill>
              <a:schemeClr val="bg1"/>
            </a:solidFill>
          </a:endParaRPr>
        </a:p>
      </dgm:t>
    </dgm:pt>
    <dgm:pt modelId="{8D1CC686-B05C-4470-A959-236CC9C8BB70}" type="sibTrans" cxnId="{2617C475-F537-46A6-ADE1-4EB764853601}">
      <dgm:prSet/>
      <dgm:spPr/>
      <dgm:t>
        <a:bodyPr rtlCol="0"/>
        <a:lstStyle/>
        <a:p>
          <a:pPr rtl="0"/>
          <a:endParaRPr lang="de-DE" noProof="0" dirty="0">
            <a:solidFill>
              <a:schemeClr val="bg1"/>
            </a:solidFill>
          </a:endParaRPr>
        </a:p>
      </dgm:t>
    </dgm:pt>
    <dgm:pt modelId="{8B9AF88A-E1F7-4D3A-905F-87228D6A8655}">
      <dgm:prSet phldr="0"/>
      <dgm:spPr/>
      <dgm:t>
        <a:bodyPr rtlCol="0"/>
        <a:lstStyle/>
        <a:p>
          <a:pPr rtl="0">
            <a:defRPr b="1"/>
          </a:pPr>
          <a:r>
            <a:rPr lang="de-DE" b="1" noProof="0" dirty="0">
              <a:solidFill>
                <a:schemeClr val="bg1"/>
              </a:solidFill>
              <a:latin typeface="Tenorite" pitchFamily="2" charset="0"/>
            </a:rPr>
            <a:t>Mai 20XX</a:t>
          </a:r>
        </a:p>
      </dgm:t>
    </dgm:pt>
    <dgm:pt modelId="{933A8FED-7B84-4ED0-B6AA-2EE26A89B8EA}" type="parTrans" cxnId="{E1474FF3-8E3C-4B30-985C-CE88BA0FE324}">
      <dgm:prSet/>
      <dgm:spPr/>
      <dgm:t>
        <a:bodyPr rtlCol="0"/>
        <a:lstStyle/>
        <a:p>
          <a:pPr rtl="0"/>
          <a:endParaRPr lang="de-DE" noProof="0" dirty="0">
            <a:solidFill>
              <a:schemeClr val="bg1"/>
            </a:solidFill>
          </a:endParaRPr>
        </a:p>
      </dgm:t>
    </dgm:pt>
    <dgm:pt modelId="{F11DD6EC-352C-4A0E-84AA-FEBE2F06BCF9}" type="sibTrans" cxnId="{E1474FF3-8E3C-4B30-985C-CE88BA0FE324}">
      <dgm:prSet/>
      <dgm:spPr/>
      <dgm:t>
        <a:bodyPr rtlCol="0"/>
        <a:lstStyle/>
        <a:p>
          <a:pPr rtl="0"/>
          <a:endParaRPr lang="de-DE" noProof="0" dirty="0">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de-DE" sz="2000" kern="1200" noProof="0" dirty="0">
              <a:latin typeface="Tenorite" pitchFamily="2" charset="0"/>
            </a:rPr>
            <a:t>Planung</a:t>
          </a:r>
        </a:p>
        <a:p>
          <a:pPr marL="0" lvl="1" indent="-114300" algn="ctr" defTabSz="622300" rtl="0">
            <a:lnSpc>
              <a:spcPct val="90000"/>
            </a:lnSpc>
            <a:spcBef>
              <a:spcPct val="0"/>
            </a:spcBef>
            <a:spcAft>
              <a:spcPct val="15000"/>
            </a:spcAft>
            <a:buNone/>
          </a:pPr>
          <a:r>
            <a:rPr lang="de-DE" sz="1400" kern="1200" noProof="0" dirty="0">
              <a:latin typeface="Tenorite" pitchFamily="2" charset="0"/>
            </a:rPr>
            <a:t>Skalierbare Synergien </a:t>
          </a:r>
          <a:br>
            <a:rPr lang="de-DE" sz="1400" kern="1200" noProof="0" dirty="0">
              <a:latin typeface="Tenorite" pitchFamily="2" charset="0"/>
            </a:rPr>
          </a:br>
          <a:r>
            <a:rPr lang="de-DE" sz="1400" kern="1200" noProof="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de-DE" sz="2000" kern="1200" noProof="0" dirty="0">
              <a:latin typeface="Tenorite" pitchFamily="2" charset="0"/>
            </a:rPr>
            <a:t>Marketing</a:t>
          </a:r>
        </a:p>
        <a:p>
          <a:pPr marL="0" lvl="1" indent="-114300" algn="ctr" defTabSz="622300" rtl="0">
            <a:lnSpc>
              <a:spcPct val="90000"/>
            </a:lnSpc>
            <a:spcBef>
              <a:spcPct val="0"/>
            </a:spcBef>
            <a:spcAft>
              <a:spcPct val="15000"/>
            </a:spcAft>
            <a:buNone/>
          </a:pPr>
          <a:r>
            <a:rPr lang="de-DE" sz="1400" kern="1200" noProof="0" dirty="0">
              <a:latin typeface="Tenorite" pitchFamily="2" charset="0"/>
            </a:rPr>
            <a:t>Verbreiten standardisierter Metriken</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de-DE" sz="2000" kern="1200" noProof="0" dirty="0">
              <a:latin typeface="Tenorite" pitchFamily="2" charset="0"/>
            </a:rPr>
            <a:t>Design</a:t>
          </a:r>
        </a:p>
        <a:p>
          <a:pPr marL="0" lvl="1" indent="-114300" algn="ctr" defTabSz="622300" rtl="0">
            <a:lnSpc>
              <a:spcPct val="90000"/>
            </a:lnSpc>
            <a:spcBef>
              <a:spcPct val="0"/>
            </a:spcBef>
            <a:spcAft>
              <a:spcPct val="15000"/>
            </a:spcAft>
            <a:buNone/>
          </a:pPr>
          <a:r>
            <a:rPr lang="de-DE" sz="1400" kern="1200" noProof="0" dirty="0">
              <a:latin typeface="Tenorite" pitchFamily="2" charset="0"/>
            </a:rPr>
            <a:t>Koordinieren</a:t>
          </a:r>
        </a:p>
        <a:p>
          <a:pPr marL="0" lvl="1" indent="-114300" algn="ctr" defTabSz="622300" rtl="0">
            <a:lnSpc>
              <a:spcPct val="90000"/>
            </a:lnSpc>
            <a:spcBef>
              <a:spcPct val="0"/>
            </a:spcBef>
            <a:spcAft>
              <a:spcPct val="15000"/>
            </a:spcAft>
            <a:buNone/>
          </a:pPr>
          <a:r>
            <a:rPr lang="de-DE" sz="1400" kern="1200" noProof="0" dirty="0">
              <a:latin typeface="Tenorite" pitchFamily="2" charset="0"/>
            </a:rPr>
            <a:t>E-Business-Anwendungen</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de-DE" sz="2000" kern="1200" noProof="0" dirty="0">
              <a:latin typeface="Tenorite" pitchFamily="2" charset="0"/>
            </a:rPr>
            <a:t>Strategie</a:t>
          </a:r>
        </a:p>
        <a:p>
          <a:pPr marL="0" lvl="1" indent="-114300" algn="ctr" defTabSz="622300" rtl="0">
            <a:lnSpc>
              <a:spcPct val="90000"/>
            </a:lnSpc>
            <a:spcBef>
              <a:spcPct val="0"/>
            </a:spcBef>
            <a:spcAft>
              <a:spcPct val="15000"/>
            </a:spcAft>
            <a:buNone/>
          </a:pPr>
          <a:r>
            <a:rPr lang="de-DE" sz="1400" kern="1200" noProof="0" dirty="0">
              <a:latin typeface="Tenorite" pitchFamily="2" charset="0"/>
            </a:rPr>
            <a:t>Fördern von ganzheitlich überlegenen Methoden</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rtlCol="0" anchor="t" anchorCtr="1">
          <a:noAutofit/>
        </a:bodyPr>
        <a:lstStyle/>
        <a:p>
          <a:pPr marL="0" lvl="0" indent="0" algn="ctr" defTabSz="889000" rtl="0">
            <a:lnSpc>
              <a:spcPct val="90000"/>
            </a:lnSpc>
            <a:spcBef>
              <a:spcPct val="0"/>
            </a:spcBef>
            <a:spcAft>
              <a:spcPct val="35000"/>
            </a:spcAft>
            <a:buNone/>
          </a:pPr>
          <a:r>
            <a:rPr lang="de-DE" sz="2000" kern="1200" noProof="0" dirty="0">
              <a:latin typeface="Tenorite" pitchFamily="2" charset="0"/>
            </a:rPr>
            <a:t>Starten</a:t>
          </a:r>
        </a:p>
        <a:p>
          <a:pPr marL="0" lvl="1" indent="-114300" algn="ctr" defTabSz="622300" rtl="0">
            <a:lnSpc>
              <a:spcPct val="90000"/>
            </a:lnSpc>
            <a:spcBef>
              <a:spcPct val="0"/>
            </a:spcBef>
            <a:spcAft>
              <a:spcPct val="15000"/>
            </a:spcAft>
            <a:buNone/>
          </a:pPr>
          <a:r>
            <a:rPr lang="de-DE" sz="1400" kern="1200" noProof="0" dirty="0">
              <a:latin typeface="Tenorite" pitchFamily="2" charset="0"/>
            </a:rPr>
            <a:t>Bereitstellen von strategischen Netzwerken mit überzeugenden E-Business-Anforderungen</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rtlCol="0" anchor="t" anchorCtr="0">
          <a:noAutofit/>
        </a:bodyPr>
        <a:lstStyle/>
        <a:p>
          <a:pPr marL="0" lvl="0" indent="0" algn="l" defTabSz="577850" rtl="0">
            <a:lnSpc>
              <a:spcPct val="90000"/>
            </a:lnSpc>
            <a:spcBef>
              <a:spcPct val="0"/>
            </a:spcBef>
            <a:spcAft>
              <a:spcPct val="35000"/>
            </a:spcAft>
            <a:buNone/>
          </a:pPr>
          <a:r>
            <a:rPr lang="de-DE" sz="1300" b="0" kern="1200" noProof="0" dirty="0">
              <a:solidFill>
                <a:schemeClr val="bg1"/>
              </a:solidFill>
              <a:latin typeface="Tenorite" pitchFamily="2" charset="0"/>
            </a:rPr>
            <a:t>Skalierbare </a:t>
          </a:r>
          <a:r>
            <a:rPr lang="de-DE" sz="1300" b="0" kern="1200" noProof="0" dirty="0" err="1">
              <a:solidFill>
                <a:schemeClr val="bg1"/>
              </a:solidFill>
              <a:latin typeface="Tenorite" pitchFamily="2" charset="0"/>
            </a:rPr>
            <a:t>Synergieren</a:t>
          </a:r>
          <a:br>
            <a:rPr lang="de-DE" sz="1300" b="0" kern="1200" noProof="0" dirty="0">
              <a:solidFill>
                <a:schemeClr val="bg1"/>
              </a:solidFill>
              <a:latin typeface="Tenorite" pitchFamily="2" charset="0"/>
            </a:rPr>
          </a:br>
          <a:r>
            <a:rPr lang="de-DE" sz="1300" b="0" kern="1200" noProof="0" dirty="0">
              <a:solidFill>
                <a:schemeClr val="bg1"/>
              </a:solidFill>
              <a:latin typeface="Tenorite" pitchFamily="2" charset="0"/>
            </a:rPr>
            <a:t>E-Commerce</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de-DE" sz="1700" b="1" kern="1200" noProof="0" dirty="0">
              <a:solidFill>
                <a:schemeClr val="bg1"/>
              </a:solidFill>
              <a:latin typeface="Tenorite" pitchFamily="2" charset="0"/>
            </a:rPr>
            <a:t>Sep 20XX</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rtlCol="0" anchor="b" anchorCtr="0">
          <a:noAutofit/>
        </a:bodyPr>
        <a:lstStyle/>
        <a:p>
          <a:pPr marL="0" lvl="0" indent="0" algn="l" defTabSz="577850" rtl="0">
            <a:lnSpc>
              <a:spcPct val="90000"/>
            </a:lnSpc>
            <a:spcBef>
              <a:spcPct val="0"/>
            </a:spcBef>
            <a:spcAft>
              <a:spcPct val="35000"/>
            </a:spcAft>
            <a:buNone/>
          </a:pPr>
          <a:r>
            <a:rPr lang="de-DE" sz="1300" b="0" kern="1200" noProof="0" dirty="0">
              <a:solidFill>
                <a:schemeClr val="bg1"/>
              </a:solidFill>
              <a:latin typeface="Tenorite" pitchFamily="2" charset="0"/>
            </a:rPr>
            <a:t>Verbreiten standardisierter Metriken</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de-DE" sz="1700" b="1" kern="1200" noProof="0" dirty="0">
              <a:solidFill>
                <a:schemeClr val="bg1"/>
              </a:solidFill>
              <a:latin typeface="Tenorite" pitchFamily="2" charset="0"/>
            </a:rPr>
            <a:t>Nov 20XX</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rtlCol="0" anchor="t" anchorCtr="0">
          <a:noAutofit/>
        </a:bodyPr>
        <a:lstStyle/>
        <a:p>
          <a:pPr marL="0" lvl="0" indent="0" algn="l" defTabSz="577850" rtl="0">
            <a:lnSpc>
              <a:spcPct val="90000"/>
            </a:lnSpc>
            <a:spcBef>
              <a:spcPct val="0"/>
            </a:spcBef>
            <a:spcAft>
              <a:spcPct val="35000"/>
            </a:spcAft>
            <a:buNone/>
          </a:pPr>
          <a:r>
            <a:rPr lang="de-DE" sz="1300" b="0" kern="1200" noProof="0" dirty="0">
              <a:solidFill>
                <a:schemeClr val="bg1"/>
              </a:solidFill>
              <a:latin typeface="Tenorite" pitchFamily="2" charset="0"/>
            </a:rPr>
            <a:t>Koordinieren von E-Business-Anwendungen</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de-DE" sz="1700" b="1" kern="1200" noProof="0" dirty="0">
              <a:solidFill>
                <a:schemeClr val="bg1"/>
              </a:solidFill>
              <a:latin typeface="Tenorite" pitchFamily="2" charset="0"/>
            </a:rPr>
            <a:t>Jan 20XX</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rtlCol="0" anchor="b" anchorCtr="0">
          <a:noAutofit/>
        </a:bodyPr>
        <a:lstStyle/>
        <a:p>
          <a:pPr marL="0" lvl="0" indent="0" algn="l" defTabSz="577850" rtl="0">
            <a:lnSpc>
              <a:spcPct val="90000"/>
            </a:lnSpc>
            <a:spcBef>
              <a:spcPct val="0"/>
            </a:spcBef>
            <a:spcAft>
              <a:spcPct val="35000"/>
            </a:spcAft>
            <a:buNone/>
          </a:pPr>
          <a:r>
            <a:rPr lang="de-DE" sz="1300" b="0" kern="1200" noProof="0" dirty="0">
              <a:solidFill>
                <a:schemeClr val="bg1"/>
              </a:solidFill>
              <a:latin typeface="Tenorite" pitchFamily="2" charset="0"/>
            </a:rPr>
            <a:t>Fördern von ganzheitlich überlegenen Methoden</a:t>
          </a: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de-DE" sz="1700" b="1" kern="1200" noProof="0" dirty="0" err="1">
              <a:solidFill>
                <a:schemeClr val="bg1"/>
              </a:solidFill>
              <a:latin typeface="Tenorite" pitchFamily="2" charset="0"/>
            </a:rPr>
            <a:t>Mrz</a:t>
          </a:r>
          <a:r>
            <a:rPr lang="de-DE" sz="1700" b="1" kern="1200" noProof="0" dirty="0">
              <a:solidFill>
                <a:schemeClr val="bg1"/>
              </a:solidFill>
              <a:latin typeface="Tenorite" pitchFamily="2" charset="0"/>
            </a:rPr>
            <a:t> 20XX</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rtlCol="0" anchor="t" anchorCtr="0">
          <a:noAutofit/>
        </a:bodyPr>
        <a:lstStyle/>
        <a:p>
          <a:pPr marL="0" lvl="0" indent="0" algn="l" defTabSz="577850" rtl="0">
            <a:lnSpc>
              <a:spcPct val="90000"/>
            </a:lnSpc>
            <a:spcBef>
              <a:spcPct val="0"/>
            </a:spcBef>
            <a:spcAft>
              <a:spcPct val="35000"/>
            </a:spcAft>
            <a:buNone/>
          </a:pPr>
          <a:r>
            <a:rPr lang="de-DE" sz="1300" b="0" kern="1200" noProof="0" dirty="0">
              <a:solidFill>
                <a:schemeClr val="bg1"/>
              </a:solidFill>
              <a:latin typeface="Tenorite" pitchFamily="2" charset="0"/>
            </a:rPr>
            <a:t>Bereitstellen von strategischen Netzwerken mit überzeugenden E-Business-Anforderungen</a:t>
          </a:r>
          <a:endParaRPr lang="de-DE" sz="1300" b="1" kern="1200" noProof="0" dirty="0">
            <a:solidFill>
              <a:schemeClr val="bg1"/>
            </a:solidFill>
            <a:latin typeface="Tenorite" pitchFamily="2" charset="0"/>
          </a:endParaRP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rtlCol="0" anchor="ctr" anchorCtr="0">
          <a:noAutofit/>
        </a:bodyPr>
        <a:lstStyle/>
        <a:p>
          <a:pPr marL="0" lvl="0" indent="0" algn="l" defTabSz="755650" rtl="0">
            <a:lnSpc>
              <a:spcPct val="90000"/>
            </a:lnSpc>
            <a:spcBef>
              <a:spcPct val="0"/>
            </a:spcBef>
            <a:spcAft>
              <a:spcPct val="35000"/>
            </a:spcAft>
            <a:buNone/>
            <a:defRPr b="1"/>
          </a:pPr>
          <a:r>
            <a:rPr lang="de-DE" sz="1700" b="1" kern="1200" noProof="0" dirty="0">
              <a:solidFill>
                <a:schemeClr val="bg1"/>
              </a:solidFill>
              <a:latin typeface="Tenorite" pitchFamily="2" charset="0"/>
            </a:rPr>
            <a:t>Mai 20XX</a:t>
          </a: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Stecknadel-Zeitachse"/>
  <dgm:desc val="Verwenden Sie diese Option, um eine Liste von Ereignissen in chronologischer Reihenfolge darzustellen. Ein unsichtbares Feld neben der Stecknadel enthält das Datum, und die Beschreibung befindet sich direkt darunter. Es kann eine mittlere Textmenge und ein Datumsformat mittlerer Länge anzeigen."/>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4A84044-B201-48C3-AF77-B0F9F6F2F3CD}" type="datetime1">
              <a:rPr lang="de-DE" smtClean="0"/>
              <a:t>26.07.2022</a:t>
            </a:fld>
            <a:endParaRPr lang="de-DE"/>
          </a:p>
        </p:txBody>
      </p:sp>
      <p:sp>
        <p:nvSpPr>
          <p:cNvPr id="4" name="Fußzeilenplatzhalt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de-DE" smtClean="0"/>
              <a:t>‹Nr.›</a:t>
            </a:fld>
            <a:endParaRPr lang="de-DE"/>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1BFEA-88DF-40B1-8B54-9BB681A15D49}" type="datetime1">
              <a:rPr lang="de-DE" smtClean="0"/>
              <a:pPr/>
              <a:t>26.07.2022</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de-DE" noProof="0" smtClean="0"/>
              <a:t>‹Nr.›</a:t>
            </a:fld>
            <a:endParaRPr lang="de-DE"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F97DC217-DF71-1A49-B3EA-559F1F43B0FF}" type="slidenum">
              <a:rPr lang="de-DE" smtClean="0"/>
              <a:t>1</a:t>
            </a:fld>
            <a:endParaRPr lang="de-DE"/>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10</a:t>
            </a:fld>
            <a:endParaRPr lang="de-DE"/>
          </a:p>
        </p:txBody>
      </p:sp>
    </p:spTree>
    <p:extLst>
      <p:ext uri="{BB962C8B-B14F-4D97-AF65-F5344CB8AC3E}">
        <p14:creationId xmlns:p14="http://schemas.microsoft.com/office/powerpoint/2010/main" val="3126753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11</a:t>
            </a:fld>
            <a:endParaRPr lang="de-DE"/>
          </a:p>
        </p:txBody>
      </p:sp>
    </p:spTree>
    <p:extLst>
      <p:ext uri="{BB962C8B-B14F-4D97-AF65-F5344CB8AC3E}">
        <p14:creationId xmlns:p14="http://schemas.microsoft.com/office/powerpoint/2010/main" val="279801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12</a:t>
            </a:fld>
            <a:endParaRPr lang="de-DE"/>
          </a:p>
        </p:txBody>
      </p:sp>
    </p:spTree>
    <p:extLst>
      <p:ext uri="{BB962C8B-B14F-4D97-AF65-F5344CB8AC3E}">
        <p14:creationId xmlns:p14="http://schemas.microsoft.com/office/powerpoint/2010/main" val="3513168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13</a:t>
            </a:fld>
            <a:endParaRPr lang="de-DE"/>
          </a:p>
        </p:txBody>
      </p:sp>
    </p:spTree>
    <p:extLst>
      <p:ext uri="{BB962C8B-B14F-4D97-AF65-F5344CB8AC3E}">
        <p14:creationId xmlns:p14="http://schemas.microsoft.com/office/powerpoint/2010/main" val="2190216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14</a:t>
            </a:fld>
            <a:endParaRPr lang="de-DE"/>
          </a:p>
        </p:txBody>
      </p:sp>
    </p:spTree>
    <p:extLst>
      <p:ext uri="{BB962C8B-B14F-4D97-AF65-F5344CB8AC3E}">
        <p14:creationId xmlns:p14="http://schemas.microsoft.com/office/powerpoint/2010/main" val="3633790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15</a:t>
            </a:fld>
            <a:endParaRPr lang="de-DE"/>
          </a:p>
        </p:txBody>
      </p:sp>
    </p:spTree>
    <p:extLst>
      <p:ext uri="{BB962C8B-B14F-4D97-AF65-F5344CB8AC3E}">
        <p14:creationId xmlns:p14="http://schemas.microsoft.com/office/powerpoint/2010/main" val="175880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16</a:t>
            </a:fld>
            <a:endParaRPr lang="de-DE"/>
          </a:p>
        </p:txBody>
      </p:sp>
    </p:spTree>
    <p:extLst>
      <p:ext uri="{BB962C8B-B14F-4D97-AF65-F5344CB8AC3E}">
        <p14:creationId xmlns:p14="http://schemas.microsoft.com/office/powerpoint/2010/main" val="1356352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17</a:t>
            </a:fld>
            <a:endParaRPr lang="de-DE"/>
          </a:p>
        </p:txBody>
      </p:sp>
    </p:spTree>
    <p:extLst>
      <p:ext uri="{BB962C8B-B14F-4D97-AF65-F5344CB8AC3E}">
        <p14:creationId xmlns:p14="http://schemas.microsoft.com/office/powerpoint/2010/main" val="4128195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18</a:t>
            </a:fld>
            <a:endParaRPr lang="de-DE"/>
          </a:p>
        </p:txBody>
      </p:sp>
    </p:spTree>
    <p:extLst>
      <p:ext uri="{BB962C8B-B14F-4D97-AF65-F5344CB8AC3E}">
        <p14:creationId xmlns:p14="http://schemas.microsoft.com/office/powerpoint/2010/main" val="378111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2</a:t>
            </a:fld>
            <a:endParaRPr lang="de-DE"/>
          </a:p>
        </p:txBody>
      </p:sp>
    </p:spTree>
    <p:extLst>
      <p:ext uri="{BB962C8B-B14F-4D97-AF65-F5344CB8AC3E}">
        <p14:creationId xmlns:p14="http://schemas.microsoft.com/office/powerpoint/2010/main" val="351330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3</a:t>
            </a:fld>
            <a:endParaRPr lang="de-DE"/>
          </a:p>
        </p:txBody>
      </p:sp>
    </p:spTree>
    <p:extLst>
      <p:ext uri="{BB962C8B-B14F-4D97-AF65-F5344CB8AC3E}">
        <p14:creationId xmlns:p14="http://schemas.microsoft.com/office/powerpoint/2010/main" val="40418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4</a:t>
            </a:fld>
            <a:endParaRPr lang="de-DE"/>
          </a:p>
        </p:txBody>
      </p:sp>
    </p:spTree>
    <p:extLst>
      <p:ext uri="{BB962C8B-B14F-4D97-AF65-F5344CB8AC3E}">
        <p14:creationId xmlns:p14="http://schemas.microsoft.com/office/powerpoint/2010/main" val="337767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5</a:t>
            </a:fld>
            <a:endParaRPr lang="de-DE"/>
          </a:p>
        </p:txBody>
      </p:sp>
    </p:spTree>
    <p:extLst>
      <p:ext uri="{BB962C8B-B14F-4D97-AF65-F5344CB8AC3E}">
        <p14:creationId xmlns:p14="http://schemas.microsoft.com/office/powerpoint/2010/main" val="353693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6</a:t>
            </a:fld>
            <a:endParaRPr lang="de-DE"/>
          </a:p>
        </p:txBody>
      </p:sp>
    </p:spTree>
    <p:extLst>
      <p:ext uri="{BB962C8B-B14F-4D97-AF65-F5344CB8AC3E}">
        <p14:creationId xmlns:p14="http://schemas.microsoft.com/office/powerpoint/2010/main" val="1632762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7</a:t>
            </a:fld>
            <a:endParaRPr lang="de-DE"/>
          </a:p>
        </p:txBody>
      </p:sp>
    </p:spTree>
    <p:extLst>
      <p:ext uri="{BB962C8B-B14F-4D97-AF65-F5344CB8AC3E}">
        <p14:creationId xmlns:p14="http://schemas.microsoft.com/office/powerpoint/2010/main" val="2860431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8</a:t>
            </a:fld>
            <a:endParaRPr lang="de-DE"/>
          </a:p>
        </p:txBody>
      </p:sp>
    </p:spTree>
    <p:extLst>
      <p:ext uri="{BB962C8B-B14F-4D97-AF65-F5344CB8AC3E}">
        <p14:creationId xmlns:p14="http://schemas.microsoft.com/office/powerpoint/2010/main" val="84696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F97DC217-DF71-1A49-B3EA-559F1F43B0FF}" type="slidenum">
              <a:rPr lang="de-DE" smtClean="0"/>
              <a:t>9</a:t>
            </a:fld>
            <a:endParaRPr lang="de-DE"/>
          </a:p>
        </p:txBody>
      </p:sp>
    </p:spTree>
    <p:extLst>
      <p:ext uri="{BB962C8B-B14F-4D97-AF65-F5344CB8AC3E}">
        <p14:creationId xmlns:p14="http://schemas.microsoft.com/office/powerpoint/2010/main" val="24627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1122363"/>
            <a:ext cx="7096933" cy="2387600"/>
          </a:xfrm>
        </p:spPr>
        <p:txBody>
          <a:bodyPr rtlCol="0" anchor="b">
            <a:noAutofit/>
          </a:bodyPr>
          <a:lstStyle>
            <a:lvl1pPr algn="l">
              <a:defRPr sz="6000" b="1">
                <a:latin typeface="+mj-lt"/>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4" name="Rechteck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Ellips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6" name="Gruppieren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ihand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6" name="Freihand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2" name="Freihand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Zeitachse">
    <p:bg>
      <p:bgPr>
        <a:solidFill>
          <a:schemeClr val="accent1"/>
        </a:solidFill>
        <a:effectLst/>
      </p:bgPr>
    </p:bg>
    <p:spTree>
      <p:nvGrpSpPr>
        <p:cNvPr id="1" name=""/>
        <p:cNvGrpSpPr/>
        <p:nvPr/>
      </p:nvGrpSpPr>
      <p:grpSpPr>
        <a:xfrm>
          <a:off x="0" y="0"/>
          <a:ext cx="0" cy="0"/>
          <a:chOff x="0" y="0"/>
          <a:chExt cx="0" cy="0"/>
        </a:xfrm>
      </p:grpSpPr>
      <p:sp>
        <p:nvSpPr>
          <p:cNvPr id="4" name="Freihand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5" name="Freihand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 name="Titel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0" name="Datumsplatzhalt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8EFE74CB-2556-430E-8DC1-2C3D8384F679}" type="datetime1">
              <a:rPr lang="de-DE" noProof="0" smtClean="0"/>
              <a:t>26.07.2022</a:t>
            </a:fld>
            <a:endParaRPr lang="de-DE" noProof="0"/>
          </a:p>
        </p:txBody>
      </p:sp>
      <p:sp>
        <p:nvSpPr>
          <p:cNvPr id="11" name="Fußzeilenplatzhalt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de-DE" noProof="0"/>
              <a:t>PRÄSENTATIONSTITEL</a:t>
            </a:r>
          </a:p>
        </p:txBody>
      </p:sp>
      <p:sp>
        <p:nvSpPr>
          <p:cNvPr id="12" name="Foliennummernplatzhalt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de-DE" noProof="0" smtClean="0"/>
              <a:pPr/>
              <a:t>‹Nr.›</a:t>
            </a:fld>
            <a:endParaRPr lang="de-DE"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el und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reihand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5" name="Freihand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6" name="Freihand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9" name="Gruppieren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ihand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latin typeface="+mn-lt"/>
              </a:endParaRPr>
            </a:p>
          </p:txBody>
        </p:sp>
        <p:sp>
          <p:nvSpPr>
            <p:cNvPr id="8" name="Freihand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latin typeface="+mn-lt"/>
              </a:endParaRPr>
            </a:p>
          </p:txBody>
        </p:sp>
      </p:grpSp>
      <p:sp>
        <p:nvSpPr>
          <p:cNvPr id="10" name="Datumsplatzhalt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800AC42E-4509-4DF7-9025-799910AD3D40}" type="datetime1">
              <a:rPr lang="de-DE" noProof="0" smtClean="0"/>
              <a:t>26.07.2022</a:t>
            </a:fld>
            <a:endParaRPr lang="de-DE" noProof="0"/>
          </a:p>
        </p:txBody>
      </p:sp>
      <p:sp>
        <p:nvSpPr>
          <p:cNvPr id="11" name="Fußzeilenplatzhalt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de-DE" noProof="0"/>
              <a:t>PRÄSENTATIONSTITEL</a:t>
            </a:r>
          </a:p>
        </p:txBody>
      </p:sp>
      <p:sp>
        <p:nvSpPr>
          <p:cNvPr id="12" name="Foliennummernplatzhalt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de-DE" noProof="0" smtClean="0"/>
              <a:pPr/>
              <a:t>‹Nr.›</a:t>
            </a:fld>
            <a:endParaRPr lang="de-DE" noProof="0"/>
          </a:p>
        </p:txBody>
      </p:sp>
      <p:sp>
        <p:nvSpPr>
          <p:cNvPr id="13" name="Inhaltsplatzhalt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4" name="Inhaltsplatzhalter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5" name="Inhaltsplatzhalter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el und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reihand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5" name="Freihand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latin typeface="+mn-lt"/>
            </a:endParaRPr>
          </a:p>
        </p:txBody>
      </p:sp>
      <p:sp>
        <p:nvSpPr>
          <p:cNvPr id="6" name="Freihand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latin typeface="+mn-lt"/>
            </a:endParaRPr>
          </a:p>
        </p:txBody>
      </p:sp>
      <p:grpSp>
        <p:nvGrpSpPr>
          <p:cNvPr id="9" name="Gruppieren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ihand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latin typeface="+mn-lt"/>
              </a:endParaRPr>
            </a:p>
          </p:txBody>
        </p:sp>
        <p:sp>
          <p:nvSpPr>
            <p:cNvPr id="8" name="Freihand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latin typeface="+mn-lt"/>
              </a:endParaRPr>
            </a:p>
          </p:txBody>
        </p:sp>
      </p:grpSp>
      <p:sp>
        <p:nvSpPr>
          <p:cNvPr id="10" name="Datumsplatzhalt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72838DFA-8ED2-4937-851A-1821D2CC16B9}" type="datetime1">
              <a:rPr lang="de-DE" noProof="0" smtClean="0"/>
              <a:t>26.07.2022</a:t>
            </a:fld>
            <a:endParaRPr lang="de-DE" noProof="0"/>
          </a:p>
        </p:txBody>
      </p:sp>
      <p:sp>
        <p:nvSpPr>
          <p:cNvPr id="11" name="Fußzeilenplatzhalt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de-DE" noProof="0"/>
              <a:t>PRÄSENTATIONSTITEL</a:t>
            </a:r>
          </a:p>
        </p:txBody>
      </p:sp>
      <p:sp>
        <p:nvSpPr>
          <p:cNvPr id="13" name="Inhaltsplatzhalt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4" name="Inhaltsplatzhalter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5" name="Inhaltsplatzhalter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6" name="Inhaltsplatzhalt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7" name="Inhaltsplatzhalter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2" name="Foliennummernplatzhalt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de-DE" noProof="0" smtClean="0"/>
              <a:pPr/>
              <a:t>‹Nr.›</a:t>
            </a:fld>
            <a:endParaRPr lang="de-DE"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Folie beend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122363"/>
            <a:ext cx="6220278" cy="2387600"/>
          </a:xfrm>
        </p:spPr>
        <p:txBody>
          <a:bodyPr rtlCol="0" anchor="b">
            <a:noAutofit/>
          </a:bodyPr>
          <a:lstStyle>
            <a:lvl1pPr algn="l">
              <a:defRPr sz="6000" b="1">
                <a:latin typeface="+mj-lt"/>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
        <p:nvSpPr>
          <p:cNvPr id="4" name="Rechteck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ihand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6" name="Freihand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2" name="Freihand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7" name="Freihand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reihand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5" name="Freihand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latin typeface="+mn-lt"/>
            </a:endParaRPr>
          </a:p>
        </p:txBody>
      </p:sp>
      <p:sp>
        <p:nvSpPr>
          <p:cNvPr id="6" name="Freihand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9" name="Gruppieren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ihand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latin typeface="+mn-lt"/>
              </a:endParaRPr>
            </a:p>
          </p:txBody>
        </p:sp>
        <p:sp>
          <p:nvSpPr>
            <p:cNvPr id="8" name="Freihand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latin typeface="+mn-lt"/>
              </a:endParaRPr>
            </a:p>
          </p:txBody>
        </p:sp>
      </p:grpSp>
      <p:sp>
        <p:nvSpPr>
          <p:cNvPr id="10" name="Datumsplatzhalt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F1C72491-393D-4E30-AFD7-FCE86B799729}" type="datetime1">
              <a:rPr lang="de-DE" noProof="0" smtClean="0"/>
              <a:t>26.07.2022</a:t>
            </a:fld>
            <a:endParaRPr lang="de-DE" noProof="0"/>
          </a:p>
        </p:txBody>
      </p:sp>
      <p:sp>
        <p:nvSpPr>
          <p:cNvPr id="11" name="Fußzeilenplatzhalt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de-DE" noProof="0"/>
              <a:t>PRÄSENTATIONSTITEL</a:t>
            </a:r>
          </a:p>
        </p:txBody>
      </p:sp>
      <p:sp>
        <p:nvSpPr>
          <p:cNvPr id="12" name="Foliennummernplatzhalt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de-DE" noProof="0" smtClean="0"/>
              <a:pPr/>
              <a:t>‹Nr.›</a:t>
            </a:fld>
            <a:endParaRPr lang="de-DE"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bg>
      <p:bgPr>
        <a:solidFill>
          <a:schemeClr val="accent2"/>
        </a:solidFill>
        <a:effectLst/>
      </p:bgPr>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Titel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
        <p:nvSpPr>
          <p:cNvPr id="4" name="Datumsplatzhalt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5B19E71E-5F4A-4163-B533-C7787ED0929C}" type="datetime1">
              <a:rPr lang="de-DE" noProof="0" smtClean="0"/>
              <a:t>26.07.2022</a:t>
            </a:fld>
            <a:endParaRPr lang="de-DE" noProof="0"/>
          </a:p>
        </p:txBody>
      </p:sp>
      <p:sp>
        <p:nvSpPr>
          <p:cNvPr id="5" name="Fußzeilenplatzhalt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de-DE" noProof="0"/>
              <a:t>PRÄSENTATIONSTITEL</a:t>
            </a:r>
          </a:p>
        </p:txBody>
      </p:sp>
      <p:sp>
        <p:nvSpPr>
          <p:cNvPr id="6" name="Foliennummernplatzhalt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de-DE" noProof="0" smtClean="0"/>
              <a:pPr/>
              <a:t>‹Nr.›</a:t>
            </a:fld>
            <a:endParaRPr lang="de-DE"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Abschnittstitel">
    <p:spTree>
      <p:nvGrpSpPr>
        <p:cNvPr id="1" name=""/>
        <p:cNvGrpSpPr/>
        <p:nvPr/>
      </p:nvGrpSpPr>
      <p:grpSpPr>
        <a:xfrm>
          <a:off x="0" y="0"/>
          <a:ext cx="0" cy="0"/>
          <a:chOff x="0" y="0"/>
          <a:chExt cx="0" cy="0"/>
        </a:xfrm>
      </p:grpSpPr>
      <p:sp>
        <p:nvSpPr>
          <p:cNvPr id="23" name="Freihand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 name="Titel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grpSp>
        <p:nvGrpSpPr>
          <p:cNvPr id="6" name="Gruppieren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ihand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6" name="Freihand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17" name="Freihand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gram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Freihand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5" name="Freihand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0" name="Datumsplatzhalt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D00E6C16-9FA1-457F-A9A7-48BB20361DAF}" type="datetime1">
              <a:rPr lang="de-DE" noProof="0" smtClean="0"/>
              <a:t>26.07.2022</a:t>
            </a:fld>
            <a:endParaRPr lang="de-DE" noProof="0"/>
          </a:p>
        </p:txBody>
      </p:sp>
      <p:sp>
        <p:nvSpPr>
          <p:cNvPr id="11" name="Fußzeilenplatzhalt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de-DE" noProof="0"/>
              <a:t>PRÄSENTATIONSTITEL</a:t>
            </a:r>
          </a:p>
        </p:txBody>
      </p:sp>
      <p:sp>
        <p:nvSpPr>
          <p:cNvPr id="12" name="Foliennummernplatzhalt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de-DE" noProof="0" smtClean="0"/>
              <a:pPr/>
              <a:t>‹Nr.›</a:t>
            </a:fld>
            <a:endParaRPr lang="de-DE"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gramm 2">
    <p:bg>
      <p:bgPr>
        <a:solidFill>
          <a:schemeClr val="accent2"/>
        </a:solidFill>
        <a:effectLst/>
      </p:bgPr>
    </p:bg>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ihand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 name="Titel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rtlCol="0" anchor="b">
            <a:noAutofit/>
          </a:bodyPr>
          <a:lstStyle>
            <a:lvl1pPr>
              <a:defRPr sz="4800" b="1">
                <a:latin typeface="+mj-lt"/>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10" name="Datumsplatzhalt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F0447EAD-5805-43F0-A046-C5402BA51ABD}" type="datetime1">
              <a:rPr lang="de-DE" noProof="0" smtClean="0"/>
              <a:t>26.07.2022</a:t>
            </a:fld>
            <a:endParaRPr lang="de-DE" noProof="0"/>
          </a:p>
        </p:txBody>
      </p:sp>
      <p:sp>
        <p:nvSpPr>
          <p:cNvPr id="11" name="Fußzeilenplatzhalt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de-DE" noProof="0"/>
              <a:t>PRÄSENTATIONSTITEL</a:t>
            </a:r>
          </a:p>
        </p:txBody>
      </p:sp>
      <p:sp>
        <p:nvSpPr>
          <p:cNvPr id="12" name="Foliennummernplatzhalt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de-DE" noProof="0" smtClean="0"/>
              <a:pPr/>
              <a:t>‹Nr.›</a:t>
            </a:fld>
            <a:endParaRPr lang="de-DE"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gebot">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5ED18-7A07-47F1-8056-CD86B076AFE2}"/>
              </a:ext>
            </a:extLst>
          </p:cNvPr>
          <p:cNvSpPr>
            <a:spLocks noGrp="1"/>
          </p:cNvSpPr>
          <p:nvPr>
            <p:ph type="title" hasCustomPrompt="1"/>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de-DE" noProof="0"/>
              <a:t>Titelmasterformat durch Klicken bearbeiten</a:t>
            </a:r>
          </a:p>
        </p:txBody>
      </p:sp>
      <p:sp>
        <p:nvSpPr>
          <p:cNvPr id="8" name="Textplatzhalt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de-DE" noProof="0"/>
              <a:t>“</a:t>
            </a:r>
          </a:p>
        </p:txBody>
      </p:sp>
      <p:sp>
        <p:nvSpPr>
          <p:cNvPr id="10" name="Textplatzhalt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de-DE" noProof="0"/>
              <a:t>Textmasterformat durch Klicken bearbeiten</a:t>
            </a:r>
          </a:p>
        </p:txBody>
      </p:sp>
      <p:sp>
        <p:nvSpPr>
          <p:cNvPr id="9" name="Textplatzhalt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de-DE" noProof="0"/>
              <a:t>”</a:t>
            </a:r>
          </a:p>
        </p:txBody>
      </p:sp>
      <p:sp>
        <p:nvSpPr>
          <p:cNvPr id="3" name="Datumsplatzhalt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B554CDD1-E0EB-45C8-8C02-BFB73FC288F6}" type="datetime1">
              <a:rPr lang="de-DE" noProof="0" smtClean="0"/>
              <a:t>26.07.2022</a:t>
            </a:fld>
            <a:endParaRPr lang="de-DE" noProof="0"/>
          </a:p>
        </p:txBody>
      </p:sp>
      <p:sp>
        <p:nvSpPr>
          <p:cNvPr id="4" name="Fußzeilenplatzhalt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de-DE" noProof="0"/>
              <a:t>PRÄSENTATIONSTITEL</a:t>
            </a:r>
          </a:p>
        </p:txBody>
      </p:sp>
      <p:sp>
        <p:nvSpPr>
          <p:cNvPr id="5" name="Foliennummernplatzhalt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de-DE" noProof="0" smtClean="0"/>
              <a:pPr/>
              <a:t>‹Nr.›</a:t>
            </a:fld>
            <a:endParaRPr lang="de-DE"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hteck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Titel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381000"/>
            <a:ext cx="8401624" cy="1325563"/>
          </a:xfrm>
        </p:spPr>
        <p:txBody>
          <a:bodyPr lIns="0" rtlCol="0" anchor="b">
            <a:noAutofit/>
          </a:bodyPr>
          <a:lstStyle>
            <a:lvl1pPr>
              <a:defRPr sz="4800" b="1">
                <a:latin typeface="+mj-lt"/>
              </a:defRPr>
            </a:lvl1pPr>
          </a:lstStyle>
          <a:p>
            <a:pPr rtl="0"/>
            <a:r>
              <a:rPr lang="de-DE" noProof="0"/>
              <a:t>Titelmasterformat durch Klicken bearbeiten</a:t>
            </a:r>
          </a:p>
        </p:txBody>
      </p:sp>
      <p:sp>
        <p:nvSpPr>
          <p:cNvPr id="6" name="Bildplatzhalt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de-DE" noProof="0"/>
              <a:t>Bild durch Klicken auf Symbol hinzufügen</a:t>
            </a:r>
          </a:p>
        </p:txBody>
      </p:sp>
      <p:sp>
        <p:nvSpPr>
          <p:cNvPr id="10" name="Textplatzhalt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11" name="Textplatzhalt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7" name="Bildplatzhalt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de-DE" noProof="0"/>
              <a:t>Bild durch Klicken auf Symbol hinzufügen</a:t>
            </a:r>
          </a:p>
        </p:txBody>
      </p:sp>
      <p:sp>
        <p:nvSpPr>
          <p:cNvPr id="12" name="Textplatzhalt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13" name="Textplatzhalt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8" name="Bildplatzhalt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de-DE" noProof="0"/>
              <a:t>Bild durch Klicken auf Symbol hinzufügen</a:t>
            </a:r>
          </a:p>
        </p:txBody>
      </p:sp>
      <p:sp>
        <p:nvSpPr>
          <p:cNvPr id="14" name="Textplatzhalt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15" name="Textplatzhalt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9" name="Bildplatzhalt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de-DE" noProof="0"/>
              <a:t>Bild durch Klicken auf Symbol hinzufügen</a:t>
            </a:r>
          </a:p>
        </p:txBody>
      </p:sp>
      <p:sp>
        <p:nvSpPr>
          <p:cNvPr id="16" name="Textplatzhalt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17" name="Textplatzhalt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3" name="Datumsplatzhalt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fld id="{B412CF3A-3791-4C85-BC44-FF339AC7BB44}" type="datetime1">
              <a:rPr lang="de-DE" noProof="0" smtClean="0"/>
              <a:t>26.07.2022</a:t>
            </a:fld>
            <a:endParaRPr lang="de-DE" noProof="0"/>
          </a:p>
        </p:txBody>
      </p:sp>
      <p:sp>
        <p:nvSpPr>
          <p:cNvPr id="4" name="Fußzeilenplatzhalt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de-DE" noProof="0"/>
              <a:t>PRÄSENTATIONSTITEL</a:t>
            </a:r>
          </a:p>
        </p:txBody>
      </p:sp>
      <p:sp>
        <p:nvSpPr>
          <p:cNvPr id="5" name="Foliennummernplatzhalt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de-DE" noProof="0" smtClean="0"/>
              <a:pPr/>
              <a:t>‹Nr.›</a:t>
            </a:fld>
            <a:endParaRPr lang="de-DE" noProof="0"/>
          </a:p>
        </p:txBody>
      </p:sp>
      <p:sp>
        <p:nvSpPr>
          <p:cNvPr id="19" name="Freihand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5" name="Freihand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6" name="Ellipse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de-DE" noProof="0"/>
          </a:p>
        </p:txBody>
      </p:sp>
      <p:sp>
        <p:nvSpPr>
          <p:cNvPr id="27" name="Freihand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9" name="Freihand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samtes Team">
    <p:bg>
      <p:bgPr>
        <a:solidFill>
          <a:schemeClr val="accent2"/>
        </a:solidFill>
        <a:effectLst/>
      </p:bgPr>
    </p:bg>
    <p:spTree>
      <p:nvGrpSpPr>
        <p:cNvPr id="1" name=""/>
        <p:cNvGrpSpPr/>
        <p:nvPr/>
      </p:nvGrpSpPr>
      <p:grpSpPr>
        <a:xfrm>
          <a:off x="0" y="0"/>
          <a:ext cx="0" cy="0"/>
          <a:chOff x="0" y="0"/>
          <a:chExt cx="0" cy="0"/>
        </a:xfrm>
      </p:grpSpPr>
      <p:sp>
        <p:nvSpPr>
          <p:cNvPr id="54" name="Titel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381000"/>
            <a:ext cx="10678142" cy="1325563"/>
          </a:xfrm>
        </p:spPr>
        <p:txBody>
          <a:bodyPr lIns="0" rtlCol="0" anchor="b">
            <a:noAutofit/>
          </a:bodyPr>
          <a:lstStyle>
            <a:lvl1pPr>
              <a:defRPr sz="4800" b="1">
                <a:latin typeface="+mj-lt"/>
              </a:defRPr>
            </a:lvl1pPr>
          </a:lstStyle>
          <a:p>
            <a:pPr rtl="0"/>
            <a:r>
              <a:rPr lang="de-DE" noProof="0"/>
              <a:t>Titelmasterformat durch Klicken bearbeiten</a:t>
            </a:r>
          </a:p>
        </p:txBody>
      </p:sp>
      <p:sp>
        <p:nvSpPr>
          <p:cNvPr id="6" name="Bildplatzhalt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de-DE" noProof="0"/>
              <a:t>Bild durch Klicken auf Symbol hinzufügen</a:t>
            </a:r>
          </a:p>
        </p:txBody>
      </p:sp>
      <p:sp>
        <p:nvSpPr>
          <p:cNvPr id="31" name="Textplatzhalt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32" name="Textplatzhalt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33" name="Bildplatzhalt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de-DE" noProof="0"/>
              <a:t>Bild durch Klicken auf Symbol hinzufügen</a:t>
            </a:r>
          </a:p>
        </p:txBody>
      </p:sp>
      <p:sp>
        <p:nvSpPr>
          <p:cNvPr id="34" name="Textplatzhalt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35" name="Textplatzhalt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36" name="Bildplatzhalt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de-DE" noProof="0"/>
              <a:t>Bild durch Klicken auf Symbol hinzufügen</a:t>
            </a:r>
          </a:p>
        </p:txBody>
      </p:sp>
      <p:sp>
        <p:nvSpPr>
          <p:cNvPr id="37" name="Textplatzhalt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38" name="Textplatzhalt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39" name="Bildplatzhalt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de-DE" noProof="0"/>
              <a:t>Bild durch Klicken auf Symbol hinzufügen</a:t>
            </a:r>
          </a:p>
        </p:txBody>
      </p:sp>
      <p:sp>
        <p:nvSpPr>
          <p:cNvPr id="40" name="Textplatzhalt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41" name="Textplatzhalt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42" name="Bildplatzhalt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de-DE" noProof="0"/>
              <a:t>Bild durch Klicken auf Symbol hinzufügen</a:t>
            </a:r>
          </a:p>
        </p:txBody>
      </p:sp>
      <p:sp>
        <p:nvSpPr>
          <p:cNvPr id="43" name="Textplatzhalt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44" name="Textplatzhalt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45" name="Bildplatzhalt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de-DE" noProof="0"/>
              <a:t>Bild durch Klicken auf Symbol hinzufügen</a:t>
            </a:r>
          </a:p>
        </p:txBody>
      </p:sp>
      <p:sp>
        <p:nvSpPr>
          <p:cNvPr id="46" name="Textplatzhalt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47" name="Textplatzhalt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48" name="Bildplatzhalt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de-DE" noProof="0"/>
              <a:t>Bild durch Klicken auf Symbol hinzufügen</a:t>
            </a:r>
          </a:p>
        </p:txBody>
      </p:sp>
      <p:sp>
        <p:nvSpPr>
          <p:cNvPr id="49" name="Textplatzhalt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50" name="Textplatzhalt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51" name="Bildplatzhalt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de-DE" noProof="0"/>
              <a:t>Bild durch Klicken auf Symbol hinzufügen</a:t>
            </a:r>
          </a:p>
        </p:txBody>
      </p:sp>
      <p:sp>
        <p:nvSpPr>
          <p:cNvPr id="52" name="Textplatzhalt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de-DE" noProof="0"/>
              <a:t>Name</a:t>
            </a:r>
          </a:p>
        </p:txBody>
      </p:sp>
      <p:sp>
        <p:nvSpPr>
          <p:cNvPr id="53" name="Textplatzhalt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de-DE" noProof="0"/>
              <a:t>Titel</a:t>
            </a:r>
          </a:p>
        </p:txBody>
      </p:sp>
      <p:sp>
        <p:nvSpPr>
          <p:cNvPr id="18" name="Datumsplatzhalt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fld id="{4094C297-EF12-4AA6-873C-51EF33C1E1CB}" type="datetime1">
              <a:rPr lang="de-DE" noProof="0" smtClean="0"/>
              <a:t>26.07.2022</a:t>
            </a:fld>
            <a:endParaRPr lang="de-DE" noProof="0"/>
          </a:p>
        </p:txBody>
      </p:sp>
      <p:sp>
        <p:nvSpPr>
          <p:cNvPr id="22" name="Fußzeilenplatzhalt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de-DE" noProof="0"/>
              <a:t>PRÄSENTATIONSTITEL</a:t>
            </a:r>
          </a:p>
        </p:txBody>
      </p:sp>
      <p:sp>
        <p:nvSpPr>
          <p:cNvPr id="23" name="Foliennummernplatzhalt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de-DE" noProof="0" smtClean="0"/>
              <a:pPr/>
              <a:t>‹Nr.›</a:t>
            </a:fld>
            <a:endParaRPr lang="de-DE"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fld id="{F9C7CC40-430C-4829-88B3-3CA768D4B332}" type="datetime1">
              <a:rPr lang="de-DE" noProof="0" smtClean="0"/>
              <a:t>26.07.2022</a:t>
            </a:fld>
            <a:endParaRPr lang="de-DE" noProof="0"/>
          </a:p>
        </p:txBody>
      </p:sp>
      <p:sp>
        <p:nvSpPr>
          <p:cNvPr id="5" name="Fußzeilenplatzhalt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de-DE" noProof="0"/>
              <a:t>PRÄSENTATIONSTITEL</a:t>
            </a:r>
          </a:p>
        </p:txBody>
      </p:sp>
      <p:sp>
        <p:nvSpPr>
          <p:cNvPr id="6" name="Foliennummernplatzhalt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de-DE" noProof="0" smtClean="0"/>
              <a:pPr/>
              <a:t>‹Nr.›</a:t>
            </a:fld>
            <a:endParaRPr lang="de-DE"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11.sv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image" Target="../media/image18.sv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svg"/><Relationship Id="rId9"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pPr rtl="0"/>
            <a:r>
              <a:rPr lang="de-DE" dirty="0"/>
              <a:t>Notiz-App</a:t>
            </a:r>
          </a:p>
        </p:txBody>
      </p:sp>
      <p:sp>
        <p:nvSpPr>
          <p:cNvPr id="3" name="Untertitel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de-DE" dirty="0"/>
              <a:t>Kurs: Secure Software Engineering</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rtlCol="0">
            <a:normAutofit/>
          </a:bodyPr>
          <a:lstStyle/>
          <a:p>
            <a:pPr rtl="0"/>
            <a:r>
              <a:rPr lang="de-DE" sz="4400"/>
              <a:t>Geschäftschancen sind wie Busse. Es wird immer wieder ein neuer kommen.</a:t>
            </a:r>
          </a:p>
        </p:txBody>
      </p:sp>
      <p:sp>
        <p:nvSpPr>
          <p:cNvPr id="13" name="Textplatzhalt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rtlCol="0"/>
          <a:lstStyle/>
          <a:p>
            <a:pPr rtl="0"/>
            <a:r>
              <a:rPr lang="de-DE"/>
              <a:t>“</a:t>
            </a:r>
          </a:p>
        </p:txBody>
      </p:sp>
      <p:sp>
        <p:nvSpPr>
          <p:cNvPr id="7" name="Textplatzhalt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rtlCol="0"/>
          <a:lstStyle/>
          <a:p>
            <a:pPr rtl="0"/>
            <a:r>
              <a:rPr lang="de-DE"/>
              <a:t>Richard Branson</a:t>
            </a:r>
          </a:p>
          <a:p>
            <a:pPr rtl="0"/>
            <a:endParaRPr lang="de-DE"/>
          </a:p>
        </p:txBody>
      </p:sp>
      <p:sp>
        <p:nvSpPr>
          <p:cNvPr id="14" name="Textplatzhalt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rtlCol="0"/>
          <a:lstStyle/>
          <a:p>
            <a:pPr rtl="0"/>
            <a:r>
              <a:rPr lang="de-DE"/>
              <a:t>”</a:t>
            </a:r>
          </a:p>
        </p:txBody>
      </p:sp>
      <p:sp>
        <p:nvSpPr>
          <p:cNvPr id="3" name="Datumsplatzhalter 2">
            <a:extLst>
              <a:ext uri="{FF2B5EF4-FFF2-40B4-BE49-F238E27FC236}">
                <a16:creationId xmlns:a16="http://schemas.microsoft.com/office/drawing/2014/main" id="{8D3F7063-A64B-CB42-8BBF-BF52424269A8}"/>
              </a:ext>
            </a:extLst>
          </p:cNvPr>
          <p:cNvSpPr>
            <a:spLocks noGrp="1"/>
          </p:cNvSpPr>
          <p:nvPr>
            <p:ph type="dt" sz="half" idx="10"/>
          </p:nvPr>
        </p:nvSpPr>
        <p:spPr/>
        <p:txBody>
          <a:bodyPr rtlCol="0"/>
          <a:lstStyle/>
          <a:p>
            <a:pPr rtl="0"/>
            <a:fld id="{879F8509-9C3D-4E85-AF12-6EC4D91EAB7C}" type="datetime1">
              <a:rPr lang="de-DE" smtClean="0"/>
              <a:t>26.07.2022</a:t>
            </a:fld>
            <a:endParaRPr lang="de-DE"/>
          </a:p>
        </p:txBody>
      </p:sp>
      <p:sp>
        <p:nvSpPr>
          <p:cNvPr id="4" name="Fußzeilenplatzhalt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rtlCol="0"/>
          <a:lstStyle/>
          <a:p>
            <a:pPr rtl="0"/>
            <a:r>
              <a:rPr lang="de-DE" dirty="0"/>
              <a:t>PRÄSENTATIONSTITEL</a:t>
            </a:r>
          </a:p>
        </p:txBody>
      </p:sp>
      <p:sp>
        <p:nvSpPr>
          <p:cNvPr id="5" name="Foliennummernplatzhalt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rtlCol="0"/>
          <a:lstStyle/>
          <a:p>
            <a:pPr rtl="0"/>
            <a:fld id="{294A09A9-5501-47C1-A89A-A340965A2BE2}" type="slidenum">
              <a:rPr lang="de-DE" smtClean="0"/>
              <a:pPr rtl="0"/>
              <a:t>10</a:t>
            </a:fld>
            <a:endParaRPr lang="de-DE"/>
          </a:p>
        </p:txBody>
      </p:sp>
    </p:spTree>
    <p:extLst>
      <p:ext uri="{BB962C8B-B14F-4D97-AF65-F5344CB8AC3E}">
        <p14:creationId xmlns:p14="http://schemas.microsoft.com/office/powerpoint/2010/main" val="2639983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rtlCol="0">
            <a:normAutofit/>
          </a:bodyPr>
          <a:lstStyle/>
          <a:p>
            <a:pPr rtl="0"/>
            <a:r>
              <a:rPr lang="de-DE" dirty="0"/>
              <a:t>Produkteinführungsplan </a:t>
            </a:r>
          </a:p>
        </p:txBody>
      </p:sp>
      <p:graphicFrame>
        <p:nvGraphicFramePr>
          <p:cNvPr id="6" name="Inhaltsplatzhalter 3" descr="Zeitachsenplatzhalt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3922921966"/>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feld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rtl="0"/>
            <a:r>
              <a:rPr lang="de-DE" sz="3600" b="1" dirty="0">
                <a:solidFill>
                  <a:schemeClr val="bg1"/>
                </a:solidFill>
                <a:latin typeface="Tenorite" pitchFamily="2" charset="0"/>
              </a:rPr>
              <a:t>1</a:t>
            </a:r>
          </a:p>
        </p:txBody>
      </p:sp>
      <p:sp>
        <p:nvSpPr>
          <p:cNvPr id="7" name="Textfeld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rtl="0"/>
            <a:r>
              <a:rPr lang="de-DE" sz="3600" b="1" dirty="0">
                <a:solidFill>
                  <a:schemeClr val="bg1"/>
                </a:solidFill>
                <a:latin typeface="Tenorite" pitchFamily="2" charset="0"/>
              </a:rPr>
              <a:t>2</a:t>
            </a:r>
          </a:p>
        </p:txBody>
      </p:sp>
      <p:sp>
        <p:nvSpPr>
          <p:cNvPr id="8" name="Textfeld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rtl="0"/>
            <a:r>
              <a:rPr lang="de-DE" sz="3600" b="1" dirty="0">
                <a:solidFill>
                  <a:schemeClr val="bg1"/>
                </a:solidFill>
                <a:latin typeface="Tenorite" pitchFamily="2" charset="0"/>
              </a:rPr>
              <a:t>3</a:t>
            </a:r>
          </a:p>
        </p:txBody>
      </p:sp>
      <p:sp>
        <p:nvSpPr>
          <p:cNvPr id="9" name="Textfeld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rtl="0"/>
            <a:r>
              <a:rPr lang="de-DE" sz="3600" b="1" dirty="0">
                <a:solidFill>
                  <a:schemeClr val="bg1"/>
                </a:solidFill>
                <a:latin typeface="Tenorite" pitchFamily="2" charset="0"/>
              </a:rPr>
              <a:t>4</a:t>
            </a:r>
          </a:p>
        </p:txBody>
      </p:sp>
      <p:sp>
        <p:nvSpPr>
          <p:cNvPr id="10" name="Textfeld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rtl="0"/>
            <a:r>
              <a:rPr lang="de-DE" sz="3600" b="1" dirty="0">
                <a:solidFill>
                  <a:schemeClr val="bg1"/>
                </a:solidFill>
                <a:latin typeface="Tenorite" pitchFamily="2" charset="0"/>
              </a:rPr>
              <a:t>5</a:t>
            </a:r>
          </a:p>
        </p:txBody>
      </p:sp>
      <p:sp>
        <p:nvSpPr>
          <p:cNvPr id="3" name="Datumsplatzhalt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rtlCol="0"/>
          <a:lstStyle/>
          <a:p>
            <a:pPr rtl="0"/>
            <a:fld id="{F8DAF5A1-3596-42E7-9BEC-20F8640AF325}" type="datetime1">
              <a:rPr lang="de-DE" smtClean="0"/>
              <a:t>26.07.2022</a:t>
            </a:fld>
            <a:endParaRPr lang="de-DE" dirty="0"/>
          </a:p>
        </p:txBody>
      </p:sp>
      <p:sp>
        <p:nvSpPr>
          <p:cNvPr id="11" name="Fußzeilenplatzhalt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rtlCol="0"/>
          <a:lstStyle/>
          <a:p>
            <a:pPr rtl="0"/>
            <a:r>
              <a:rPr lang="de-DE" dirty="0"/>
              <a:t>PRÄSENTATIONSTITEL</a:t>
            </a:r>
          </a:p>
        </p:txBody>
      </p:sp>
      <p:sp>
        <p:nvSpPr>
          <p:cNvPr id="12" name="Foliennummernplatzhalt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de-DE" smtClean="0"/>
              <a:pPr rtl="0"/>
              <a:t>11</a:t>
            </a:fld>
            <a:endParaRPr lang="de-DE" dirty="0"/>
          </a:p>
        </p:txBody>
      </p:sp>
    </p:spTree>
    <p:extLst>
      <p:ext uri="{BB962C8B-B14F-4D97-AF65-F5344CB8AC3E}">
        <p14:creationId xmlns:p14="http://schemas.microsoft.com/office/powerpoint/2010/main" val="70020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43047E-FBFD-4F79-BCA5-10E69740F030}"/>
              </a:ext>
            </a:extLst>
          </p:cNvPr>
          <p:cNvSpPr>
            <a:spLocks noGrp="1"/>
          </p:cNvSpPr>
          <p:nvPr>
            <p:ph type="title"/>
          </p:nvPr>
        </p:nvSpPr>
        <p:spPr/>
        <p:txBody>
          <a:bodyPr rtlCol="0"/>
          <a:lstStyle/>
          <a:p>
            <a:pPr rtl="0"/>
            <a:r>
              <a:rPr lang="de-DE" dirty="0"/>
              <a:t>Vierteljährliche Leistung</a:t>
            </a:r>
          </a:p>
        </p:txBody>
      </p:sp>
      <p:sp>
        <p:nvSpPr>
          <p:cNvPr id="3" name="Datumsplatzhalter 2">
            <a:extLst>
              <a:ext uri="{FF2B5EF4-FFF2-40B4-BE49-F238E27FC236}">
                <a16:creationId xmlns:a16="http://schemas.microsoft.com/office/drawing/2014/main" id="{6DB30D50-1377-244D-A1A4-32FB836C1F3A}"/>
              </a:ext>
            </a:extLst>
          </p:cNvPr>
          <p:cNvSpPr>
            <a:spLocks noGrp="1"/>
          </p:cNvSpPr>
          <p:nvPr>
            <p:ph type="dt" sz="half" idx="2"/>
          </p:nvPr>
        </p:nvSpPr>
        <p:spPr/>
        <p:txBody>
          <a:bodyPr rtlCol="0"/>
          <a:lstStyle/>
          <a:p>
            <a:pPr rtl="0"/>
            <a:fld id="{BA0F236D-959E-4FAA-B0EF-625F90023F8D}" type="datetime1">
              <a:rPr lang="de-DE" smtClean="0"/>
              <a:t>26.07.2022</a:t>
            </a:fld>
            <a:endParaRPr lang="de-DE" dirty="0"/>
          </a:p>
        </p:txBody>
      </p:sp>
      <p:sp>
        <p:nvSpPr>
          <p:cNvPr id="5" name="Fußzeilenplatzhalter 4">
            <a:extLst>
              <a:ext uri="{FF2B5EF4-FFF2-40B4-BE49-F238E27FC236}">
                <a16:creationId xmlns:a16="http://schemas.microsoft.com/office/drawing/2014/main" id="{AA926C73-F226-914E-AC56-BF3172765F9F}"/>
              </a:ext>
            </a:extLst>
          </p:cNvPr>
          <p:cNvSpPr>
            <a:spLocks noGrp="1"/>
          </p:cNvSpPr>
          <p:nvPr>
            <p:ph type="ftr" sz="quarter" idx="3"/>
          </p:nvPr>
        </p:nvSpPr>
        <p:spPr/>
        <p:txBody>
          <a:bodyPr rtlCol="0"/>
          <a:lstStyle/>
          <a:p>
            <a:pPr rtl="0"/>
            <a:r>
              <a:rPr lang="de-DE" dirty="0"/>
              <a:t>PRÄSENTATIONSTITEL</a:t>
            </a:r>
          </a:p>
        </p:txBody>
      </p:sp>
      <p:sp>
        <p:nvSpPr>
          <p:cNvPr id="7" name="Foliennummernplatzhalt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de-DE" smtClean="0"/>
              <a:pPr rtl="0"/>
              <a:t>12</a:t>
            </a:fld>
            <a:endParaRPr lang="de-DE" dirty="0"/>
          </a:p>
        </p:txBody>
      </p:sp>
      <p:graphicFrame>
        <p:nvGraphicFramePr>
          <p:cNvPr id="11" name="Inhaltsplatzhalter 5" descr="Diagramm">
            <a:extLst>
              <a:ext uri="{FF2B5EF4-FFF2-40B4-BE49-F238E27FC236}">
                <a16:creationId xmlns:a16="http://schemas.microsoft.com/office/drawing/2014/main" id="{4F2153D6-79BF-40DE-ADA2-6BDFA6A83969}"/>
              </a:ext>
            </a:extLst>
          </p:cNvPr>
          <p:cNvGraphicFramePr>
            <a:graphicFrameLocks noGrp="1"/>
          </p:cNvGraphicFramePr>
          <p:nvPr>
            <p:ph idx="1"/>
            <p:extLst>
              <p:ext uri="{D42A27DB-BD31-4B8C-83A1-F6EECF244321}">
                <p14:modId xmlns:p14="http://schemas.microsoft.com/office/powerpoint/2010/main" val="3800465061"/>
              </p:ext>
            </p:extLst>
          </p:nvPr>
        </p:nvGraphicFramePr>
        <p:xfrm>
          <a:off x="1258176" y="2360884"/>
          <a:ext cx="4765635" cy="2701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Inhaltsplatzhalter 5" descr="Diagramm">
            <a:extLst>
              <a:ext uri="{FF2B5EF4-FFF2-40B4-BE49-F238E27FC236}">
                <a16:creationId xmlns:a16="http://schemas.microsoft.com/office/drawing/2014/main" id="{EED903D5-4FBD-4D30-86A9-2E4457960C65}"/>
              </a:ext>
            </a:extLst>
          </p:cNvPr>
          <p:cNvGraphicFramePr>
            <a:graphicFrameLocks/>
          </p:cNvGraphicFramePr>
          <p:nvPr>
            <p:extLst>
              <p:ext uri="{D42A27DB-BD31-4B8C-83A1-F6EECF244321}">
                <p14:modId xmlns:p14="http://schemas.microsoft.com/office/powerpoint/2010/main" val="3013502692"/>
              </p:ext>
            </p:extLst>
          </p:nvPr>
        </p:nvGraphicFramePr>
        <p:xfrm>
          <a:off x="6697091" y="2360884"/>
          <a:ext cx="4765635" cy="270177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55E2E3E-148D-4BE4-88A4-447C4BC35E68}"/>
              </a:ext>
            </a:extLst>
          </p:cNvPr>
          <p:cNvSpPr>
            <a:spLocks noGrp="1"/>
          </p:cNvSpPr>
          <p:nvPr>
            <p:ph type="title"/>
          </p:nvPr>
        </p:nvSpPr>
        <p:spPr/>
        <p:txBody>
          <a:bodyPr rtlCol="0"/>
          <a:lstStyle/>
          <a:p>
            <a:pPr rtl="0"/>
            <a:r>
              <a:rPr lang="de-DE" dirty="0"/>
              <a:t>Zeitachse </a:t>
            </a:r>
          </a:p>
        </p:txBody>
      </p:sp>
      <p:graphicFrame>
        <p:nvGraphicFramePr>
          <p:cNvPr id="2" name="Diagramm 2" descr="SmartArt-Grafik">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2248548854"/>
              </p:ext>
            </p:extLst>
          </p:nvPr>
        </p:nvGraphicFramePr>
        <p:xfrm>
          <a:off x="1245325" y="1706563"/>
          <a:ext cx="9779182" cy="4363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a:extLst>
              <a:ext uri="{FF2B5EF4-FFF2-40B4-BE49-F238E27FC236}">
                <a16:creationId xmlns:a16="http://schemas.microsoft.com/office/drawing/2014/main" id="{374915C9-579A-6644-A782-7D56C8F5561E}"/>
              </a:ext>
            </a:extLst>
          </p:cNvPr>
          <p:cNvSpPr>
            <a:spLocks noGrp="1"/>
          </p:cNvSpPr>
          <p:nvPr>
            <p:ph type="dt" sz="half" idx="2"/>
          </p:nvPr>
        </p:nvSpPr>
        <p:spPr/>
        <p:txBody>
          <a:bodyPr rtlCol="0"/>
          <a:lstStyle/>
          <a:p>
            <a:pPr rtl="0"/>
            <a:fld id="{A9DBE9E1-B0AF-476D-A844-4BD0A8A2441D}" type="datetime1">
              <a:rPr lang="de-DE" smtClean="0"/>
              <a:t>26.07.2022</a:t>
            </a:fld>
            <a:endParaRPr lang="de-DE" dirty="0"/>
          </a:p>
        </p:txBody>
      </p:sp>
      <p:sp>
        <p:nvSpPr>
          <p:cNvPr id="5" name="Fußzeilenplatzhalter 4">
            <a:extLst>
              <a:ext uri="{FF2B5EF4-FFF2-40B4-BE49-F238E27FC236}">
                <a16:creationId xmlns:a16="http://schemas.microsoft.com/office/drawing/2014/main" id="{140F55DB-0AAD-684A-B0E2-8EF58E039423}"/>
              </a:ext>
            </a:extLst>
          </p:cNvPr>
          <p:cNvSpPr>
            <a:spLocks noGrp="1"/>
          </p:cNvSpPr>
          <p:nvPr>
            <p:ph type="ftr" sz="quarter" idx="3"/>
          </p:nvPr>
        </p:nvSpPr>
        <p:spPr/>
        <p:txBody>
          <a:bodyPr rtlCol="0"/>
          <a:lstStyle/>
          <a:p>
            <a:pPr rtl="0"/>
            <a:r>
              <a:rPr lang="de-DE" dirty="0"/>
              <a:t>PRÄSENTATIONSTITEL</a:t>
            </a:r>
          </a:p>
        </p:txBody>
      </p:sp>
      <p:sp>
        <p:nvSpPr>
          <p:cNvPr id="6" name="Foliennummernplatzhalt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rtlCol="0"/>
          <a:lstStyle/>
          <a:p>
            <a:pPr rtl="0"/>
            <a:fld id="{294A09A9-5501-47C1-A89A-A340965A2BE2}" type="slidenum">
              <a:rPr lang="de-DE" smtClean="0"/>
              <a:t>13</a:t>
            </a:fld>
            <a:endParaRPr lang="de-DE" dirty="0"/>
          </a:p>
        </p:txBody>
      </p:sp>
    </p:spTree>
    <p:extLst>
      <p:ext uri="{BB962C8B-B14F-4D97-AF65-F5344CB8AC3E}">
        <p14:creationId xmlns:p14="http://schemas.microsoft.com/office/powerpoint/2010/main" val="93249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rtlCol="0"/>
          <a:lstStyle/>
          <a:p>
            <a:pPr rtl="0"/>
            <a:r>
              <a:rPr lang="de-DE"/>
              <a:t>Fokusbereiche</a:t>
            </a:r>
          </a:p>
        </p:txBody>
      </p:sp>
      <p:sp>
        <p:nvSpPr>
          <p:cNvPr id="3" name="Textplatzhalter 2">
            <a:extLst>
              <a:ext uri="{FF2B5EF4-FFF2-40B4-BE49-F238E27FC236}">
                <a16:creationId xmlns:a16="http://schemas.microsoft.com/office/drawing/2014/main" id="{EFB90AB4-D228-4548-B072-726498212362}"/>
              </a:ext>
            </a:extLst>
          </p:cNvPr>
          <p:cNvSpPr>
            <a:spLocks noGrp="1"/>
          </p:cNvSpPr>
          <p:nvPr>
            <p:ph idx="11"/>
          </p:nvPr>
        </p:nvSpPr>
        <p:spPr>
          <a:xfrm>
            <a:off x="1167493" y="2005689"/>
            <a:ext cx="4663440" cy="522514"/>
          </a:xfrm>
        </p:spPr>
        <p:txBody>
          <a:bodyPr rtlCol="0"/>
          <a:lstStyle/>
          <a:p>
            <a:pPr rtl="0"/>
            <a:r>
              <a:rPr lang="de-DE" dirty="0"/>
              <a:t>B2B-Marktszenarien</a:t>
            </a:r>
          </a:p>
        </p:txBody>
      </p:sp>
      <p:sp>
        <p:nvSpPr>
          <p:cNvPr id="4" name="Inhaltsplatzhalter 3">
            <a:extLst>
              <a:ext uri="{FF2B5EF4-FFF2-40B4-BE49-F238E27FC236}">
                <a16:creationId xmlns:a16="http://schemas.microsoft.com/office/drawing/2014/main" id="{950677C9-3E42-427F-93B8-526692906471}"/>
              </a:ext>
            </a:extLst>
          </p:cNvPr>
          <p:cNvSpPr>
            <a:spLocks noGrp="1"/>
          </p:cNvSpPr>
          <p:nvPr>
            <p:ph idx="1"/>
          </p:nvPr>
        </p:nvSpPr>
        <p:spPr>
          <a:xfrm>
            <a:off x="1167493" y="2528203"/>
            <a:ext cx="4663440" cy="2828613"/>
          </a:xfrm>
        </p:spPr>
        <p:txBody>
          <a:bodyPr vert="horz" lIns="91440" tIns="45720" rIns="91440" bIns="45720" rtlCol="0" anchor="t">
            <a:normAutofit/>
          </a:bodyPr>
          <a:lstStyle/>
          <a:p>
            <a:pPr rtl="0"/>
            <a:r>
              <a:rPr lang="de-DE"/>
              <a:t>Entwickeln von Gewinnerstrategien, um dem Wettbewerb einen Schritt voraus zu sein</a:t>
            </a:r>
          </a:p>
          <a:p>
            <a:pPr rtl="0"/>
            <a:r>
              <a:rPr lang="de-DE"/>
              <a:t>Leicht zu erzielende Ergebnisse nutzen, um einen ungefähren Wert zu ermitteln</a:t>
            </a:r>
          </a:p>
          <a:p>
            <a:pPr rtl="0"/>
            <a:r>
              <a:rPr lang="de-DE"/>
              <a:t>Visualisieren der kundengesteuerten Konvergenz</a:t>
            </a:r>
          </a:p>
        </p:txBody>
      </p:sp>
      <p:sp>
        <p:nvSpPr>
          <p:cNvPr id="6" name="Textplatzhalter 5">
            <a:extLst>
              <a:ext uri="{FF2B5EF4-FFF2-40B4-BE49-F238E27FC236}">
                <a16:creationId xmlns:a16="http://schemas.microsoft.com/office/drawing/2014/main" id="{F5018B6D-E395-49AD-92AD-AD69E3AB40C3}"/>
              </a:ext>
            </a:extLst>
          </p:cNvPr>
          <p:cNvSpPr>
            <a:spLocks noGrp="1"/>
          </p:cNvSpPr>
          <p:nvPr>
            <p:ph idx="12"/>
          </p:nvPr>
        </p:nvSpPr>
        <p:spPr>
          <a:xfrm>
            <a:off x="6283235" y="2005689"/>
            <a:ext cx="4663440" cy="522514"/>
          </a:xfrm>
        </p:spPr>
        <p:txBody>
          <a:bodyPr rtlCol="0"/>
          <a:lstStyle/>
          <a:p>
            <a:pPr rtl="0"/>
            <a:r>
              <a:rPr lang="de-DE"/>
              <a:t>Cloudbasierte Chancen</a:t>
            </a:r>
          </a:p>
        </p:txBody>
      </p:sp>
      <p:sp>
        <p:nvSpPr>
          <p:cNvPr id="5" name="Inhaltsplatzhalter 4">
            <a:extLst>
              <a:ext uri="{FF2B5EF4-FFF2-40B4-BE49-F238E27FC236}">
                <a16:creationId xmlns:a16="http://schemas.microsoft.com/office/drawing/2014/main" id="{BDB9D020-1E25-453D-83DF-1420ACD3968D}"/>
              </a:ext>
            </a:extLst>
          </p:cNvPr>
          <p:cNvSpPr>
            <a:spLocks noGrp="1"/>
          </p:cNvSpPr>
          <p:nvPr>
            <p:ph idx="10"/>
          </p:nvPr>
        </p:nvSpPr>
        <p:spPr>
          <a:xfrm>
            <a:off x="6283235" y="2528203"/>
            <a:ext cx="4663440" cy="2828613"/>
          </a:xfrm>
        </p:spPr>
        <p:txBody>
          <a:bodyPr vert="horz" lIns="91440" tIns="45720" rIns="91440" bIns="45720" rtlCol="0" anchor="t">
            <a:normAutofit/>
          </a:bodyPr>
          <a:lstStyle/>
          <a:p>
            <a:pPr rtl="0"/>
            <a:r>
              <a:rPr lang="de-DE"/>
              <a:t>Iterative Ansätze für die Unternehmensstrategie</a:t>
            </a:r>
          </a:p>
          <a:p>
            <a:pPr rtl="0"/>
            <a:r>
              <a:rPr lang="de-DE"/>
              <a:t>Etablieren eines Verwaltungsframeworks von innen heraus</a:t>
            </a:r>
          </a:p>
        </p:txBody>
      </p:sp>
      <p:sp>
        <p:nvSpPr>
          <p:cNvPr id="7" name="Datumsplatzhalt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rtlCol="0"/>
          <a:lstStyle/>
          <a:p>
            <a:pPr rtl="0"/>
            <a:fld id="{1B94AAA2-D0F1-4CE9-8FD5-D8FF47B718B4}" type="datetime1">
              <a:rPr lang="de-DE" smtClean="0"/>
              <a:t>26.07.2022</a:t>
            </a:fld>
            <a:endParaRPr lang="de-DE"/>
          </a:p>
        </p:txBody>
      </p:sp>
      <p:sp>
        <p:nvSpPr>
          <p:cNvPr id="8" name="Fußzeilenplatzhalt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lstStyle/>
          <a:p>
            <a:pPr rtl="0"/>
            <a:r>
              <a:rPr lang="de-DE"/>
              <a:t>PRÄSENTATIONSTITEL</a:t>
            </a:r>
          </a:p>
        </p:txBody>
      </p:sp>
      <p:sp>
        <p:nvSpPr>
          <p:cNvPr id="9" name="Foliennummernplatzhalt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de-DE" smtClean="0"/>
              <a:pPr rtl="0"/>
              <a:t>14</a:t>
            </a:fld>
            <a:endParaRPr lang="de-DE"/>
          </a:p>
        </p:txBody>
      </p:sp>
    </p:spTree>
    <p:extLst>
      <p:ext uri="{BB962C8B-B14F-4D97-AF65-F5344CB8AC3E}">
        <p14:creationId xmlns:p14="http://schemas.microsoft.com/office/powerpoint/2010/main" val="256311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rtlCol="0"/>
          <a:lstStyle/>
          <a:p>
            <a:pPr rtl="0"/>
            <a:r>
              <a:rPr lang="de-DE"/>
              <a:t>So werden wir es erreichen</a:t>
            </a:r>
          </a:p>
        </p:txBody>
      </p:sp>
      <p:sp>
        <p:nvSpPr>
          <p:cNvPr id="9" name="Inhaltsplatzhalt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rtlCol="0"/>
          <a:lstStyle/>
          <a:p>
            <a:pPr rtl="0"/>
            <a:r>
              <a:rPr lang="de-DE" dirty="0"/>
              <a:t>ROI</a:t>
            </a:r>
          </a:p>
        </p:txBody>
      </p:sp>
      <p:sp>
        <p:nvSpPr>
          <p:cNvPr id="4" name="Inhaltsplatzhalter 3">
            <a:extLst>
              <a:ext uri="{FF2B5EF4-FFF2-40B4-BE49-F238E27FC236}">
                <a16:creationId xmlns:a16="http://schemas.microsoft.com/office/drawing/2014/main" id="{9B9ED227-95A7-4B08-91FE-5E0EF0D41D20}"/>
              </a:ext>
            </a:extLst>
          </p:cNvPr>
          <p:cNvSpPr>
            <a:spLocks noGrp="1"/>
          </p:cNvSpPr>
          <p:nvPr>
            <p:ph idx="1"/>
          </p:nvPr>
        </p:nvSpPr>
        <p:spPr>
          <a:xfrm>
            <a:off x="1167490" y="2526318"/>
            <a:ext cx="3712081" cy="3176213"/>
          </a:xfrm>
        </p:spPr>
        <p:txBody>
          <a:bodyPr vert="horz" lIns="91440" tIns="45720" rIns="91440" bIns="45720" rtlCol="0" anchor="t">
            <a:noAutofit/>
          </a:bodyPr>
          <a:lstStyle/>
          <a:p>
            <a:pPr rtl="0"/>
            <a:r>
              <a:rPr lang="de-DE" dirty="0"/>
              <a:t>Multimediabasiertes Fachwissen und medienübergreifende Wachstumsstrategien</a:t>
            </a:r>
          </a:p>
          <a:p>
            <a:pPr rtl="0"/>
            <a:r>
              <a:rPr lang="de-DE" dirty="0"/>
              <a:t>Visualisieren von qualitativ hochwertigem geistigem Kapital</a:t>
            </a:r>
          </a:p>
          <a:p>
            <a:pPr rtl="0"/>
            <a:r>
              <a:rPr lang="de-DE" dirty="0"/>
              <a:t>Einbinden von weltweiten Methoden mit webbasierten Technologien</a:t>
            </a:r>
          </a:p>
          <a:p>
            <a:pPr rtl="0"/>
            <a:endParaRPr lang="de-DE" dirty="0"/>
          </a:p>
          <a:p>
            <a:pPr rtl="0"/>
            <a:endParaRPr lang="de-DE" dirty="0"/>
          </a:p>
        </p:txBody>
      </p:sp>
      <p:sp>
        <p:nvSpPr>
          <p:cNvPr id="10" name="Inhaltsplatzhalt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rtlCol="0"/>
          <a:lstStyle/>
          <a:p>
            <a:pPr rtl="0"/>
            <a:r>
              <a:rPr lang="de-DE" dirty="0"/>
              <a:t>Nischenmärkte</a:t>
            </a:r>
          </a:p>
        </p:txBody>
      </p:sp>
      <p:sp>
        <p:nvSpPr>
          <p:cNvPr id="5" name="Inhaltsplatzhalt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3176213"/>
          </a:xfrm>
        </p:spPr>
        <p:txBody>
          <a:bodyPr vert="horz" lIns="91440" tIns="45720" rIns="91440" bIns="45720" rtlCol="0" anchor="t">
            <a:normAutofit/>
          </a:bodyPr>
          <a:lstStyle/>
          <a:p>
            <a:pPr rtl="0"/>
            <a:r>
              <a:rPr lang="de-DE"/>
              <a:t>Skalierbaren Kundendienst durch nachhaltige Strategien verfolgen</a:t>
            </a:r>
          </a:p>
          <a:p>
            <a:pPr rtl="0"/>
            <a:r>
              <a:rPr lang="de-DE"/>
              <a:t>Nutzen von erstklassigen Webdiensten mit erstklassigem Lieferumfang</a:t>
            </a:r>
          </a:p>
          <a:p>
            <a:pPr rtl="0"/>
            <a:endParaRPr lang="de-DE"/>
          </a:p>
          <a:p>
            <a:pPr rtl="0"/>
            <a:endParaRPr lang="de-DE"/>
          </a:p>
        </p:txBody>
      </p:sp>
      <p:sp>
        <p:nvSpPr>
          <p:cNvPr id="13" name="Inhaltsplatzhalt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rtlCol="0"/>
          <a:lstStyle/>
          <a:p>
            <a:pPr rtl="0"/>
            <a:r>
              <a:rPr lang="de-DE"/>
              <a:t>Lieferketten</a:t>
            </a:r>
          </a:p>
        </p:txBody>
      </p:sp>
      <p:sp>
        <p:nvSpPr>
          <p:cNvPr id="11" name="Inhaltsplatzhalt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3176213"/>
          </a:xfrm>
        </p:spPr>
        <p:txBody>
          <a:bodyPr rtlCol="0"/>
          <a:lstStyle/>
          <a:p>
            <a:pPr rtl="0"/>
            <a:r>
              <a:rPr lang="de-DE"/>
              <a:t>Kultivieren von 1:1-Kundendienst mit robusten Ideen</a:t>
            </a:r>
          </a:p>
          <a:p>
            <a:pPr rtl="0"/>
            <a:r>
              <a:rPr lang="de-DE"/>
              <a:t>Maximieren der zeitgerechten Lieferung für Echtzeitschemas</a:t>
            </a:r>
          </a:p>
        </p:txBody>
      </p:sp>
      <p:sp>
        <p:nvSpPr>
          <p:cNvPr id="3" name="Datumsplatzhalt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rtlCol="0"/>
          <a:lstStyle/>
          <a:p>
            <a:pPr rtl="0"/>
            <a:fld id="{2BE20286-B243-4109-8643-F3B35AA11FD5}" type="datetime1">
              <a:rPr lang="de-DE" smtClean="0"/>
              <a:t>26.07.2022</a:t>
            </a:fld>
            <a:endParaRPr lang="de-DE"/>
          </a:p>
        </p:txBody>
      </p:sp>
      <p:sp>
        <p:nvSpPr>
          <p:cNvPr id="7" name="Fußzeilenplatzhalt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rtlCol="0"/>
          <a:lstStyle/>
          <a:p>
            <a:pPr rtl="0"/>
            <a:r>
              <a:rPr lang="de-DE"/>
              <a:t>PRÄSENTATIONSTITEL</a:t>
            </a:r>
          </a:p>
        </p:txBody>
      </p:sp>
      <p:sp>
        <p:nvSpPr>
          <p:cNvPr id="8" name="Foliennummernplatzhalt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de-DE" smtClean="0"/>
              <a:pPr rtl="0"/>
              <a:t>15</a:t>
            </a:fld>
            <a:endParaRPr lang="de-DE"/>
          </a:p>
        </p:txBody>
      </p:sp>
    </p:spTree>
    <p:extLst>
      <p:ext uri="{BB962C8B-B14F-4D97-AF65-F5344CB8AC3E}">
        <p14:creationId xmlns:p14="http://schemas.microsoft.com/office/powerpoint/2010/main" val="272150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de-DE"/>
              <a:t>Zusammenfassung </a:t>
            </a:r>
          </a:p>
        </p:txBody>
      </p:sp>
      <p:sp>
        <p:nvSpPr>
          <p:cNvPr id="3" name="Inhaltsplatzhalt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rtl="0"/>
            <a:r>
              <a:rPr lang="de-DE"/>
              <a:t>Bei Contoso ist es unsere Überzeugung, 110 % geben zu wollen. Mithilfe unserer Datenarchitektur der nächsten Generation unterstützen wir Organisationen dabei, agile Workflows virtuell zu verwalten. Wir wachsen aufgrund unserer Marktkenntnisse und unseres hervorragenden Teams hinter unserem Produkt. Wie unser Geschäftsführer sagt: „Effizienz wird durch eine proaktive Umgestaltung unserer Geschäftsabläufe erzielt.“</a:t>
            </a:r>
          </a:p>
          <a:p>
            <a:pPr rtl="0"/>
            <a:endParaRPr lang="de-DE"/>
          </a:p>
        </p:txBody>
      </p:sp>
      <p:sp>
        <p:nvSpPr>
          <p:cNvPr id="4" name="Datumsplatzhalt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rtlCol="0"/>
          <a:lstStyle/>
          <a:p>
            <a:pPr rtl="0"/>
            <a:fld id="{B61A52ED-426A-4C9D-930A-4C5C92CB13C1}" type="datetime1">
              <a:rPr lang="de-DE" smtClean="0"/>
              <a:t>26.07.2022</a:t>
            </a:fld>
            <a:endParaRPr lang="de-DE"/>
          </a:p>
        </p:txBody>
      </p:sp>
      <p:sp>
        <p:nvSpPr>
          <p:cNvPr id="5" name="Fußzeilenplatzhalt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rtlCol="0"/>
          <a:lstStyle/>
          <a:p>
            <a:pPr rtl="0"/>
            <a:r>
              <a:rPr lang="de-DE"/>
              <a:t>PRÄSENTATIONSTITEL</a:t>
            </a:r>
          </a:p>
        </p:txBody>
      </p:sp>
      <p:sp>
        <p:nvSpPr>
          <p:cNvPr id="6" name="Foliennummernplatzhalt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de-DE" smtClean="0"/>
              <a:pPr rtl="0"/>
              <a:t>16</a:t>
            </a:fld>
            <a:endParaRPr lang="de-DE"/>
          </a:p>
        </p:txBody>
      </p:sp>
    </p:spTree>
    <p:extLst>
      <p:ext uri="{BB962C8B-B14F-4D97-AF65-F5344CB8AC3E}">
        <p14:creationId xmlns:p14="http://schemas.microsoft.com/office/powerpoint/2010/main" val="4450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de-DE"/>
              <a:t>Vielen Dank</a:t>
            </a:r>
          </a:p>
        </p:txBody>
      </p:sp>
      <p:sp>
        <p:nvSpPr>
          <p:cNvPr id="3" name="Inhaltsplatzhalt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r>
              <a:rPr lang="de-DE"/>
              <a:t>Mirjam Nilsson​</a:t>
            </a:r>
          </a:p>
          <a:p>
            <a:pPr rtl="0"/>
            <a:r>
              <a:rPr lang="de-DE"/>
              <a:t>mirjam@contoso.com</a:t>
            </a:r>
          </a:p>
          <a:p>
            <a:pPr rtl="0"/>
            <a:r>
              <a:rPr lang="de-DE"/>
              <a:t>www.contoso.com</a:t>
            </a:r>
          </a:p>
        </p:txBody>
      </p:sp>
    </p:spTree>
    <p:extLst>
      <p:ext uri="{BB962C8B-B14F-4D97-AF65-F5344CB8AC3E}">
        <p14:creationId xmlns:p14="http://schemas.microsoft.com/office/powerpoint/2010/main" val="926184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rtlCol="0"/>
          <a:lstStyle/>
          <a:p>
            <a:pPr rtl="0"/>
            <a:r>
              <a:rPr lang="de-DE" dirty="0"/>
              <a:t>Bildquellen</a:t>
            </a:r>
          </a:p>
        </p:txBody>
      </p:sp>
      <p:sp>
        <p:nvSpPr>
          <p:cNvPr id="4" name="Inhaltsplatzhalter 3">
            <a:extLst>
              <a:ext uri="{FF2B5EF4-FFF2-40B4-BE49-F238E27FC236}">
                <a16:creationId xmlns:a16="http://schemas.microsoft.com/office/drawing/2014/main" id="{950677C9-3E42-427F-93B8-526692906471}"/>
              </a:ext>
            </a:extLst>
          </p:cNvPr>
          <p:cNvSpPr>
            <a:spLocks noGrp="1"/>
          </p:cNvSpPr>
          <p:nvPr>
            <p:ph idx="1"/>
          </p:nvPr>
        </p:nvSpPr>
        <p:spPr>
          <a:xfrm>
            <a:off x="471638" y="2528203"/>
            <a:ext cx="11203805" cy="2828613"/>
          </a:xfrm>
        </p:spPr>
        <p:txBody>
          <a:bodyPr vert="horz" lIns="91440" tIns="45720" rIns="91440" bIns="45720" rtlCol="0" anchor="t">
            <a:normAutofit/>
          </a:bodyPr>
          <a:lstStyle/>
          <a:p>
            <a:pPr rtl="0"/>
            <a:r>
              <a:rPr lang="de-DE" dirty="0"/>
              <a:t>„Schloss öffnen Icons“ erstellt von </a:t>
            </a:r>
            <a:r>
              <a:rPr lang="de-DE" dirty="0" err="1"/>
              <a:t>Ehtisham</a:t>
            </a:r>
            <a:r>
              <a:rPr lang="de-DE" dirty="0"/>
              <a:t> Abid – </a:t>
            </a:r>
            <a:r>
              <a:rPr lang="de-DE" dirty="0" err="1"/>
              <a:t>Flaticon</a:t>
            </a:r>
            <a:r>
              <a:rPr lang="de-DE" dirty="0"/>
              <a:t> https://www.flaticon.com/de/kostenlose-icons/schloss-offnen</a:t>
            </a:r>
          </a:p>
        </p:txBody>
      </p:sp>
      <p:sp>
        <p:nvSpPr>
          <p:cNvPr id="7" name="Datumsplatzhalt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rtlCol="0"/>
          <a:lstStyle/>
          <a:p>
            <a:pPr rtl="0"/>
            <a:fld id="{1B94AAA2-D0F1-4CE9-8FD5-D8FF47B718B4}" type="datetime1">
              <a:rPr lang="de-DE" smtClean="0"/>
              <a:t>26.07.2022</a:t>
            </a:fld>
            <a:endParaRPr lang="de-DE"/>
          </a:p>
        </p:txBody>
      </p:sp>
      <p:sp>
        <p:nvSpPr>
          <p:cNvPr id="8" name="Fußzeilenplatzhalt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lstStyle/>
          <a:p>
            <a:pPr rtl="0"/>
            <a:r>
              <a:rPr lang="de-DE"/>
              <a:t>PRÄSENTATIONSTITEL</a:t>
            </a:r>
          </a:p>
        </p:txBody>
      </p:sp>
      <p:sp>
        <p:nvSpPr>
          <p:cNvPr id="9" name="Foliennummernplatzhalt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de-DE" smtClean="0"/>
              <a:pPr rtl="0"/>
              <a:t>18</a:t>
            </a:fld>
            <a:endParaRPr lang="de-DE"/>
          </a:p>
        </p:txBody>
      </p:sp>
    </p:spTree>
    <p:extLst>
      <p:ext uri="{BB962C8B-B14F-4D97-AF65-F5344CB8AC3E}">
        <p14:creationId xmlns:p14="http://schemas.microsoft.com/office/powerpoint/2010/main" val="8219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de-DE" dirty="0"/>
              <a:t>Aufbau</a:t>
            </a:r>
          </a:p>
        </p:txBody>
      </p:sp>
      <p:sp>
        <p:nvSpPr>
          <p:cNvPr id="4" name="Textplatzhalt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de-DE" dirty="0"/>
              <a:t>Frameworks &amp; Entwurf</a:t>
            </a:r>
          </a:p>
        </p:txBody>
      </p:sp>
    </p:spTree>
    <p:extLst>
      <p:ext uri="{BB962C8B-B14F-4D97-AF65-F5344CB8AC3E}">
        <p14:creationId xmlns:p14="http://schemas.microsoft.com/office/powerpoint/2010/main" val="344679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rtlCol="0"/>
          <a:lstStyle/>
          <a:p>
            <a:pPr rtl="0"/>
            <a:r>
              <a:rPr lang="de-DE" dirty="0"/>
              <a:t>          Frontend - </a:t>
            </a:r>
            <a:r>
              <a:rPr lang="de-DE" dirty="0" err="1"/>
              <a:t>Vue</a:t>
            </a:r>
            <a:endParaRPr lang="de-DE" dirty="0"/>
          </a:p>
        </p:txBody>
      </p:sp>
      <p:sp>
        <p:nvSpPr>
          <p:cNvPr id="3" name="Datumsplatzhalt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rtlCol="0"/>
          <a:lstStyle/>
          <a:p>
            <a:pPr rtl="0"/>
            <a:fld id="{59ACB239-1BAC-4A8C-B99A-07578EB3DF4E}" type="datetime1">
              <a:rPr lang="de-DE" smtClean="0"/>
              <a:t>26.07.2022</a:t>
            </a:fld>
            <a:endParaRPr lang="de-DE"/>
          </a:p>
        </p:txBody>
      </p:sp>
      <p:sp>
        <p:nvSpPr>
          <p:cNvPr id="4" name="Fußzeilenplatzhalt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rtlCol="0"/>
          <a:lstStyle/>
          <a:p>
            <a:pPr rtl="0"/>
            <a:r>
              <a:rPr lang="de-DE" dirty="0"/>
              <a:t>Secure Software Engineering</a:t>
            </a:r>
          </a:p>
        </p:txBody>
      </p:sp>
      <p:sp>
        <p:nvSpPr>
          <p:cNvPr id="5" name="Foliennummernplatzhalt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rtlCol="0"/>
          <a:lstStyle/>
          <a:p>
            <a:pPr rtl="0"/>
            <a:fld id="{294A09A9-5501-47C1-A89A-A340965A2BE2}" type="slidenum">
              <a:rPr lang="de-DE" smtClean="0"/>
              <a:pPr rtl="0"/>
              <a:t>3</a:t>
            </a:fld>
            <a:endParaRPr lang="de-DE"/>
          </a:p>
        </p:txBody>
      </p:sp>
      <p:pic>
        <p:nvPicPr>
          <p:cNvPr id="46" name="Bildplatzhalter 30">
            <a:extLst>
              <a:ext uri="{FF2B5EF4-FFF2-40B4-BE49-F238E27FC236}">
                <a16:creationId xmlns:a16="http://schemas.microsoft.com/office/drawing/2014/main" id="{C0B6EE66-E1AF-6A6B-09A6-F77E49A5571F}"/>
              </a:ext>
            </a:extLst>
          </p:cNvPr>
          <p:cNvPicPr>
            <a:picLocks noChangeAspect="1"/>
          </p:cNvPicPr>
          <p:nvPr/>
        </p:nvPicPr>
        <p:blipFill>
          <a:blip r:embed="rId3"/>
          <a:srcRect l="6747" r="6747"/>
          <a:stretch>
            <a:fillRect/>
          </a:stretch>
        </p:blipFill>
        <p:spPr>
          <a:xfrm>
            <a:off x="810741" y="727642"/>
            <a:ext cx="1355271" cy="1201737"/>
          </a:xfrm>
          <a:prstGeom prst="rect">
            <a:avLst/>
          </a:prstGeom>
        </p:spPr>
      </p:pic>
      <p:sp>
        <p:nvSpPr>
          <p:cNvPr id="47" name="Inhaltsplatzhalter 3">
            <a:extLst>
              <a:ext uri="{FF2B5EF4-FFF2-40B4-BE49-F238E27FC236}">
                <a16:creationId xmlns:a16="http://schemas.microsoft.com/office/drawing/2014/main" id="{DA531001-4CBB-C110-2BE2-4D7E3034EBB6}"/>
              </a:ext>
            </a:extLst>
          </p:cNvPr>
          <p:cNvSpPr txBox="1">
            <a:spLocks/>
          </p:cNvSpPr>
          <p:nvPr/>
        </p:nvSpPr>
        <p:spPr>
          <a:xfrm>
            <a:off x="1167490" y="2526318"/>
            <a:ext cx="3712081" cy="31762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t>Javascript</a:t>
            </a:r>
            <a:r>
              <a:rPr lang="de-DE" dirty="0"/>
              <a:t> Framework</a:t>
            </a:r>
          </a:p>
          <a:p>
            <a:r>
              <a:rPr lang="de-DE" dirty="0"/>
              <a:t>Clientseitig</a:t>
            </a:r>
          </a:p>
          <a:p>
            <a:r>
              <a:rPr lang="de-DE" dirty="0"/>
              <a:t>Single Page</a:t>
            </a:r>
          </a:p>
          <a:p>
            <a:endParaRPr lang="de-DE" dirty="0"/>
          </a:p>
        </p:txBody>
      </p:sp>
      <p:sp>
        <p:nvSpPr>
          <p:cNvPr id="48" name="Inhaltsplatzhalter 8">
            <a:extLst>
              <a:ext uri="{FF2B5EF4-FFF2-40B4-BE49-F238E27FC236}">
                <a16:creationId xmlns:a16="http://schemas.microsoft.com/office/drawing/2014/main" id="{476276DB-B469-CA51-D4AB-1BD8DE4A9B34}"/>
              </a:ext>
            </a:extLst>
          </p:cNvPr>
          <p:cNvSpPr txBox="1">
            <a:spLocks/>
          </p:cNvSpPr>
          <p:nvPr/>
        </p:nvSpPr>
        <p:spPr>
          <a:xfrm>
            <a:off x="1167493" y="2003804"/>
            <a:ext cx="3173278" cy="522514"/>
          </a:xfrm>
          <a:prstGeom prst="rect">
            <a:avLst/>
          </a:prstGeom>
        </p:spPr>
        <p:txBody>
          <a:bodyPr vert="horz" lIns="91440" tIns="45720" rIns="91440" bIns="45720" rtlCol="0" anchor="ctr">
            <a:noAutofit/>
          </a:bodyPr>
          <a:lstStyle>
            <a:defPPr rtl="0">
              <a:defRPr lang="de-DE"/>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3200" b="1" dirty="0">
                <a:solidFill>
                  <a:schemeClr val="tx1"/>
                </a:solidFill>
              </a:rPr>
              <a:t>Eigenschaften</a:t>
            </a:r>
          </a:p>
        </p:txBody>
      </p:sp>
      <p:sp>
        <p:nvSpPr>
          <p:cNvPr id="49" name="Inhaltsplatzhalter 8">
            <a:extLst>
              <a:ext uri="{FF2B5EF4-FFF2-40B4-BE49-F238E27FC236}">
                <a16:creationId xmlns:a16="http://schemas.microsoft.com/office/drawing/2014/main" id="{8DAB028D-34EB-EAEE-2B72-8937203F172F}"/>
              </a:ext>
            </a:extLst>
          </p:cNvPr>
          <p:cNvSpPr txBox="1">
            <a:spLocks/>
          </p:cNvSpPr>
          <p:nvPr/>
        </p:nvSpPr>
        <p:spPr>
          <a:xfrm>
            <a:off x="5399267" y="2014352"/>
            <a:ext cx="3173278" cy="522514"/>
          </a:xfrm>
          <a:prstGeom prst="rect">
            <a:avLst/>
          </a:prstGeom>
        </p:spPr>
        <p:txBody>
          <a:bodyPr vert="horz" lIns="91440" tIns="45720" rIns="91440" bIns="45720" rtlCol="0" anchor="ctr">
            <a:noAutofit/>
          </a:bodyPr>
          <a:lstStyle>
            <a:defPPr rtl="0">
              <a:defRPr lang="de-DE"/>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3200" b="1" dirty="0">
                <a:solidFill>
                  <a:schemeClr val="tx1"/>
                </a:solidFill>
              </a:rPr>
              <a:t>Sicherheit</a:t>
            </a:r>
          </a:p>
        </p:txBody>
      </p:sp>
      <p:sp>
        <p:nvSpPr>
          <p:cNvPr id="50" name="Inhaltsplatzhalter 3">
            <a:extLst>
              <a:ext uri="{FF2B5EF4-FFF2-40B4-BE49-F238E27FC236}">
                <a16:creationId xmlns:a16="http://schemas.microsoft.com/office/drawing/2014/main" id="{34B94D60-C445-9BFF-ACB8-F116466FA118}"/>
              </a:ext>
            </a:extLst>
          </p:cNvPr>
          <p:cNvSpPr txBox="1">
            <a:spLocks/>
          </p:cNvSpPr>
          <p:nvPr/>
        </p:nvSpPr>
        <p:spPr>
          <a:xfrm>
            <a:off x="5619747" y="2536866"/>
            <a:ext cx="3712081" cy="31762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Filtert Input</a:t>
            </a:r>
          </a:p>
          <a:p>
            <a:r>
              <a:rPr lang="de-DE" dirty="0"/>
              <a:t>Fulltime </a:t>
            </a:r>
            <a:r>
              <a:rPr lang="de-DE" dirty="0" err="1"/>
              <a:t>Contributor</a:t>
            </a:r>
            <a:r>
              <a:rPr lang="de-DE" dirty="0"/>
              <a:t> in Bereitschaft</a:t>
            </a:r>
          </a:p>
          <a:p>
            <a:r>
              <a:rPr lang="de-DE" dirty="0" err="1"/>
              <a:t>Escaping</a:t>
            </a:r>
            <a:r>
              <a:rPr lang="de-DE" dirty="0"/>
              <a:t> </a:t>
            </a:r>
            <a:r>
              <a:rPr lang="de-DE" dirty="0" err="1"/>
              <a:t>content</a:t>
            </a:r>
            <a:r>
              <a:rPr lang="de-DE" dirty="0"/>
              <a:t> (HTML, </a:t>
            </a:r>
            <a:r>
              <a:rPr lang="de-DE" dirty="0" err="1"/>
              <a:t>Attributebindings</a:t>
            </a:r>
            <a:r>
              <a:rPr lang="de-DE" dirty="0"/>
              <a:t>, &lt;style&gt;)</a:t>
            </a:r>
          </a:p>
          <a:p>
            <a:endParaRPr lang="de-DE" dirty="0"/>
          </a:p>
          <a:p>
            <a:endParaRPr lang="de-DE" dirty="0"/>
          </a:p>
        </p:txBody>
      </p:sp>
    </p:spTree>
    <p:extLst>
      <p:ext uri="{BB962C8B-B14F-4D97-AF65-F5344CB8AC3E}">
        <p14:creationId xmlns:p14="http://schemas.microsoft.com/office/powerpoint/2010/main" val="333569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rtlCol="0"/>
          <a:lstStyle/>
          <a:p>
            <a:pPr rtl="0"/>
            <a:r>
              <a:rPr lang="de-DE" dirty="0"/>
              <a:t>          Backend - Express</a:t>
            </a:r>
          </a:p>
        </p:txBody>
      </p:sp>
      <p:sp>
        <p:nvSpPr>
          <p:cNvPr id="3" name="Datumsplatzhalt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rtlCol="0"/>
          <a:lstStyle/>
          <a:p>
            <a:pPr rtl="0"/>
            <a:fld id="{59ACB239-1BAC-4A8C-B99A-07578EB3DF4E}" type="datetime1">
              <a:rPr lang="de-DE" smtClean="0"/>
              <a:t>26.07.2022</a:t>
            </a:fld>
            <a:endParaRPr lang="de-DE"/>
          </a:p>
        </p:txBody>
      </p:sp>
      <p:sp>
        <p:nvSpPr>
          <p:cNvPr id="4" name="Fußzeilenplatzhalt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rtlCol="0"/>
          <a:lstStyle/>
          <a:p>
            <a:pPr rtl="0"/>
            <a:r>
              <a:rPr lang="de-DE" dirty="0"/>
              <a:t>Secure Software Engineering</a:t>
            </a:r>
          </a:p>
        </p:txBody>
      </p:sp>
      <p:sp>
        <p:nvSpPr>
          <p:cNvPr id="5" name="Foliennummernplatzhalt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rtlCol="0"/>
          <a:lstStyle/>
          <a:p>
            <a:pPr rtl="0"/>
            <a:fld id="{294A09A9-5501-47C1-A89A-A340965A2BE2}" type="slidenum">
              <a:rPr lang="de-DE" smtClean="0"/>
              <a:pPr rtl="0"/>
              <a:t>4</a:t>
            </a:fld>
            <a:endParaRPr lang="de-DE"/>
          </a:p>
        </p:txBody>
      </p:sp>
      <p:sp>
        <p:nvSpPr>
          <p:cNvPr id="47" name="Inhaltsplatzhalter 3">
            <a:extLst>
              <a:ext uri="{FF2B5EF4-FFF2-40B4-BE49-F238E27FC236}">
                <a16:creationId xmlns:a16="http://schemas.microsoft.com/office/drawing/2014/main" id="{DA531001-4CBB-C110-2BE2-4D7E3034EBB6}"/>
              </a:ext>
            </a:extLst>
          </p:cNvPr>
          <p:cNvSpPr txBox="1">
            <a:spLocks/>
          </p:cNvSpPr>
          <p:nvPr/>
        </p:nvSpPr>
        <p:spPr>
          <a:xfrm>
            <a:off x="1167490" y="2526318"/>
            <a:ext cx="3712081" cy="31762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Webframework</a:t>
            </a:r>
          </a:p>
        </p:txBody>
      </p:sp>
      <p:sp>
        <p:nvSpPr>
          <p:cNvPr id="48" name="Inhaltsplatzhalter 8">
            <a:extLst>
              <a:ext uri="{FF2B5EF4-FFF2-40B4-BE49-F238E27FC236}">
                <a16:creationId xmlns:a16="http://schemas.microsoft.com/office/drawing/2014/main" id="{476276DB-B469-CA51-D4AB-1BD8DE4A9B34}"/>
              </a:ext>
            </a:extLst>
          </p:cNvPr>
          <p:cNvSpPr txBox="1">
            <a:spLocks/>
          </p:cNvSpPr>
          <p:nvPr/>
        </p:nvSpPr>
        <p:spPr>
          <a:xfrm>
            <a:off x="1167493" y="2003804"/>
            <a:ext cx="3173278" cy="522514"/>
          </a:xfrm>
          <a:prstGeom prst="rect">
            <a:avLst/>
          </a:prstGeom>
        </p:spPr>
        <p:txBody>
          <a:bodyPr vert="horz" lIns="91440" tIns="45720" rIns="91440" bIns="45720" rtlCol="0" anchor="ctr">
            <a:noAutofit/>
          </a:bodyPr>
          <a:lstStyle>
            <a:defPPr rtl="0">
              <a:defRPr lang="de-DE"/>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3200" b="1" dirty="0">
                <a:solidFill>
                  <a:schemeClr val="tx1"/>
                </a:solidFill>
              </a:rPr>
              <a:t>Eigenschaften</a:t>
            </a:r>
          </a:p>
        </p:txBody>
      </p:sp>
      <p:sp>
        <p:nvSpPr>
          <p:cNvPr id="49" name="Inhaltsplatzhalter 8">
            <a:extLst>
              <a:ext uri="{FF2B5EF4-FFF2-40B4-BE49-F238E27FC236}">
                <a16:creationId xmlns:a16="http://schemas.microsoft.com/office/drawing/2014/main" id="{8DAB028D-34EB-EAEE-2B72-8937203F172F}"/>
              </a:ext>
            </a:extLst>
          </p:cNvPr>
          <p:cNvSpPr txBox="1">
            <a:spLocks/>
          </p:cNvSpPr>
          <p:nvPr/>
        </p:nvSpPr>
        <p:spPr>
          <a:xfrm>
            <a:off x="5399267" y="2014352"/>
            <a:ext cx="3173278" cy="522514"/>
          </a:xfrm>
          <a:prstGeom prst="rect">
            <a:avLst/>
          </a:prstGeom>
        </p:spPr>
        <p:txBody>
          <a:bodyPr vert="horz" lIns="91440" tIns="45720" rIns="91440" bIns="45720" rtlCol="0" anchor="ctr">
            <a:noAutofit/>
          </a:bodyPr>
          <a:lstStyle>
            <a:defPPr rtl="0">
              <a:defRPr lang="de-DE"/>
            </a:defPPr>
            <a:lvl1pPr marL="0" algn="ct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3200" b="1" dirty="0">
                <a:solidFill>
                  <a:schemeClr val="tx1"/>
                </a:solidFill>
              </a:rPr>
              <a:t>Sicherheit</a:t>
            </a:r>
          </a:p>
        </p:txBody>
      </p:sp>
      <p:sp>
        <p:nvSpPr>
          <p:cNvPr id="50" name="Inhaltsplatzhalter 3">
            <a:extLst>
              <a:ext uri="{FF2B5EF4-FFF2-40B4-BE49-F238E27FC236}">
                <a16:creationId xmlns:a16="http://schemas.microsoft.com/office/drawing/2014/main" id="{34B94D60-C445-9BFF-ACB8-F116466FA118}"/>
              </a:ext>
            </a:extLst>
          </p:cNvPr>
          <p:cNvSpPr txBox="1">
            <a:spLocks/>
          </p:cNvSpPr>
          <p:nvPr/>
        </p:nvSpPr>
        <p:spPr>
          <a:xfrm>
            <a:off x="5619747" y="2536866"/>
            <a:ext cx="3712081" cy="317621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p:txBody>
      </p:sp>
    </p:spTree>
    <p:extLst>
      <p:ext uri="{BB962C8B-B14F-4D97-AF65-F5344CB8AC3E}">
        <p14:creationId xmlns:p14="http://schemas.microsoft.com/office/powerpoint/2010/main" val="20216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de-DE" dirty="0"/>
              <a:t>Besonders zu schützen</a:t>
            </a:r>
          </a:p>
        </p:txBody>
      </p:sp>
      <p:sp>
        <p:nvSpPr>
          <p:cNvPr id="3" name="Inhaltsplatzhalter 2">
            <a:extLst>
              <a:ext uri="{FF2B5EF4-FFF2-40B4-BE49-F238E27FC236}">
                <a16:creationId xmlns:a16="http://schemas.microsoft.com/office/drawing/2014/main" id="{22788C46-D0BC-4307-AE55-7601A139E7CB}"/>
              </a:ext>
            </a:extLst>
          </p:cNvPr>
          <p:cNvSpPr>
            <a:spLocks noGrp="1"/>
          </p:cNvSpPr>
          <p:nvPr>
            <p:ph idx="1"/>
          </p:nvPr>
        </p:nvSpPr>
        <p:spPr>
          <a:xfrm>
            <a:off x="2814214" y="2111757"/>
            <a:ext cx="4357408" cy="3366815"/>
          </a:xfrm>
        </p:spPr>
        <p:txBody>
          <a:bodyPr vert="horz" lIns="91440" tIns="45720" rIns="91440" bIns="45720" rtlCol="0" anchor="t">
            <a:normAutofit lnSpcReduction="10000"/>
          </a:bodyPr>
          <a:lstStyle/>
          <a:p>
            <a:pPr rtl="0"/>
            <a:r>
              <a:rPr lang="de-DE" dirty="0"/>
              <a:t>Frontend &lt;-&gt; Backend </a:t>
            </a:r>
          </a:p>
          <a:p>
            <a:pPr rtl="0"/>
            <a:endParaRPr lang="de-DE" dirty="0"/>
          </a:p>
          <a:p>
            <a:pPr rtl="0"/>
            <a:r>
              <a:rPr lang="de-DE" dirty="0"/>
              <a:t>Datenbankinhalte</a:t>
            </a:r>
          </a:p>
          <a:p>
            <a:pPr rtl="0"/>
            <a:endParaRPr lang="de-DE" dirty="0"/>
          </a:p>
          <a:p>
            <a:pPr rtl="0"/>
            <a:r>
              <a:rPr lang="de-DE" dirty="0"/>
              <a:t>Sessions</a:t>
            </a:r>
          </a:p>
          <a:p>
            <a:pPr rtl="0"/>
            <a:endParaRPr lang="de-DE" dirty="0"/>
          </a:p>
          <a:p>
            <a:pPr rtl="0"/>
            <a:r>
              <a:rPr lang="de-DE" dirty="0"/>
              <a:t>Uns selbst</a:t>
            </a:r>
          </a:p>
          <a:p>
            <a:pPr rtl="0"/>
            <a:endParaRPr lang="de-DE" dirty="0"/>
          </a:p>
        </p:txBody>
      </p:sp>
      <p:sp>
        <p:nvSpPr>
          <p:cNvPr id="4" name="Datumsplatzhalt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rtlCol="0"/>
          <a:lstStyle/>
          <a:p>
            <a:pPr rtl="0"/>
            <a:fld id="{2AD5C93F-EE7C-46F8-88DC-8039B85656D2}" type="datetime1">
              <a:rPr lang="de-DE" smtClean="0"/>
              <a:t>26.07.2022</a:t>
            </a:fld>
            <a:endParaRPr lang="de-DE"/>
          </a:p>
        </p:txBody>
      </p:sp>
      <p:sp>
        <p:nvSpPr>
          <p:cNvPr id="5" name="Fußzeilenplatzhalt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rtlCol="0"/>
          <a:lstStyle/>
          <a:p>
            <a:pPr rtl="0"/>
            <a:r>
              <a:rPr lang="de-DE" dirty="0"/>
              <a:t>Secure Software Engineering</a:t>
            </a:r>
          </a:p>
        </p:txBody>
      </p:sp>
      <p:sp>
        <p:nvSpPr>
          <p:cNvPr id="6" name="Foliennummernplatzhalt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de-DE" smtClean="0"/>
              <a:pPr rtl="0"/>
              <a:t>5</a:t>
            </a:fld>
            <a:endParaRPr lang="de-DE"/>
          </a:p>
        </p:txBody>
      </p:sp>
      <p:pic>
        <p:nvPicPr>
          <p:cNvPr id="8" name="Grafik 7" descr="Umschlag">
            <a:extLst>
              <a:ext uri="{FF2B5EF4-FFF2-40B4-BE49-F238E27FC236}">
                <a16:creationId xmlns:a16="http://schemas.microsoft.com/office/drawing/2014/main" id="{3B6BE8A9-932E-5609-E17B-C5F6986AF3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7492" y="1930839"/>
            <a:ext cx="914400" cy="914400"/>
          </a:xfrm>
          <a:prstGeom prst="rect">
            <a:avLst/>
          </a:prstGeom>
        </p:spPr>
      </p:pic>
      <p:pic>
        <p:nvPicPr>
          <p:cNvPr id="10" name="Grafik 9" descr="Handschellen">
            <a:extLst>
              <a:ext uri="{FF2B5EF4-FFF2-40B4-BE49-F238E27FC236}">
                <a16:creationId xmlns:a16="http://schemas.microsoft.com/office/drawing/2014/main" id="{0007B980-3F2D-9E0F-AE6E-B675CDC71A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7492" y="4657493"/>
            <a:ext cx="914400" cy="914400"/>
          </a:xfrm>
          <a:prstGeom prst="rect">
            <a:avLst/>
          </a:prstGeom>
        </p:spPr>
      </p:pic>
      <p:pic>
        <p:nvPicPr>
          <p:cNvPr id="12" name="Grafik 11" descr="Geöffneter Ordner">
            <a:extLst>
              <a:ext uri="{FF2B5EF4-FFF2-40B4-BE49-F238E27FC236}">
                <a16:creationId xmlns:a16="http://schemas.microsoft.com/office/drawing/2014/main" id="{F627DE49-3987-DE17-FCE5-4CC453A752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7492" y="2845239"/>
            <a:ext cx="914400" cy="914400"/>
          </a:xfrm>
          <a:prstGeom prst="rect">
            <a:avLst/>
          </a:prstGeom>
        </p:spPr>
      </p:pic>
      <p:pic>
        <p:nvPicPr>
          <p:cNvPr id="14" name="Grafik 13" descr="Mitarbeiterausweis">
            <a:extLst>
              <a:ext uri="{FF2B5EF4-FFF2-40B4-BE49-F238E27FC236}">
                <a16:creationId xmlns:a16="http://schemas.microsoft.com/office/drawing/2014/main" id="{27EDD10B-3E90-694F-44B5-F1C1A1DAF1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67492" y="3686394"/>
            <a:ext cx="914400" cy="914400"/>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de-DE" dirty="0"/>
              <a:t>                    Sessions</a:t>
            </a:r>
          </a:p>
        </p:txBody>
      </p:sp>
      <p:sp>
        <p:nvSpPr>
          <p:cNvPr id="4" name="Datumsplatzhalt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fld id="{4A9DA26E-F1E7-4FBF-97C2-4FE43BB57905}" type="datetime1">
              <a:rPr lang="de-DE" smtClean="0"/>
              <a:t>26.07.2022</a:t>
            </a:fld>
            <a:endParaRPr lang="de-DE"/>
          </a:p>
        </p:txBody>
      </p:sp>
      <p:sp>
        <p:nvSpPr>
          <p:cNvPr id="5" name="Fußzeilenplatzhalt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de-DE" dirty="0"/>
              <a:t>Secure Software Engineering</a:t>
            </a:r>
          </a:p>
        </p:txBody>
      </p:sp>
      <p:sp>
        <p:nvSpPr>
          <p:cNvPr id="6" name="Foliennummernplatzhalt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de-DE" smtClean="0"/>
              <a:pPr rtl="0"/>
              <a:t>6</a:t>
            </a:fld>
            <a:endParaRPr lang="de-DE"/>
          </a:p>
        </p:txBody>
      </p:sp>
      <p:pic>
        <p:nvPicPr>
          <p:cNvPr id="8" name="Grafik 7" descr="Mitarbeiterausweis">
            <a:extLst>
              <a:ext uri="{FF2B5EF4-FFF2-40B4-BE49-F238E27FC236}">
                <a16:creationId xmlns:a16="http://schemas.microsoft.com/office/drawing/2014/main" id="{3261E61C-FF35-0C7E-AA21-5881F3B21B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1070" y="381000"/>
            <a:ext cx="1507671" cy="1507671"/>
          </a:xfrm>
          <a:prstGeom prst="rect">
            <a:avLst/>
          </a:prstGeom>
        </p:spPr>
      </p:pic>
      <p:sp>
        <p:nvSpPr>
          <p:cNvPr id="10" name="Textplatzhalter 9">
            <a:extLst>
              <a:ext uri="{FF2B5EF4-FFF2-40B4-BE49-F238E27FC236}">
                <a16:creationId xmlns:a16="http://schemas.microsoft.com/office/drawing/2014/main" id="{5A26B7A9-5233-E20F-00DE-B3BAFC41C7F8}"/>
              </a:ext>
            </a:extLst>
          </p:cNvPr>
          <p:cNvSpPr>
            <a:spLocks noGrp="1"/>
          </p:cNvSpPr>
          <p:nvPr>
            <p:ph type="body" idx="1"/>
          </p:nvPr>
        </p:nvSpPr>
        <p:spPr/>
        <p:txBody>
          <a:bodyPr/>
          <a:lstStyle/>
          <a:p>
            <a:pPr marL="342900" indent="-342900">
              <a:buFont typeface="Arial" panose="020B0604020202020204" pitchFamily="34" charset="0"/>
              <a:buChar char="•"/>
            </a:pPr>
            <a:r>
              <a:rPr lang="de-DE" dirty="0"/>
              <a:t>Grundlage für Userkonten</a:t>
            </a:r>
          </a:p>
          <a:p>
            <a:pPr marL="800100" lvl="1" indent="-342900">
              <a:buFont typeface="Arial" panose="020B0604020202020204" pitchFamily="34" charset="0"/>
              <a:buChar char="•"/>
            </a:pPr>
            <a:r>
              <a:rPr lang="de-DE" dirty="0">
                <a:solidFill>
                  <a:schemeClr val="bg1">
                    <a:lumMod val="85000"/>
                  </a:schemeClr>
                </a:solidFill>
              </a:rPr>
              <a:t>Privat- / öffentlich-Trennung</a:t>
            </a:r>
          </a:p>
          <a:p>
            <a:pPr marL="800100" lvl="1" indent="-342900">
              <a:buFont typeface="Arial" panose="020B0604020202020204" pitchFamily="34" charset="0"/>
              <a:buChar char="•"/>
            </a:pPr>
            <a:r>
              <a:rPr lang="de-DE" dirty="0">
                <a:solidFill>
                  <a:schemeClr val="bg1">
                    <a:lumMod val="85000"/>
                  </a:schemeClr>
                </a:solidFill>
              </a:rPr>
              <a:t>Notizautoren</a:t>
            </a:r>
          </a:p>
          <a:p>
            <a:pPr marL="800100" lvl="1" indent="-342900">
              <a:buFont typeface="Arial" panose="020B0604020202020204" pitchFamily="34" charset="0"/>
              <a:buChar char="•"/>
            </a:pPr>
            <a:r>
              <a:rPr lang="de-DE" dirty="0">
                <a:solidFill>
                  <a:schemeClr val="bg1">
                    <a:lumMod val="85000"/>
                  </a:schemeClr>
                </a:solidFill>
              </a:rPr>
              <a:t>Rechte zur Veränderung / Lösung von Notizen</a:t>
            </a:r>
          </a:p>
        </p:txBody>
      </p:sp>
    </p:spTree>
    <p:extLst>
      <p:ext uri="{BB962C8B-B14F-4D97-AF65-F5344CB8AC3E}">
        <p14:creationId xmlns:p14="http://schemas.microsoft.com/office/powerpoint/2010/main" val="250383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de-DE" dirty="0"/>
              <a:t>                    Nachrichten</a:t>
            </a:r>
          </a:p>
        </p:txBody>
      </p:sp>
      <p:sp>
        <p:nvSpPr>
          <p:cNvPr id="3" name="Inhaltsplatzhalter 2">
            <a:extLst>
              <a:ext uri="{FF2B5EF4-FFF2-40B4-BE49-F238E27FC236}">
                <a16:creationId xmlns:a16="http://schemas.microsoft.com/office/drawing/2014/main" id="{95B371F2-DBA5-415A-82C8-651F587B857A}"/>
              </a:ext>
            </a:extLst>
          </p:cNvPr>
          <p:cNvSpPr>
            <a:spLocks noGrp="1"/>
          </p:cNvSpPr>
          <p:nvPr>
            <p:ph type="body" idx="1"/>
          </p:nvPr>
        </p:nvSpPr>
        <p:spPr>
          <a:xfrm>
            <a:off x="1167492" y="2348564"/>
            <a:ext cx="9779183" cy="4007785"/>
          </a:xfrm>
        </p:spPr>
        <p:txBody>
          <a:bodyPr vert="horz" lIns="91440" tIns="45720" rIns="91440" bIns="45720" rtlCol="0" anchor="t">
            <a:normAutofit/>
          </a:bodyPr>
          <a:lstStyle/>
          <a:p>
            <a:pPr marL="342900" indent="-342900" rtl="0">
              <a:buFont typeface="Arial" panose="020B0604020202020204" pitchFamily="34" charset="0"/>
              <a:buChar char="•"/>
            </a:pPr>
            <a:r>
              <a:rPr lang="de-DE" dirty="0"/>
              <a:t>Anfälligster Teil</a:t>
            </a:r>
          </a:p>
          <a:p>
            <a:pPr marL="800100" lvl="1" indent="-342900">
              <a:buFont typeface="Arial" panose="020B0604020202020204" pitchFamily="34" charset="0"/>
              <a:buChar char="•"/>
            </a:pPr>
            <a:r>
              <a:rPr lang="de-DE" dirty="0">
                <a:solidFill>
                  <a:schemeClr val="bg1">
                    <a:lumMod val="95000"/>
                  </a:schemeClr>
                </a:solidFill>
              </a:rPr>
              <a:t>Viele Angriffswege</a:t>
            </a:r>
          </a:p>
          <a:p>
            <a:pPr marL="800100" lvl="1" indent="-342900">
              <a:buFont typeface="Arial" panose="020B0604020202020204" pitchFamily="34" charset="0"/>
              <a:buChar char="•"/>
            </a:pPr>
            <a:r>
              <a:rPr lang="de-DE" dirty="0">
                <a:solidFill>
                  <a:schemeClr val="bg1">
                    <a:lumMod val="95000"/>
                  </a:schemeClr>
                </a:solidFill>
              </a:rPr>
              <a:t>Nutzereingaben (Umgehen des Frontend möglich)</a:t>
            </a:r>
          </a:p>
          <a:p>
            <a:pPr marL="800100" lvl="1" indent="-342900">
              <a:buFont typeface="Arial" panose="020B0604020202020204" pitchFamily="34" charset="0"/>
              <a:buChar char="•"/>
            </a:pPr>
            <a:r>
              <a:rPr lang="de-DE" dirty="0">
                <a:solidFill>
                  <a:schemeClr val="bg1">
                    <a:lumMod val="95000"/>
                  </a:schemeClr>
                </a:solidFill>
              </a:rPr>
              <a:t>Viele Möglichkeiten der Fehlkonfiguration </a:t>
            </a:r>
          </a:p>
          <a:p>
            <a:pPr marL="1257300" lvl="2" indent="-342900">
              <a:buFont typeface="Arial" panose="020B0604020202020204" pitchFamily="34" charset="0"/>
              <a:buChar char="•"/>
            </a:pPr>
            <a:r>
              <a:rPr lang="de-DE" dirty="0">
                <a:solidFill>
                  <a:schemeClr val="bg1">
                    <a:lumMod val="95000"/>
                  </a:schemeClr>
                </a:solidFill>
              </a:rPr>
              <a:t>Cookies </a:t>
            </a:r>
          </a:p>
          <a:p>
            <a:pPr marL="1257300" lvl="2" indent="-342900">
              <a:buFont typeface="Arial" panose="020B0604020202020204" pitchFamily="34" charset="0"/>
              <a:buChar char="•"/>
            </a:pPr>
            <a:r>
              <a:rPr lang="de-DE" dirty="0">
                <a:solidFill>
                  <a:schemeClr val="bg1">
                    <a:lumMod val="95000"/>
                  </a:schemeClr>
                </a:solidFill>
              </a:rPr>
              <a:t>Sessions</a:t>
            </a:r>
          </a:p>
          <a:p>
            <a:pPr marL="1257300" lvl="2" indent="-342900">
              <a:buFont typeface="Arial" panose="020B0604020202020204" pitchFamily="34" charset="0"/>
              <a:buChar char="•"/>
            </a:pPr>
            <a:r>
              <a:rPr lang="de-DE" dirty="0">
                <a:solidFill>
                  <a:schemeClr val="bg1">
                    <a:lumMod val="95000"/>
                  </a:schemeClr>
                </a:solidFill>
              </a:rPr>
              <a:t>Proxy</a:t>
            </a:r>
          </a:p>
          <a:p>
            <a:pPr marL="1257300" lvl="2" indent="-342900">
              <a:buFont typeface="Arial" panose="020B0604020202020204" pitchFamily="34" charset="0"/>
              <a:buChar char="•"/>
            </a:pPr>
            <a:r>
              <a:rPr lang="de-DE" dirty="0">
                <a:solidFill>
                  <a:schemeClr val="bg1">
                    <a:lumMod val="95000"/>
                  </a:schemeClr>
                </a:solidFill>
              </a:rPr>
              <a:t>Ratelimit</a:t>
            </a:r>
          </a:p>
          <a:p>
            <a:pPr marL="1257300" lvl="2" indent="-342900">
              <a:buFont typeface="Arial" panose="020B0604020202020204" pitchFamily="34" charset="0"/>
              <a:buChar char="•"/>
            </a:pPr>
            <a:r>
              <a:rPr lang="de-DE" dirty="0">
                <a:solidFill>
                  <a:schemeClr val="bg1">
                    <a:lumMod val="95000"/>
                  </a:schemeClr>
                </a:solidFill>
              </a:rPr>
              <a:t>…</a:t>
            </a:r>
          </a:p>
          <a:p>
            <a:pPr marL="342900" indent="-342900" rtl="0">
              <a:buFont typeface="Arial" panose="020B0604020202020204" pitchFamily="34" charset="0"/>
              <a:buChar char="•"/>
            </a:pPr>
            <a:r>
              <a:rPr lang="de-DE" dirty="0"/>
              <a:t>Unverzichtbar</a:t>
            </a:r>
          </a:p>
          <a:p>
            <a:pPr lvl="2"/>
            <a:endParaRPr lang="de-DE" dirty="0">
              <a:solidFill>
                <a:schemeClr val="bg1">
                  <a:lumMod val="95000"/>
                </a:schemeClr>
              </a:solidFill>
            </a:endParaRPr>
          </a:p>
        </p:txBody>
      </p:sp>
      <p:sp>
        <p:nvSpPr>
          <p:cNvPr id="4" name="Datumsplatzhalt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rtlCol="0"/>
          <a:lstStyle/>
          <a:p>
            <a:pPr rtl="0"/>
            <a:fld id="{4A9DA26E-F1E7-4FBF-97C2-4FE43BB57905}" type="datetime1">
              <a:rPr lang="de-DE" smtClean="0"/>
              <a:t>26.07.2022</a:t>
            </a:fld>
            <a:endParaRPr lang="de-DE"/>
          </a:p>
        </p:txBody>
      </p:sp>
      <p:sp>
        <p:nvSpPr>
          <p:cNvPr id="5" name="Fußzeilenplatzhalt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de-DE" dirty="0"/>
              <a:t>Secure Software Engineering</a:t>
            </a:r>
          </a:p>
        </p:txBody>
      </p:sp>
      <p:sp>
        <p:nvSpPr>
          <p:cNvPr id="6" name="Foliennummernplatzhalt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de-DE" smtClean="0"/>
              <a:pPr rtl="0"/>
              <a:t>7</a:t>
            </a:fld>
            <a:endParaRPr lang="de-DE"/>
          </a:p>
        </p:txBody>
      </p:sp>
      <p:pic>
        <p:nvPicPr>
          <p:cNvPr id="7" name="Grafik 6" descr="Umschlag">
            <a:extLst>
              <a:ext uri="{FF2B5EF4-FFF2-40B4-BE49-F238E27FC236}">
                <a16:creationId xmlns:a16="http://schemas.microsoft.com/office/drawing/2014/main" id="{97023D8B-4585-0DEB-2818-02232F46E3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2600" y="136525"/>
            <a:ext cx="2136006" cy="2136006"/>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10678142" cy="1325563"/>
          </a:xfrm>
        </p:spPr>
        <p:txBody>
          <a:bodyPr rtlCol="0"/>
          <a:lstStyle/>
          <a:p>
            <a:pPr rtl="0"/>
            <a:r>
              <a:rPr lang="de-DE" dirty="0"/>
              <a:t>                    Gefahren</a:t>
            </a:r>
          </a:p>
        </p:txBody>
      </p:sp>
      <p:sp>
        <p:nvSpPr>
          <p:cNvPr id="7" name="Textplatzhalter 6">
            <a:extLst>
              <a:ext uri="{FF2B5EF4-FFF2-40B4-BE49-F238E27FC236}">
                <a16:creationId xmlns:a16="http://schemas.microsoft.com/office/drawing/2014/main" id="{ACC180CB-0C9D-0441-A2D3-F4EDC5DB9741}"/>
              </a:ext>
            </a:extLst>
          </p:cNvPr>
          <p:cNvSpPr>
            <a:spLocks noGrp="1"/>
          </p:cNvSpPr>
          <p:nvPr>
            <p:ph type="body" sz="quarter" idx="17"/>
          </p:nvPr>
        </p:nvSpPr>
        <p:spPr>
          <a:xfrm>
            <a:off x="1290804" y="2908957"/>
            <a:ext cx="533639" cy="347662"/>
          </a:xfrm>
        </p:spPr>
        <p:txBody>
          <a:bodyPr rtlCol="0"/>
          <a:lstStyle/>
          <a:p>
            <a:pPr rtl="0"/>
            <a:r>
              <a:rPr lang="de-DE" dirty="0"/>
              <a:t>CSRF</a:t>
            </a:r>
          </a:p>
        </p:txBody>
      </p:sp>
      <p:sp>
        <p:nvSpPr>
          <p:cNvPr id="8" name="Textplatzhalter 7">
            <a:extLst>
              <a:ext uri="{FF2B5EF4-FFF2-40B4-BE49-F238E27FC236}">
                <a16:creationId xmlns:a16="http://schemas.microsoft.com/office/drawing/2014/main" id="{44627161-B78C-7646-8E85-99BD47FE64E0}"/>
              </a:ext>
            </a:extLst>
          </p:cNvPr>
          <p:cNvSpPr>
            <a:spLocks noGrp="1"/>
          </p:cNvSpPr>
          <p:nvPr>
            <p:ph type="body" sz="quarter" idx="18"/>
          </p:nvPr>
        </p:nvSpPr>
        <p:spPr>
          <a:xfrm>
            <a:off x="995001" y="3379791"/>
            <a:ext cx="1125244" cy="347662"/>
          </a:xfrm>
        </p:spPr>
        <p:txBody>
          <a:bodyPr rtlCol="0"/>
          <a:lstStyle/>
          <a:p>
            <a:pPr rtl="0"/>
            <a:r>
              <a:rPr lang="de-DE" dirty="0"/>
              <a:t>A03: </a:t>
            </a:r>
            <a:r>
              <a:rPr lang="de-DE" dirty="0" err="1"/>
              <a:t>Injection</a:t>
            </a:r>
            <a:endParaRPr lang="de-DE" dirty="0"/>
          </a:p>
        </p:txBody>
      </p:sp>
      <p:sp>
        <p:nvSpPr>
          <p:cNvPr id="12" name="Textplatzhalter 11">
            <a:extLst>
              <a:ext uri="{FF2B5EF4-FFF2-40B4-BE49-F238E27FC236}">
                <a16:creationId xmlns:a16="http://schemas.microsoft.com/office/drawing/2014/main" id="{E88BDBE3-DBB3-9040-95AC-86789B700450}"/>
              </a:ext>
            </a:extLst>
          </p:cNvPr>
          <p:cNvSpPr>
            <a:spLocks noGrp="1"/>
          </p:cNvSpPr>
          <p:nvPr>
            <p:ph type="body" sz="quarter" idx="29"/>
          </p:nvPr>
        </p:nvSpPr>
        <p:spPr>
          <a:xfrm>
            <a:off x="3476593" y="2841268"/>
            <a:ext cx="1955581" cy="526894"/>
          </a:xfrm>
        </p:spPr>
        <p:txBody>
          <a:bodyPr rtlCol="0"/>
          <a:lstStyle/>
          <a:p>
            <a:pPr rtl="0"/>
            <a:r>
              <a:rPr lang="de-DE" dirty="0"/>
              <a:t>Keine / fehlerhafte Verschlüsselung</a:t>
            </a:r>
          </a:p>
        </p:txBody>
      </p:sp>
      <p:sp>
        <p:nvSpPr>
          <p:cNvPr id="13" name="Textplatzhalter 12">
            <a:extLst>
              <a:ext uri="{FF2B5EF4-FFF2-40B4-BE49-F238E27FC236}">
                <a16:creationId xmlns:a16="http://schemas.microsoft.com/office/drawing/2014/main" id="{D0969AD2-8004-9B40-90B0-0EBD95268B5A}"/>
              </a:ext>
            </a:extLst>
          </p:cNvPr>
          <p:cNvSpPr>
            <a:spLocks noGrp="1"/>
          </p:cNvSpPr>
          <p:nvPr>
            <p:ph type="body" sz="quarter" idx="30"/>
          </p:nvPr>
        </p:nvSpPr>
        <p:spPr>
          <a:xfrm>
            <a:off x="3391554" y="3485918"/>
            <a:ext cx="2281237" cy="347662"/>
          </a:xfrm>
        </p:spPr>
        <p:txBody>
          <a:bodyPr rtlCol="0"/>
          <a:lstStyle/>
          <a:p>
            <a:pPr rtl="0"/>
            <a:r>
              <a:rPr lang="de-DE" dirty="0"/>
              <a:t>A02: </a:t>
            </a:r>
            <a:r>
              <a:rPr lang="de-DE" dirty="0" err="1"/>
              <a:t>Cryptographic</a:t>
            </a:r>
            <a:r>
              <a:rPr lang="de-DE" dirty="0"/>
              <a:t> </a:t>
            </a:r>
            <a:r>
              <a:rPr lang="de-DE" dirty="0" err="1"/>
              <a:t>Failures</a:t>
            </a:r>
            <a:endParaRPr lang="de-DE" dirty="0"/>
          </a:p>
        </p:txBody>
      </p:sp>
      <p:sp>
        <p:nvSpPr>
          <p:cNvPr id="15" name="Textplatzhalter 14">
            <a:extLst>
              <a:ext uri="{FF2B5EF4-FFF2-40B4-BE49-F238E27FC236}">
                <a16:creationId xmlns:a16="http://schemas.microsoft.com/office/drawing/2014/main" id="{02C30DA5-B4D3-C343-8FEC-D62948BDA920}"/>
              </a:ext>
            </a:extLst>
          </p:cNvPr>
          <p:cNvSpPr>
            <a:spLocks noGrp="1"/>
          </p:cNvSpPr>
          <p:nvPr>
            <p:ph type="body" sz="quarter" idx="32"/>
          </p:nvPr>
        </p:nvSpPr>
        <p:spPr>
          <a:xfrm>
            <a:off x="6178814" y="2919466"/>
            <a:ext cx="2281237" cy="347662"/>
          </a:xfrm>
        </p:spPr>
        <p:txBody>
          <a:bodyPr rtlCol="0"/>
          <a:lstStyle/>
          <a:p>
            <a:pPr rtl="0"/>
            <a:r>
              <a:rPr lang="de-DE" dirty="0" err="1"/>
              <a:t>Misskonfiguration</a:t>
            </a:r>
            <a:endParaRPr lang="de-DE" dirty="0"/>
          </a:p>
        </p:txBody>
      </p:sp>
      <p:sp>
        <p:nvSpPr>
          <p:cNvPr id="16" name="Textplatzhalter 15">
            <a:extLst>
              <a:ext uri="{FF2B5EF4-FFF2-40B4-BE49-F238E27FC236}">
                <a16:creationId xmlns:a16="http://schemas.microsoft.com/office/drawing/2014/main" id="{CD202676-78EE-3240-950B-84A1520E27EE}"/>
              </a:ext>
            </a:extLst>
          </p:cNvPr>
          <p:cNvSpPr>
            <a:spLocks noGrp="1"/>
          </p:cNvSpPr>
          <p:nvPr>
            <p:ph type="body" sz="quarter" idx="33"/>
          </p:nvPr>
        </p:nvSpPr>
        <p:spPr>
          <a:xfrm>
            <a:off x="6348365" y="3368162"/>
            <a:ext cx="2281237" cy="347662"/>
          </a:xfrm>
        </p:spPr>
        <p:txBody>
          <a:bodyPr rtlCol="0"/>
          <a:lstStyle/>
          <a:p>
            <a:pPr rtl="0"/>
            <a:r>
              <a:rPr lang="de-DE" dirty="0"/>
              <a:t>A05: Security </a:t>
            </a:r>
            <a:r>
              <a:rPr lang="de-DE" dirty="0" err="1"/>
              <a:t>Misconfiguration</a:t>
            </a:r>
            <a:endParaRPr lang="de-DE" dirty="0"/>
          </a:p>
        </p:txBody>
      </p:sp>
      <p:sp>
        <p:nvSpPr>
          <p:cNvPr id="18" name="Textplatzhalter 17">
            <a:extLst>
              <a:ext uri="{FF2B5EF4-FFF2-40B4-BE49-F238E27FC236}">
                <a16:creationId xmlns:a16="http://schemas.microsoft.com/office/drawing/2014/main" id="{7C503641-A7D5-AD48-A486-CD57C1620326}"/>
              </a:ext>
            </a:extLst>
          </p:cNvPr>
          <p:cNvSpPr>
            <a:spLocks noGrp="1"/>
          </p:cNvSpPr>
          <p:nvPr>
            <p:ph type="body" sz="quarter" idx="35"/>
          </p:nvPr>
        </p:nvSpPr>
        <p:spPr>
          <a:xfrm>
            <a:off x="9000377" y="2913164"/>
            <a:ext cx="2281237" cy="347662"/>
          </a:xfrm>
        </p:spPr>
        <p:txBody>
          <a:bodyPr rtlCol="0"/>
          <a:lstStyle/>
          <a:p>
            <a:pPr rtl="0"/>
            <a:r>
              <a:rPr lang="de-DE" dirty="0" err="1"/>
              <a:t>Denial</a:t>
            </a:r>
            <a:r>
              <a:rPr lang="de-DE" dirty="0"/>
              <a:t> </a:t>
            </a:r>
            <a:r>
              <a:rPr lang="de-DE" dirty="0" err="1"/>
              <a:t>of</a:t>
            </a:r>
            <a:r>
              <a:rPr lang="de-DE" dirty="0"/>
              <a:t> Service</a:t>
            </a:r>
          </a:p>
        </p:txBody>
      </p:sp>
      <p:sp>
        <p:nvSpPr>
          <p:cNvPr id="19" name="Textplatzhalter 18">
            <a:extLst>
              <a:ext uri="{FF2B5EF4-FFF2-40B4-BE49-F238E27FC236}">
                <a16:creationId xmlns:a16="http://schemas.microsoft.com/office/drawing/2014/main" id="{BBEE7C7B-4D43-1342-88B5-B6F833D51AE8}"/>
              </a:ext>
            </a:extLst>
          </p:cNvPr>
          <p:cNvSpPr>
            <a:spLocks noGrp="1"/>
          </p:cNvSpPr>
          <p:nvPr>
            <p:ph type="body" sz="quarter" idx="36"/>
          </p:nvPr>
        </p:nvSpPr>
        <p:spPr>
          <a:xfrm>
            <a:off x="9147335" y="3379791"/>
            <a:ext cx="2281237" cy="347662"/>
          </a:xfrm>
        </p:spPr>
        <p:txBody>
          <a:bodyPr rtlCol="0"/>
          <a:lstStyle/>
          <a:p>
            <a:pPr rtl="0"/>
            <a:r>
              <a:rPr lang="de-DE" dirty="0"/>
              <a:t>A05: Security </a:t>
            </a:r>
            <a:r>
              <a:rPr lang="de-DE" dirty="0" err="1"/>
              <a:t>Misconfiguration</a:t>
            </a:r>
            <a:endParaRPr lang="de-DE" dirty="0"/>
          </a:p>
        </p:txBody>
      </p:sp>
      <p:sp>
        <p:nvSpPr>
          <p:cNvPr id="3" name="Datumsplatzhalt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rtlCol="0"/>
          <a:lstStyle/>
          <a:p>
            <a:pPr rtl="0"/>
            <a:fld id="{372820E1-F68E-4E81-9672-D2548A016A45}" type="datetime1">
              <a:rPr lang="de-DE" smtClean="0"/>
              <a:t>26.07.2022</a:t>
            </a:fld>
            <a:endParaRPr lang="de-DE"/>
          </a:p>
        </p:txBody>
      </p:sp>
      <p:sp>
        <p:nvSpPr>
          <p:cNvPr id="4" name="Fußzeilenplatzhalt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rtlCol="0"/>
          <a:lstStyle/>
          <a:p>
            <a:pPr rtl="0"/>
            <a:r>
              <a:rPr lang="de-DE" dirty="0"/>
              <a:t>Secure Software Engineering</a:t>
            </a:r>
          </a:p>
        </p:txBody>
      </p:sp>
      <p:sp>
        <p:nvSpPr>
          <p:cNvPr id="5" name="Foliennummernplatzhalt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rtlCol="0"/>
          <a:lstStyle/>
          <a:p>
            <a:pPr rtl="0"/>
            <a:fld id="{294A09A9-5501-47C1-A89A-A340965A2BE2}" type="slidenum">
              <a:rPr lang="de-DE" smtClean="0"/>
              <a:pPr rtl="0"/>
              <a:t>8</a:t>
            </a:fld>
            <a:endParaRPr lang="de-DE"/>
          </a:p>
        </p:txBody>
      </p:sp>
      <p:pic>
        <p:nvPicPr>
          <p:cNvPr id="11" name="Bildplatzhalter 10" descr="Pinsel">
            <a:extLst>
              <a:ext uri="{FF2B5EF4-FFF2-40B4-BE49-F238E27FC236}">
                <a16:creationId xmlns:a16="http://schemas.microsoft.com/office/drawing/2014/main" id="{DA070A6C-A28F-7DDC-BDBF-C6943375EE09}"/>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l="88" r="88"/>
          <a:stretch>
            <a:fillRect/>
          </a:stretch>
        </p:blipFill>
        <p:spPr>
          <a:xfrm>
            <a:off x="1105187" y="1836689"/>
            <a:ext cx="904875" cy="906462"/>
          </a:xfrm>
        </p:spPr>
      </p:pic>
      <p:pic>
        <p:nvPicPr>
          <p:cNvPr id="33" name="Bildplatzhalter 32">
            <a:extLst>
              <a:ext uri="{FF2B5EF4-FFF2-40B4-BE49-F238E27FC236}">
                <a16:creationId xmlns:a16="http://schemas.microsoft.com/office/drawing/2014/main" id="{30A99AA7-E925-59A3-17BF-B63050186D22}"/>
              </a:ext>
            </a:extLst>
          </p:cNvPr>
          <p:cNvPicPr>
            <a:picLocks noGrp="1" noChangeAspect="1"/>
          </p:cNvPicPr>
          <p:nvPr>
            <p:ph type="pic" sz="quarter" idx="28"/>
          </p:nvPr>
        </p:nvPicPr>
        <p:blipFill>
          <a:blip r:embed="rId5"/>
          <a:srcRect l="88" r="88"/>
          <a:stretch>
            <a:fillRect/>
          </a:stretch>
        </p:blipFill>
        <p:spPr>
          <a:xfrm>
            <a:off x="3726692" y="1832411"/>
            <a:ext cx="1116418" cy="906463"/>
          </a:xfrm>
        </p:spPr>
      </p:pic>
      <p:pic>
        <p:nvPicPr>
          <p:cNvPr id="44" name="Grafik 43" descr="Umschlag">
            <a:extLst>
              <a:ext uri="{FF2B5EF4-FFF2-40B4-BE49-F238E27FC236}">
                <a16:creationId xmlns:a16="http://schemas.microsoft.com/office/drawing/2014/main" id="{3A338580-52B3-5882-09FA-DA5B0B2FE3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05123" y="33014"/>
            <a:ext cx="2050792" cy="2050792"/>
          </a:xfrm>
          <a:prstGeom prst="rect">
            <a:avLst/>
          </a:prstGeom>
        </p:spPr>
      </p:pic>
      <p:pic>
        <p:nvPicPr>
          <p:cNvPr id="49" name="Bildplatzhalter 48" descr="Labyrinth">
            <a:extLst>
              <a:ext uri="{FF2B5EF4-FFF2-40B4-BE49-F238E27FC236}">
                <a16:creationId xmlns:a16="http://schemas.microsoft.com/office/drawing/2014/main" id="{EFED4D55-1863-C053-E843-873D67A2EAAF}"/>
              </a:ext>
            </a:extLst>
          </p:cNvPr>
          <p:cNvPicPr>
            <a:picLocks noGrp="1" noChangeAspect="1"/>
          </p:cNvPicPr>
          <p:nvPr>
            <p:ph type="pic" sz="quarter" idx="31"/>
          </p:nvPr>
        </p:nvPicPr>
        <p:blipFill>
          <a:blip r:embed="rId8">
            <a:extLst>
              <a:ext uri="{96DAC541-7B7A-43D3-8B79-37D633B846F1}">
                <asvg:svgBlip xmlns:asvg="http://schemas.microsoft.com/office/drawing/2016/SVG/main" r:embed="rId9"/>
              </a:ext>
            </a:extLst>
          </a:blip>
          <a:srcRect l="88" r="88"/>
          <a:stretch>
            <a:fillRect/>
          </a:stretch>
        </p:blipFill>
        <p:spPr>
          <a:xfrm>
            <a:off x="6307390" y="1934806"/>
            <a:ext cx="904875" cy="906462"/>
          </a:xfrm>
          <a:prstGeom prst="rect">
            <a:avLst/>
          </a:prstGeom>
        </p:spPr>
      </p:pic>
      <p:pic>
        <p:nvPicPr>
          <p:cNvPr id="30" name="Bildplatzhalter 29" descr="Kommentar Feuer mit einfarbiger Füllung">
            <a:extLst>
              <a:ext uri="{FF2B5EF4-FFF2-40B4-BE49-F238E27FC236}">
                <a16:creationId xmlns:a16="http://schemas.microsoft.com/office/drawing/2014/main" id="{B47DA5A0-78DD-7D97-5831-2CE7A09CA768}"/>
              </a:ext>
            </a:extLst>
          </p:cNvPr>
          <p:cNvPicPr>
            <a:picLocks noGrp="1" noChangeAspect="1"/>
          </p:cNvPicPr>
          <p:nvPr>
            <p:ph type="pic" sz="quarter" idx="37"/>
          </p:nvPr>
        </p:nvPicPr>
        <p:blipFill>
          <a:blip r:embed="rId10">
            <a:extLst>
              <a:ext uri="{96DAC541-7B7A-43D3-8B79-37D633B846F1}">
                <asvg:svgBlip xmlns:asvg="http://schemas.microsoft.com/office/drawing/2016/SVG/main" r:embed="rId11"/>
              </a:ext>
            </a:extLst>
          </a:blip>
          <a:srcRect l="88" r="88"/>
          <a:stretch>
            <a:fillRect/>
          </a:stretch>
        </p:blipFill>
        <p:spPr>
          <a:xfrm>
            <a:off x="9426345" y="2285643"/>
            <a:ext cx="452082" cy="452409"/>
          </a:xfrm>
        </p:spPr>
      </p:pic>
      <p:pic>
        <p:nvPicPr>
          <p:cNvPr id="45" name="Bildplatzhalter 29" descr="Kommentar Feuer mit einfarbiger Füllung">
            <a:extLst>
              <a:ext uri="{FF2B5EF4-FFF2-40B4-BE49-F238E27FC236}">
                <a16:creationId xmlns:a16="http://schemas.microsoft.com/office/drawing/2014/main" id="{694959D2-16E4-0B53-2E74-53AD5157B692}"/>
              </a:ext>
            </a:extLst>
          </p:cNvPr>
          <p:cNvPicPr>
            <a:picLocks noChangeAspect="1"/>
          </p:cNvPicPr>
          <p:nvPr/>
        </p:nvPicPr>
        <p:blipFill>
          <a:blip r:embed="rId10">
            <a:extLst>
              <a:ext uri="{96DAC541-7B7A-43D3-8B79-37D633B846F1}">
                <asvg:svgBlip xmlns:asvg="http://schemas.microsoft.com/office/drawing/2016/SVG/main" r:embed="rId11"/>
              </a:ext>
            </a:extLst>
          </a:blip>
          <a:srcRect l="88" r="88"/>
          <a:stretch>
            <a:fillRect/>
          </a:stretch>
        </p:blipFill>
        <p:spPr>
          <a:xfrm>
            <a:off x="9826281" y="2279198"/>
            <a:ext cx="452082" cy="452409"/>
          </a:xfrm>
          <a:prstGeom prst="rect">
            <a:avLst/>
          </a:prstGeom>
        </p:spPr>
      </p:pic>
      <p:pic>
        <p:nvPicPr>
          <p:cNvPr id="46" name="Bildplatzhalter 29" descr="Kommentar Feuer mit einfarbiger Füllung">
            <a:extLst>
              <a:ext uri="{FF2B5EF4-FFF2-40B4-BE49-F238E27FC236}">
                <a16:creationId xmlns:a16="http://schemas.microsoft.com/office/drawing/2014/main" id="{41B42318-CA3D-B00D-22BC-995DEFFFA5B4}"/>
              </a:ext>
            </a:extLst>
          </p:cNvPr>
          <p:cNvPicPr>
            <a:picLocks noChangeAspect="1"/>
          </p:cNvPicPr>
          <p:nvPr/>
        </p:nvPicPr>
        <p:blipFill>
          <a:blip r:embed="rId10">
            <a:extLst>
              <a:ext uri="{96DAC541-7B7A-43D3-8B79-37D633B846F1}">
                <asvg:svgBlip xmlns:asvg="http://schemas.microsoft.com/office/drawing/2016/SVG/main" r:embed="rId11"/>
              </a:ext>
            </a:extLst>
          </a:blip>
          <a:srcRect l="88" r="88"/>
          <a:stretch>
            <a:fillRect/>
          </a:stretch>
        </p:blipFill>
        <p:spPr>
          <a:xfrm>
            <a:off x="9400271" y="1923810"/>
            <a:ext cx="452083" cy="452410"/>
          </a:xfrm>
          <a:prstGeom prst="rect">
            <a:avLst/>
          </a:prstGeom>
        </p:spPr>
      </p:pic>
      <p:pic>
        <p:nvPicPr>
          <p:cNvPr id="47" name="Bildplatzhalter 29" descr="Kommentar Feuer mit einfarbiger Füllung">
            <a:extLst>
              <a:ext uri="{FF2B5EF4-FFF2-40B4-BE49-F238E27FC236}">
                <a16:creationId xmlns:a16="http://schemas.microsoft.com/office/drawing/2014/main" id="{938686C8-8123-CA49-70A3-CA1A1D67EA6C}"/>
              </a:ext>
            </a:extLst>
          </p:cNvPr>
          <p:cNvPicPr>
            <a:picLocks noChangeAspect="1"/>
          </p:cNvPicPr>
          <p:nvPr/>
        </p:nvPicPr>
        <p:blipFill>
          <a:blip r:embed="rId10">
            <a:extLst>
              <a:ext uri="{96DAC541-7B7A-43D3-8B79-37D633B846F1}">
                <asvg:svgBlip xmlns:asvg="http://schemas.microsoft.com/office/drawing/2016/SVG/main" r:embed="rId11"/>
              </a:ext>
            </a:extLst>
          </a:blip>
          <a:srcRect l="88" r="88"/>
          <a:stretch>
            <a:fillRect/>
          </a:stretch>
        </p:blipFill>
        <p:spPr>
          <a:xfrm>
            <a:off x="9826281" y="1918391"/>
            <a:ext cx="426009" cy="426316"/>
          </a:xfrm>
          <a:prstGeom prst="rect">
            <a:avLst/>
          </a:prstGeom>
        </p:spPr>
      </p:pic>
    </p:spTree>
    <p:extLst>
      <p:ext uri="{BB962C8B-B14F-4D97-AF65-F5344CB8AC3E}">
        <p14:creationId xmlns:p14="http://schemas.microsoft.com/office/powerpoint/2010/main" val="339626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6F75DE-8A44-4EC5-83C6-95BDDF10DFD9}"/>
              </a:ext>
            </a:extLst>
          </p:cNvPr>
          <p:cNvSpPr>
            <a:spLocks noGrp="1"/>
          </p:cNvSpPr>
          <p:nvPr>
            <p:ph type="title"/>
          </p:nvPr>
        </p:nvSpPr>
        <p:spPr/>
        <p:txBody>
          <a:bodyPr rtlCol="0"/>
          <a:lstStyle/>
          <a:p>
            <a:pPr rtl="0"/>
            <a:r>
              <a:rPr lang="de-DE"/>
              <a:t>Wachstumsbereiche</a:t>
            </a:r>
          </a:p>
        </p:txBody>
      </p:sp>
      <p:graphicFrame>
        <p:nvGraphicFramePr>
          <p:cNvPr id="4" name="Tabel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3164023965"/>
              </p:ext>
            </p:extLst>
          </p:nvPr>
        </p:nvGraphicFramePr>
        <p:xfrm>
          <a:off x="1205707" y="2501900"/>
          <a:ext cx="9780585" cy="1854200"/>
        </p:xfrm>
        <a:graphic>
          <a:graphicData uri="http://schemas.openxmlformats.org/drawingml/2006/table">
            <a:tbl>
              <a:tblPr firstRow="1" bandRow="1">
                <a:tableStyleId>{5C22544A-7EE6-4342-B048-85BDC9FD1C3A}</a:tableStyleId>
              </a:tblPr>
              <a:tblGrid>
                <a:gridCol w="1956117">
                  <a:extLst>
                    <a:ext uri="{9D8B030D-6E8A-4147-A177-3AD203B41FA5}">
                      <a16:colId xmlns:a16="http://schemas.microsoft.com/office/drawing/2014/main" val="1689330750"/>
                    </a:ext>
                  </a:extLst>
                </a:gridCol>
                <a:gridCol w="1956117">
                  <a:extLst>
                    <a:ext uri="{9D8B030D-6E8A-4147-A177-3AD203B41FA5}">
                      <a16:colId xmlns:a16="http://schemas.microsoft.com/office/drawing/2014/main" val="2660631934"/>
                    </a:ext>
                  </a:extLst>
                </a:gridCol>
                <a:gridCol w="1956117">
                  <a:extLst>
                    <a:ext uri="{9D8B030D-6E8A-4147-A177-3AD203B41FA5}">
                      <a16:colId xmlns:a16="http://schemas.microsoft.com/office/drawing/2014/main" val="3909717689"/>
                    </a:ext>
                  </a:extLst>
                </a:gridCol>
                <a:gridCol w="1956117">
                  <a:extLst>
                    <a:ext uri="{9D8B030D-6E8A-4147-A177-3AD203B41FA5}">
                      <a16:colId xmlns:a16="http://schemas.microsoft.com/office/drawing/2014/main" val="1603189107"/>
                    </a:ext>
                  </a:extLst>
                </a:gridCol>
                <a:gridCol w="1956117">
                  <a:extLst>
                    <a:ext uri="{9D8B030D-6E8A-4147-A177-3AD203B41FA5}">
                      <a16:colId xmlns:a16="http://schemas.microsoft.com/office/drawing/2014/main" val="2755691855"/>
                    </a:ext>
                  </a:extLst>
                </a:gridCol>
              </a:tblGrid>
              <a:tr h="370840">
                <a:tc>
                  <a:txBody>
                    <a:bodyPr/>
                    <a:lstStyle/>
                    <a:p>
                      <a:pPr algn="ctr" rtl="0"/>
                      <a:endParaRPr lang="de-DE" b="1" noProof="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de-DE" b="1" noProof="0">
                          <a:latin typeface="Tenorite" pitchFamily="2" charset="0"/>
                        </a:rPr>
                        <a:t>B2B</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de-DE" b="1" noProof="0">
                          <a:latin typeface="Tenorite" pitchFamily="2" charset="0"/>
                        </a:rPr>
                        <a:t>Lieferkette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de-DE" b="1" noProof="0">
                          <a:latin typeface="Tenorite" pitchFamily="2" charset="0"/>
                        </a:rPr>
                        <a:t>ROI</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a:r>
                        <a:rPr lang="de-DE" b="1" noProof="0">
                          <a:latin typeface="Tenorite" pitchFamily="2" charset="0"/>
                        </a:rPr>
                        <a:t>E-Commerce</a:t>
                      </a: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370840">
                <a:tc>
                  <a:txBody>
                    <a:bodyPr/>
                    <a:lstStyle/>
                    <a:p>
                      <a:pPr algn="ctr" rtl="0"/>
                      <a:r>
                        <a:rPr lang="de-DE" sz="1400" noProof="0">
                          <a:solidFill>
                            <a:schemeClr val="tx2">
                              <a:lumMod val="75000"/>
                            </a:schemeClr>
                          </a:solidFill>
                          <a:latin typeface="Tenorite" pitchFamily="2" charset="0"/>
                        </a:rPr>
                        <a:t>Q1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2,3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5,0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370840">
                <a:tc>
                  <a:txBody>
                    <a:bodyPr/>
                    <a:lstStyle/>
                    <a:p>
                      <a:pPr algn="ctr" rtl="0"/>
                      <a:r>
                        <a:rPr lang="de-DE" sz="1400" noProof="0">
                          <a:solidFill>
                            <a:schemeClr val="tx2">
                              <a:lumMod val="75000"/>
                            </a:schemeClr>
                          </a:solidFill>
                          <a:latin typeface="Tenorite" pitchFamily="2" charset="0"/>
                        </a:rPr>
                        <a:t>Q2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3,2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5,1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4,4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3,0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370840">
                <a:tc>
                  <a:txBody>
                    <a:bodyPr/>
                    <a:lstStyle/>
                    <a:p>
                      <a:pPr algn="ctr" rtl="0"/>
                      <a:r>
                        <a:rPr lang="de-DE" sz="1400" noProof="0">
                          <a:solidFill>
                            <a:schemeClr val="tx2">
                              <a:lumMod val="75000"/>
                            </a:schemeClr>
                          </a:solidFill>
                          <a:latin typeface="Tenorite" pitchFamily="2" charset="0"/>
                        </a:rPr>
                        <a:t>Q3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2,1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2,5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2,8</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370840">
                <a:tc>
                  <a:txBody>
                    <a:bodyPr/>
                    <a:lstStyle/>
                    <a:p>
                      <a:pPr algn="ctr" rtl="0"/>
                      <a:r>
                        <a:rPr lang="de-DE" sz="1400" noProof="0">
                          <a:solidFill>
                            <a:schemeClr val="tx2">
                              <a:lumMod val="75000"/>
                            </a:schemeClr>
                          </a:solidFill>
                          <a:latin typeface="Tenorite" pitchFamily="2" charset="0"/>
                        </a:rPr>
                        <a:t>Q4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4,5</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2,2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a:solidFill>
                            <a:schemeClr val="tx2">
                              <a:lumMod val="75000"/>
                            </a:schemeClr>
                          </a:solidFill>
                          <a:latin typeface="Tenorite" pitchFamily="2" charset="0"/>
                        </a:rPr>
                        <a:t>1,7</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a:r>
                        <a:rPr lang="de-DE" sz="1400" noProof="0" dirty="0">
                          <a:solidFill>
                            <a:schemeClr val="tx2">
                              <a:lumMod val="75000"/>
                            </a:schemeClr>
                          </a:solidFill>
                          <a:latin typeface="Tenorite" pitchFamily="2" charset="0"/>
                        </a:rPr>
                        <a:t>7,0</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bl>
          </a:graphicData>
        </a:graphic>
      </p:graphicFrame>
      <p:sp>
        <p:nvSpPr>
          <p:cNvPr id="3" name="Datumsplatzhalter 2">
            <a:extLst>
              <a:ext uri="{FF2B5EF4-FFF2-40B4-BE49-F238E27FC236}">
                <a16:creationId xmlns:a16="http://schemas.microsoft.com/office/drawing/2014/main" id="{4E809DF5-56B4-304A-8777-BB8576005AF2}"/>
              </a:ext>
            </a:extLst>
          </p:cNvPr>
          <p:cNvSpPr>
            <a:spLocks noGrp="1"/>
          </p:cNvSpPr>
          <p:nvPr>
            <p:ph type="dt" sz="half" idx="2"/>
          </p:nvPr>
        </p:nvSpPr>
        <p:spPr/>
        <p:txBody>
          <a:bodyPr rtlCol="0"/>
          <a:lstStyle/>
          <a:p>
            <a:pPr rtl="0"/>
            <a:fld id="{9FA45286-4800-44F3-8EAF-06FE34EADB77}" type="datetime1">
              <a:rPr lang="de-DE" smtClean="0"/>
              <a:t>26.07.2022</a:t>
            </a:fld>
            <a:endParaRPr lang="de-DE"/>
          </a:p>
        </p:txBody>
      </p:sp>
      <p:sp>
        <p:nvSpPr>
          <p:cNvPr id="5" name="Fußzeilenplatzhalter 4">
            <a:extLst>
              <a:ext uri="{FF2B5EF4-FFF2-40B4-BE49-F238E27FC236}">
                <a16:creationId xmlns:a16="http://schemas.microsoft.com/office/drawing/2014/main" id="{0A79A912-225F-BE40-9F3E-0255524448CD}"/>
              </a:ext>
            </a:extLst>
          </p:cNvPr>
          <p:cNvSpPr>
            <a:spLocks noGrp="1"/>
          </p:cNvSpPr>
          <p:nvPr>
            <p:ph type="ftr" sz="quarter" idx="3"/>
          </p:nvPr>
        </p:nvSpPr>
        <p:spPr/>
        <p:txBody>
          <a:bodyPr rtlCol="0"/>
          <a:lstStyle/>
          <a:p>
            <a:pPr rtl="0"/>
            <a:r>
              <a:rPr lang="de-DE"/>
              <a:t>PRÄSENTATIONSTITEL</a:t>
            </a:r>
          </a:p>
        </p:txBody>
      </p:sp>
      <p:sp>
        <p:nvSpPr>
          <p:cNvPr id="6" name="Foliennummernplatzhalt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rtlCol="0"/>
          <a:lstStyle/>
          <a:p>
            <a:pPr rtl="0"/>
            <a:fld id="{294A09A9-5501-47C1-A89A-A340965A2BE2}" type="slidenum">
              <a:rPr lang="de-DE" smtClean="0"/>
              <a:pPr rtl="0"/>
              <a:t>9</a:t>
            </a:fld>
            <a:endParaRPr lang="de-DE"/>
          </a:p>
        </p:txBody>
      </p:sp>
    </p:spTree>
    <p:extLst>
      <p:ext uri="{BB962C8B-B14F-4D97-AF65-F5344CB8AC3E}">
        <p14:creationId xmlns:p14="http://schemas.microsoft.com/office/powerpoint/2010/main" val="4212917468"/>
      </p:ext>
    </p:extLst>
  </p:cSld>
  <p:clrMapOvr>
    <a:masterClrMapping/>
  </p:clrMapOvr>
</p:sld>
</file>

<file path=ppt/theme/theme1.xml><?xml version="1.0" encoding="utf-8"?>
<a:theme xmlns:a="http://schemas.openxmlformats.org/drawingml/2006/main" name="Office-Design">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0_TF45331398_Win32" id="{06E2FA2A-93AA-4A82-BC5F-6DA2B9CC7383}" vid="{A97C5502-DFBA-4CE6-B402-97798A3C3D0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sharepoint/v3"/>
    <ds:schemaRef ds:uri="http://schemas.microsoft.com/office/2006/documentManagement/types"/>
    <ds:schemaRef ds:uri="http://www.w3.org/XML/1998/namespace"/>
    <ds:schemaRef ds:uri="230e9df3-be65-4c73-a93b-d1236ebd677e"/>
    <ds:schemaRef ds:uri="71af3243-3dd4-4a8d-8c0d-dd76da1f02a5"/>
    <ds:schemaRef ds:uri="http://schemas.microsoft.com/office/infopath/2007/PartnerControls"/>
    <ds:schemaRef ds:uri="http://purl.org/dc/elements/1.1/"/>
    <ds:schemaRef ds:uri="http://purl.org/dc/dcmitype/"/>
    <ds:schemaRef ds:uri="http://schemas.openxmlformats.org/package/2006/metadata/core-properties"/>
    <ds:schemaRef ds:uri="16c05727-aa75-4e4a-9b5f-8a80a11658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Universelle Präsentation</Template>
  <TotalTime>0</TotalTime>
  <Words>497</Words>
  <Application>Microsoft Office PowerPoint</Application>
  <PresentationFormat>Breitbild</PresentationFormat>
  <Paragraphs>198</Paragraphs>
  <Slides>18</Slides>
  <Notes>18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18</vt:i4>
      </vt:variant>
    </vt:vector>
  </HeadingPairs>
  <TitlesOfParts>
    <vt:vector size="22" baseType="lpstr">
      <vt:lpstr>Arial</vt:lpstr>
      <vt:lpstr>Calibri</vt:lpstr>
      <vt:lpstr>Tenorite</vt:lpstr>
      <vt:lpstr>Office-Design</vt:lpstr>
      <vt:lpstr>Notiz-App</vt:lpstr>
      <vt:lpstr>Aufbau</vt:lpstr>
      <vt:lpstr>          Frontend - Vue</vt:lpstr>
      <vt:lpstr>          Backend - Express</vt:lpstr>
      <vt:lpstr>Besonders zu schützen</vt:lpstr>
      <vt:lpstr>                    Sessions</vt:lpstr>
      <vt:lpstr>                    Nachrichten</vt:lpstr>
      <vt:lpstr>                    Gefahren</vt:lpstr>
      <vt:lpstr>Wachstumsbereiche</vt:lpstr>
      <vt:lpstr>Geschäftschancen sind wie Busse. Es wird immer wieder ein neuer kommen.</vt:lpstr>
      <vt:lpstr>Produkteinführungsplan </vt:lpstr>
      <vt:lpstr>Vierteljährliche Leistung</vt:lpstr>
      <vt:lpstr>Zeitachse </vt:lpstr>
      <vt:lpstr>Fokusbereiche</vt:lpstr>
      <vt:lpstr>So werden wir es erreichen</vt:lpstr>
      <vt:lpstr>Zusammenfassung </vt:lpstr>
      <vt:lpstr>Vielen Dank</vt:lpstr>
      <vt:lpstr>Bildquellen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Notiz-App</dc:title>
  <dc:creator>Antonia Strack</dc:creator>
  <cp:lastModifiedBy>Antonia Strack</cp:lastModifiedBy>
  <cp:revision>1</cp:revision>
  <dcterms:created xsi:type="dcterms:W3CDTF">2022-07-26T11:32:28Z</dcterms:created>
  <dcterms:modified xsi:type="dcterms:W3CDTF">2022-07-26T16:06:12Z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