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28800425" cy="5112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 showGuides="1">
      <p:cViewPr varScale="1">
        <p:scale>
          <a:sx n="11" d="100"/>
          <a:sy n="11" d="100"/>
        </p:scale>
        <p:origin x="264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8366281"/>
            <a:ext cx="24480361" cy="17797568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6850192"/>
            <a:ext cx="21600319" cy="12342326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F76B-735D-44D6-AC34-C2D82C621F7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AE7F-8DAA-4224-9C39-264E2440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2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F76B-735D-44D6-AC34-C2D82C621F7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AE7F-8DAA-4224-9C39-264E2440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7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721703"/>
            <a:ext cx="6210092" cy="433224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721703"/>
            <a:ext cx="18270270" cy="433224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F76B-735D-44D6-AC34-C2D82C621F7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AE7F-8DAA-4224-9C39-264E2440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4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F76B-735D-44D6-AC34-C2D82C621F7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AE7F-8DAA-4224-9C39-264E2440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0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2744683"/>
            <a:ext cx="24840367" cy="21264777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34210633"/>
            <a:ext cx="24840367" cy="11182644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F76B-735D-44D6-AC34-C2D82C621F7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AE7F-8DAA-4224-9C39-264E2440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0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3608513"/>
            <a:ext cx="12240181" cy="32435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3608513"/>
            <a:ext cx="12240181" cy="32435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F76B-735D-44D6-AC34-C2D82C621F7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AE7F-8DAA-4224-9C39-264E2440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721714"/>
            <a:ext cx="24840367" cy="98809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2531669"/>
            <a:ext cx="12183928" cy="6141577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8673247"/>
            <a:ext cx="12183928" cy="274655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2531669"/>
            <a:ext cx="12243932" cy="6141577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8673247"/>
            <a:ext cx="12243932" cy="2746553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F76B-735D-44D6-AC34-C2D82C621F7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AE7F-8DAA-4224-9C39-264E2440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9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F76B-735D-44D6-AC34-C2D82C621F7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AE7F-8DAA-4224-9C39-264E2440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07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F76B-735D-44D6-AC34-C2D82C621F7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AE7F-8DAA-4224-9C39-264E2440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5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3408045"/>
            <a:ext cx="9288887" cy="11928158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7360442"/>
            <a:ext cx="14580215" cy="3632881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5336203"/>
            <a:ext cx="9288887" cy="28412212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F76B-735D-44D6-AC34-C2D82C621F7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AE7F-8DAA-4224-9C39-264E2440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7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3408045"/>
            <a:ext cx="9288887" cy="11928158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7360442"/>
            <a:ext cx="14580215" cy="3632881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5336203"/>
            <a:ext cx="9288887" cy="28412212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0F76B-735D-44D6-AC34-C2D82C621F7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AE7F-8DAA-4224-9C39-264E2440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0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721714"/>
            <a:ext cx="24840367" cy="9880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3608513"/>
            <a:ext cx="24840367" cy="3243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7381303"/>
            <a:ext cx="6480096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F76B-735D-44D6-AC34-C2D82C621F75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7381303"/>
            <a:ext cx="9720143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7381303"/>
            <a:ext cx="6480096" cy="2721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AE7F-8DAA-4224-9C39-264E2440A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4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1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1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경복궁 야경 지붕 끝에 대한 이미지 검색결과">
            <a:extLst>
              <a:ext uri="{FF2B5EF4-FFF2-40B4-BE49-F238E27FC236}">
                <a16:creationId xmlns:a16="http://schemas.microsoft.com/office/drawing/2014/main" id="{CF5F3638-0705-4576-A0EA-23453C523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2" b="95103" l="3579" r="96000">
                        <a14:foregroundMark x1="21158" y1="57978" x2="21158" y2="57978"/>
                        <a14:foregroundMark x1="25053" y1="55134" x2="25053" y2="55134"/>
                        <a14:foregroundMark x1="9579" y1="48025" x2="9579" y2="48025"/>
                        <a14:foregroundMark x1="13158" y1="53397" x2="13158" y2="53397"/>
                        <a14:foregroundMark x1="3789" y1="32859" x2="3789" y2="32859"/>
                        <a14:foregroundMark x1="8316" y1="8057" x2="8316" y2="8057"/>
                        <a14:foregroundMark x1="21789" y1="88310" x2="21789" y2="88310"/>
                        <a14:foregroundMark x1="13368" y1="93365" x2="13368" y2="93365"/>
                        <a14:foregroundMark x1="15368" y1="95103" x2="15368" y2="95103"/>
                        <a14:foregroundMark x1="88211" y1="33491" x2="88211" y2="33491"/>
                        <a14:foregroundMark x1="85895" y1="22591" x2="85895" y2="22591"/>
                        <a14:foregroundMark x1="92105" y1="31438" x2="92105" y2="31438"/>
                        <a14:foregroundMark x1="93368" y1="30332" x2="93368" y2="30332"/>
                        <a14:foregroundMark x1="93368" y1="30332" x2="93368" y2="30332"/>
                        <a14:foregroundMark x1="94421" y1="32070" x2="94421" y2="32070"/>
                        <a14:foregroundMark x1="95368" y1="29068" x2="95368" y2="29068"/>
                        <a14:foregroundMark x1="96000" y1="29384" x2="96000" y2="29384"/>
                        <a14:foregroundMark x1="81895" y1="23855" x2="81895" y2="23855"/>
                        <a14:foregroundMark x1="82632" y1="21959" x2="82632" y2="21959"/>
                        <a14:foregroundMark x1="83263" y1="21643" x2="83263" y2="21643"/>
                        <a14:foregroundMark x1="77368" y1="20379" x2="77368" y2="20379"/>
                        <a14:foregroundMark x1="78632" y1="21485" x2="78632" y2="21485"/>
                        <a14:foregroundMark x1="76316" y1="20379" x2="76316" y2="20379"/>
                        <a14:foregroundMark x1="72842" y1="19747" x2="72842" y2="19747"/>
                        <a14:foregroundMark x1="74211" y1="19589" x2="74211" y2="19589"/>
                        <a14:foregroundMark x1="73158" y1="18957" x2="73158" y2="18957"/>
                        <a14:foregroundMark x1="76842" y1="19905" x2="76842" y2="19905"/>
                        <a14:foregroundMark x1="69579" y1="18799" x2="69579" y2="18799"/>
                        <a14:foregroundMark x1="64737" y1="16588" x2="64737" y2="16588"/>
                        <a14:foregroundMark x1="68947" y1="18009" x2="68947" y2="18009"/>
                        <a14:foregroundMark x1="65684" y1="16904" x2="65684" y2="16904"/>
                        <a14:foregroundMark x1="68211" y1="17694" x2="68211" y2="17694"/>
                        <a14:foregroundMark x1="60316" y1="15798" x2="60316" y2="15798"/>
                        <a14:foregroundMark x1="60842" y1="15798" x2="60842" y2="15798"/>
                        <a14:foregroundMark x1="63895" y1="16114" x2="63895" y2="16114"/>
                        <a14:foregroundMark x1="64526" y1="12796" x2="64526" y2="12796"/>
                        <a14:foregroundMark x1="64526" y1="12796" x2="64526" y2="12796"/>
                        <a14:foregroundMark x1="66211" y1="15324" x2="66211" y2="15324"/>
                        <a14:foregroundMark x1="66211" y1="15324" x2="66211" y2="15324"/>
                        <a14:foregroundMark x1="66211" y1="15324" x2="66211" y2="15324"/>
                        <a14:foregroundMark x1="60000" y1="15166" x2="60000" y2="15166"/>
                        <a14:foregroundMark x1="58737" y1="15008" x2="58737" y2="15008"/>
                        <a14:foregroundMark x1="59158" y1="14692" x2="59158" y2="14692"/>
                        <a14:foregroundMark x1="55368" y1="15482" x2="55368" y2="15482"/>
                        <a14:foregroundMark x1="56421" y1="14534" x2="56421" y2="14534"/>
                        <a14:foregroundMark x1="51053" y1="12322" x2="51053" y2="12322"/>
                        <a14:foregroundMark x1="51474" y1="12954" x2="51474" y2="12954"/>
                        <a14:foregroundMark x1="52105" y1="13428" x2="52105" y2="13428"/>
                        <a14:foregroundMark x1="46316" y1="10900" x2="46316" y2="10900"/>
                        <a14:foregroundMark x1="41158" y1="8057" x2="41158" y2="8057"/>
                        <a14:foregroundMark x1="41895" y1="8847" x2="41895" y2="8847"/>
                        <a14:foregroundMark x1="45789" y1="9953" x2="45789" y2="9953"/>
                        <a14:foregroundMark x1="42316" y1="9795" x2="42316" y2="9795"/>
                        <a14:foregroundMark x1="36632" y1="6161" x2="36632" y2="6161"/>
                        <a14:foregroundMark x1="37263" y1="7425" x2="37263" y2="7425"/>
                        <a14:foregroundMark x1="30842" y1="3160" x2="30842" y2="3160"/>
                        <a14:foregroundMark x1="32000" y1="4423" x2="32000" y2="4423"/>
                        <a14:foregroundMark x1="35263" y1="5055" x2="35263" y2="5055"/>
                        <a14:foregroundMark x1="37684" y1="7267" x2="37684" y2="7267"/>
                        <a14:foregroundMark x1="25789" y1="1422" x2="25789" y2="1422"/>
                        <a14:foregroundMark x1="26526" y1="1738" x2="26526" y2="1738"/>
                        <a14:backgroundMark x1="66000" y1="15324" x2="66000" y2="15324"/>
                        <a14:backgroundMark x1="62632" y1="15324" x2="62632" y2="15324"/>
                        <a14:backgroundMark x1="66316" y1="16272" x2="66316" y2="16272"/>
                        <a14:backgroundMark x1="64526" y1="12954" x2="64526" y2="12954"/>
                        <a14:backgroundMark x1="66421" y1="15482" x2="66421" y2="15482"/>
                        <a14:backgroundMark x1="64421" y1="12638" x2="64421" y2="12638"/>
                        <a14:backgroundMark x1="66316" y1="15166" x2="66316" y2="15166"/>
                        <a14:backgroundMark x1="64632" y1="12638" x2="64632" y2="12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50" t="31404"/>
          <a:stretch/>
        </p:blipFill>
        <p:spPr bwMode="auto">
          <a:xfrm>
            <a:off x="-3431550" y="-2513741"/>
            <a:ext cx="37809278" cy="2180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38DCF1E-B47C-4AE8-BED6-9E6D60F16BFB}"/>
              </a:ext>
            </a:extLst>
          </p:cNvPr>
          <p:cNvSpPr/>
          <p:nvPr/>
        </p:nvSpPr>
        <p:spPr>
          <a:xfrm>
            <a:off x="-15636535" y="-10410148"/>
            <a:ext cx="50956721" cy="3082955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1607" tIns="340804" rIns="681607" bIns="3408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4702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077ED6-9D66-4787-B26D-19E25B7B37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276" b="94078" l="21320" r="77496">
                        <a14:foregroundMark x1="53807" y1="65651" x2="53807" y2="65651"/>
                        <a14:foregroundMark x1="54653" y1="73942" x2="54653" y2="73942"/>
                        <a14:foregroundMark x1="29272" y1="45008" x2="29272" y2="45008"/>
                        <a14:foregroundMark x1="26227" y1="51438" x2="26227" y2="51438"/>
                        <a14:foregroundMark x1="30626" y1="58037" x2="30626" y2="58037"/>
                        <a14:foregroundMark x1="32487" y1="72927" x2="32487" y2="72927"/>
                        <a14:foregroundMark x1="33164" y1="79695" x2="33164" y2="79695"/>
                        <a14:foregroundMark x1="38071" y1="84095" x2="38071" y2="84095"/>
                        <a14:foregroundMark x1="38579" y1="87986" x2="38579" y2="87986"/>
                        <a14:foregroundMark x1="40778" y1="92217" x2="40778" y2="92217"/>
                        <a14:foregroundMark x1="48562" y1="85956" x2="48562" y2="85956"/>
                        <a14:foregroundMark x1="45178" y1="83418" x2="45178" y2="83418"/>
                        <a14:foregroundMark x1="42809" y1="80372" x2="42809" y2="80372"/>
                        <a14:foregroundMark x1="37733" y1="62944" x2="37733" y2="62944"/>
                        <a14:foregroundMark x1="54822" y1="25888" x2="54822" y2="25888"/>
                        <a14:foregroundMark x1="64636" y1="7276" x2="64636" y2="7276"/>
                        <a14:foregroundMark x1="73604" y1="61252" x2="73604" y2="61252"/>
                        <a14:foregroundMark x1="63959" y1="83080" x2="63959" y2="83080"/>
                        <a14:foregroundMark x1="32657" y1="86971" x2="32657" y2="86971"/>
                        <a14:foregroundMark x1="25888" y1="83926" x2="25888" y2="83926"/>
                        <a14:foregroundMark x1="49408" y1="91371" x2="49408" y2="91371"/>
                        <a14:foregroundMark x1="55668" y1="91540" x2="55668" y2="91540"/>
                        <a14:foregroundMark x1="60068" y1="90017" x2="60068" y2="90017"/>
                        <a14:foregroundMark x1="72081" y1="78003" x2="72081" y2="78003"/>
                        <a14:foregroundMark x1="71743" y1="86802" x2="71743" y2="86802"/>
                        <a14:foregroundMark x1="62775" y1="77157" x2="62775" y2="77157"/>
                        <a14:foregroundMark x1="52961" y1="81049" x2="52961" y2="81049"/>
                        <a14:foregroundMark x1="28426" y1="42132" x2="28426" y2="42132"/>
                        <a14:foregroundMark x1="27919" y1="46362" x2="27919" y2="46362"/>
                        <a14:foregroundMark x1="27580" y1="45008" x2="27580" y2="45008"/>
                        <a14:foregroundMark x1="25381" y1="51100" x2="25381" y2="51100"/>
                        <a14:foregroundMark x1="25719" y1="52792" x2="25719" y2="52792"/>
                        <a14:foregroundMark x1="26734" y1="48223" x2="26734" y2="48223"/>
                        <a14:foregroundMark x1="26227" y1="53130" x2="26227" y2="53130"/>
                        <a14:foregroundMark x1="29611" y1="57699" x2="29611" y2="57699"/>
                        <a14:foregroundMark x1="29272" y1="59222" x2="29272" y2="59391"/>
                        <a14:foregroundMark x1="30118" y1="60745" x2="30118" y2="60745"/>
                        <a14:foregroundMark x1="30457" y1="55499" x2="30457" y2="55499"/>
                        <a14:foregroundMark x1="28934" y1="58883" x2="28934" y2="58883"/>
                        <a14:foregroundMark x1="28765" y1="56684" x2="28765" y2="56684"/>
                        <a14:foregroundMark x1="29949" y1="56345" x2="29949" y2="56345"/>
                        <a14:foregroundMark x1="32826" y1="58037" x2="32826" y2="58037"/>
                        <a14:foregroundMark x1="32487" y1="60237" x2="32487" y2="60237"/>
                        <a14:foregroundMark x1="32149" y1="56514" x2="32149" y2="56514"/>
                        <a14:foregroundMark x1="31810" y1="57530" x2="31810" y2="57530"/>
                        <a14:foregroundMark x1="31472" y1="56853" x2="31472" y2="56853"/>
                        <a14:foregroundMark x1="31134" y1="56176" x2="31134" y2="56176"/>
                        <a14:foregroundMark x1="31303" y1="56176" x2="31303" y2="56176"/>
                        <a14:foregroundMark x1="30964" y1="55838" x2="30964" y2="55838"/>
                        <a14:foregroundMark x1="32149" y1="59222" x2="32149" y2="59222"/>
                        <a14:foregroundMark x1="32487" y1="58714" x2="32487" y2="58714"/>
                        <a14:foregroundMark x1="31134" y1="61083" x2="31134" y2="61083"/>
                        <a14:foregroundMark x1="30457" y1="60745" x2="30457" y2="60745"/>
                        <a14:foregroundMark x1="29272" y1="60745" x2="29272" y2="60745"/>
                        <a14:foregroundMark x1="21997" y1="64636" x2="21997" y2="64636"/>
                        <a14:foregroundMark x1="22335" y1="65990" x2="22335" y2="65990"/>
                        <a14:foregroundMark x1="23350" y1="65821" x2="23350" y2="65821"/>
                        <a14:foregroundMark x1="22166" y1="65821" x2="22166" y2="65821"/>
                        <a14:foregroundMark x1="22504" y1="68190" x2="22504" y2="68190"/>
                        <a14:foregroundMark x1="22504" y1="69205" x2="22504" y2="69374"/>
                        <a14:foregroundMark x1="22504" y1="70051" x2="22504" y2="70389"/>
                        <a14:foregroundMark x1="22504" y1="71404" x2="22504" y2="71574"/>
                        <a14:foregroundMark x1="22504" y1="72081" x2="22504" y2="72250"/>
                        <a14:foregroundMark x1="22673" y1="72250" x2="24704" y2="81557"/>
                        <a14:foregroundMark x1="24196" y1="82234" x2="35533" y2="84264"/>
                        <a14:foregroundMark x1="23519" y1="83249" x2="42640" y2="86464"/>
                        <a14:foregroundMark x1="24196" y1="84433" x2="29949" y2="84941"/>
                        <a14:foregroundMark x1="28765" y1="87140" x2="29103" y2="87817"/>
                        <a14:foregroundMark x1="29949" y1="88156" x2="36210" y2="87479"/>
                        <a14:foregroundMark x1="36717" y1="88156" x2="41286" y2="88325"/>
                        <a14:foregroundMark x1="30964" y1="88832" x2="35871" y2="88832"/>
                        <a14:foregroundMark x1="37056" y1="89848" x2="38071" y2="93909"/>
                        <a14:foregroundMark x1="37225" y1="92724" x2="45854" y2="94416"/>
                        <a14:foregroundMark x1="36379" y1="90186" x2="37563" y2="92386"/>
                        <a14:foregroundMark x1="39086" y1="94247" x2="45347" y2="94416"/>
                        <a14:foregroundMark x1="43824" y1="89679" x2="51100" y2="89340"/>
                        <a14:foregroundMark x1="40102" y1="85448" x2="50085" y2="86464"/>
                        <a14:foregroundMark x1="49408" y1="86464" x2="41794" y2="86464"/>
                        <a14:foregroundMark x1="38748" y1="80541" x2="42470" y2="83080"/>
                        <a14:foregroundMark x1="40102" y1="76819" x2="39425" y2="81557"/>
                        <a14:foregroundMark x1="21658" y1="65313" x2="32149" y2="68020"/>
                        <a14:foregroundMark x1="32149" y1="68020" x2="42301" y2="65313"/>
                        <a14:foregroundMark x1="42470" y1="65482" x2="40948" y2="69205"/>
                        <a14:foregroundMark x1="21320" y1="65821" x2="23012" y2="69036"/>
                        <a14:foregroundMark x1="21827" y1="64467" x2="29780" y2="62267"/>
                        <a14:foregroundMark x1="21320" y1="64467" x2="28765" y2="62098"/>
                        <a14:foregroundMark x1="22166" y1="64298" x2="26904" y2="62775"/>
                        <a14:foregroundMark x1="32487" y1="62437" x2="43147" y2="63283"/>
                        <a14:foregroundMark x1="43147" y1="63283" x2="39425" y2="64805"/>
                        <a14:foregroundMark x1="33164" y1="62606" x2="40440" y2="63283"/>
                        <a14:foregroundMark x1="22673" y1="63452" x2="22673" y2="63452"/>
                        <a14:foregroundMark x1="23519" y1="63113" x2="23519" y2="63113"/>
                        <a14:foregroundMark x1="24196" y1="62944" x2="24196" y2="62944"/>
                        <a14:foregroundMark x1="25042" y1="62606" x2="25042" y2="62606"/>
                        <a14:foregroundMark x1="25888" y1="62437" x2="25888" y2="62437"/>
                        <a14:foregroundMark x1="26227" y1="62437" x2="26227" y2="62437"/>
                        <a14:foregroundMark x1="33333" y1="61929" x2="33333" y2="61929"/>
                        <a14:foregroundMark x1="33841" y1="62098" x2="34179" y2="62098"/>
                        <a14:foregroundMark x1="34856" y1="62098" x2="35364" y2="62098"/>
                        <a14:foregroundMark x1="35702" y1="62098" x2="36041" y2="62098"/>
                        <a14:foregroundMark x1="36379" y1="62098" x2="36548" y2="62098"/>
                        <a14:foregroundMark x1="37225" y1="62098" x2="37733" y2="62098"/>
                        <a14:foregroundMark x1="38071" y1="62098" x2="38409" y2="62267"/>
                        <a14:foregroundMark x1="38748" y1="62606" x2="38748" y2="62606"/>
                        <a14:foregroundMark x1="42301" y1="67851" x2="40778" y2="74281"/>
                        <a14:foregroundMark x1="40778" y1="73942" x2="45854" y2="74619"/>
                        <a14:foregroundMark x1="45854" y1="74958" x2="46701" y2="78173"/>
                        <a14:foregroundMark x1="46531" y1="78173" x2="42470" y2="78342"/>
                        <a14:foregroundMark x1="41624" y1="73435" x2="41963" y2="74112"/>
                        <a14:foregroundMark x1="46701" y1="67851" x2="46870" y2="77834"/>
                        <a14:foregroundMark x1="47039" y1="68190" x2="60237" y2="68528"/>
                        <a14:foregroundMark x1="48731" y1="54653" x2="49577" y2="68866"/>
                        <a14:foregroundMark x1="28765" y1="40778" x2="29611" y2="47208"/>
                        <a14:foregroundMark x1="29103" y1="40948" x2="30795" y2="45685"/>
                        <a14:foregroundMark x1="29103" y1="40948" x2="31303" y2="45178"/>
                        <a14:foregroundMark x1="29272" y1="41455" x2="30795" y2="43824"/>
                        <a14:foregroundMark x1="29103" y1="40778" x2="30626" y2="43316"/>
                        <a14:foregroundMark x1="30964" y1="46024" x2="29442" y2="47547"/>
                        <a14:foregroundMark x1="28088" y1="47039" x2="29103" y2="47716"/>
                        <a14:foregroundMark x1="28934" y1="40948" x2="26904" y2="44670"/>
                        <a14:foregroundMark x1="27242" y1="43486" x2="27411" y2="47208"/>
                        <a14:foregroundMark x1="26904" y1="48054" x2="24873" y2="51607"/>
                        <a14:foregroundMark x1="25381" y1="50423" x2="26565" y2="48054"/>
                        <a14:foregroundMark x1="26565" y1="48731" x2="28088" y2="51946"/>
                        <a14:foregroundMark x1="28088" y1="52792" x2="25042" y2="51438"/>
                        <a14:foregroundMark x1="26565" y1="48223" x2="28765" y2="51946"/>
                        <a14:foregroundMark x1="27411" y1="48393" x2="27919" y2="50931"/>
                        <a14:foregroundMark x1="24704" y1="51777" x2="28426" y2="52284"/>
                        <a14:foregroundMark x1="25888" y1="53130" x2="28257" y2="52792"/>
                        <a14:foregroundMark x1="27580" y1="52961" x2="25042" y2="53638"/>
                        <a14:foregroundMark x1="26565" y1="53638" x2="28426" y2="53299"/>
                        <a14:foregroundMark x1="77496" y1="86633" x2="77496" y2="86633"/>
                        <a14:foregroundMark x1="32487" y1="75804" x2="32487" y2="75804"/>
                        <a14:foregroundMark x1="67343" y1="44839" x2="67343" y2="448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96" t="4308" r="19394" b="4168"/>
          <a:stretch/>
        </p:blipFill>
        <p:spPr>
          <a:xfrm>
            <a:off x="6011245" y="19964400"/>
            <a:ext cx="16777933" cy="25294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8E40A1-93AC-4E66-8805-D82C47B23A19}"/>
              </a:ext>
            </a:extLst>
          </p:cNvPr>
          <p:cNvSpPr txBox="1"/>
          <p:nvPr/>
        </p:nvSpPr>
        <p:spPr>
          <a:xfrm>
            <a:off x="-6367014" y="15734822"/>
            <a:ext cx="41534450" cy="845915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098100"/>
              </a:avLst>
            </a:prstTxWarp>
            <a:spAutoFit/>
          </a:bodyPr>
          <a:lstStyle/>
          <a:p>
            <a:pPr algn="ctr"/>
            <a:r>
              <a:rPr lang="en-US" altLang="ko-KR" sz="35000" b="1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MaJoongMul</a:t>
            </a:r>
            <a:endParaRPr lang="ko-KR" altLang="en-US" sz="35000" b="1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1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CCFC954-3505-4A10-97EC-763272DDCE29}"/>
              </a:ext>
            </a:extLst>
          </p:cNvPr>
          <p:cNvSpPr/>
          <p:nvPr/>
        </p:nvSpPr>
        <p:spPr>
          <a:xfrm>
            <a:off x="7142790" y="40529774"/>
            <a:ext cx="15640257" cy="3128160"/>
          </a:xfrm>
          <a:prstGeom prst="round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1607" tIns="340804" rIns="681607" bIns="3408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5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</a:t>
            </a:r>
            <a:r>
              <a:rPr lang="en-US" altLang="ko-KR" sz="15000" b="1" dirty="0">
                <a:latin typeface="Bahnschrift Light SemiCondensed" panose="020B0502040204020203" pitchFamily="34" charset="0"/>
              </a:rPr>
              <a:t>re</a:t>
            </a:r>
            <a:r>
              <a:rPr lang="en-US" altLang="ko-KR" sz="15000" b="1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ss </a:t>
            </a:r>
            <a:r>
              <a:rPr lang="en-US" altLang="ko-KR" sz="15000" b="1" dirty="0">
                <a:latin typeface="Bahnschrift Light SemiCondensed" panose="020B0502040204020203" pitchFamily="34" charset="0"/>
              </a:rPr>
              <a:t>to Start</a:t>
            </a:r>
            <a:endParaRPr lang="ko-KR" altLang="en-US" sz="15000" b="1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1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71AF510-92BF-4638-B1FE-0D2E757EE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84" r="34458"/>
          <a:stretch/>
        </p:blipFill>
        <p:spPr>
          <a:xfrm>
            <a:off x="0" y="0"/>
            <a:ext cx="28800425" cy="511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3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4</Words>
  <Application>Microsoft Office PowerPoint</Application>
  <PresentationFormat>사용자 지정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Bahnschrift Light SemiCondensed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채리</dc:creator>
  <cp:lastModifiedBy>김 연혁</cp:lastModifiedBy>
  <cp:revision>9</cp:revision>
  <dcterms:created xsi:type="dcterms:W3CDTF">2019-11-19T10:06:06Z</dcterms:created>
  <dcterms:modified xsi:type="dcterms:W3CDTF">2019-11-19T11:31:29Z</dcterms:modified>
</cp:coreProperties>
</file>