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5CAF8-BAD2-4B09-BC00-0F3CA71C379C}" v="9" dt="2025-04-08T18:13:58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ae Craveiro" userId="1b8065db4b512165" providerId="LiveId" clId="{5815CAF8-BAD2-4B09-BC00-0F3CA71C379C}"/>
    <pc:docChg chg="undo custSel addSld delSld modSld">
      <pc:chgData name="Branae Craveiro" userId="1b8065db4b512165" providerId="LiveId" clId="{5815CAF8-BAD2-4B09-BC00-0F3CA71C379C}" dt="2025-04-14T18:53:19.741" v="236" actId="20577"/>
      <pc:docMkLst>
        <pc:docMk/>
      </pc:docMkLst>
      <pc:sldChg chg="new del">
        <pc:chgData name="Branae Craveiro" userId="1b8065db4b512165" providerId="LiveId" clId="{5815CAF8-BAD2-4B09-BC00-0F3CA71C379C}" dt="2025-04-08T18:07:03.356" v="2" actId="47"/>
        <pc:sldMkLst>
          <pc:docMk/>
          <pc:sldMk cId="2960188830" sldId="256"/>
        </pc:sldMkLst>
      </pc:sldChg>
      <pc:sldChg chg="addSp delSp modSp new mod">
        <pc:chgData name="Branae Craveiro" userId="1b8065db4b512165" providerId="LiveId" clId="{5815CAF8-BAD2-4B09-BC00-0F3CA71C379C}" dt="2025-04-14T18:53:19.741" v="236" actId="20577"/>
        <pc:sldMkLst>
          <pc:docMk/>
          <pc:sldMk cId="905290578" sldId="257"/>
        </pc:sldMkLst>
        <pc:spChg chg="add mod">
          <ac:chgData name="Branae Craveiro" userId="1b8065db4b512165" providerId="LiveId" clId="{5815CAF8-BAD2-4B09-BC00-0F3CA71C379C}" dt="2025-04-08T18:13:02.608" v="170" actId="1036"/>
          <ac:spMkLst>
            <pc:docMk/>
            <pc:sldMk cId="905290578" sldId="257"/>
            <ac:spMk id="4" creationId="{EFC38B7F-F6A5-D283-8CEC-F40980C2DB39}"/>
          </ac:spMkLst>
        </pc:spChg>
        <pc:spChg chg="add mod">
          <ac:chgData name="Branae Craveiro" userId="1b8065db4b512165" providerId="LiveId" clId="{5815CAF8-BAD2-4B09-BC00-0F3CA71C379C}" dt="2025-04-08T18:15:37.259" v="234" actId="1038"/>
          <ac:spMkLst>
            <pc:docMk/>
            <pc:sldMk cId="905290578" sldId="257"/>
            <ac:spMk id="5" creationId="{BBD4DE4D-BB10-A46E-C92C-48696F6649FA}"/>
          </ac:spMkLst>
        </pc:spChg>
        <pc:spChg chg="add mod">
          <ac:chgData name="Branae Craveiro" userId="1b8065db4b512165" providerId="LiveId" clId="{5815CAF8-BAD2-4B09-BC00-0F3CA71C379C}" dt="2025-04-08T18:14:58.907" v="222" actId="1038"/>
          <ac:spMkLst>
            <pc:docMk/>
            <pc:sldMk cId="905290578" sldId="257"/>
            <ac:spMk id="6" creationId="{89DDB8AA-90CE-61AB-822C-6A03FD9DFEE4}"/>
          </ac:spMkLst>
        </pc:spChg>
        <pc:spChg chg="add mod">
          <ac:chgData name="Branae Craveiro" userId="1b8065db4b512165" providerId="LiveId" clId="{5815CAF8-BAD2-4B09-BC00-0F3CA71C379C}" dt="2025-04-08T18:15:02.686" v="224" actId="1037"/>
          <ac:spMkLst>
            <pc:docMk/>
            <pc:sldMk cId="905290578" sldId="257"/>
            <ac:spMk id="10" creationId="{E06C9B1D-F439-4F82-5CA9-CD2B1CCCB3E7}"/>
          </ac:spMkLst>
        </pc:spChg>
        <pc:spChg chg="add mod">
          <ac:chgData name="Branae Craveiro" userId="1b8065db4b512165" providerId="LiveId" clId="{5815CAF8-BAD2-4B09-BC00-0F3CA71C379C}" dt="2025-04-08T18:15:33.667" v="232" actId="1038"/>
          <ac:spMkLst>
            <pc:docMk/>
            <pc:sldMk cId="905290578" sldId="257"/>
            <ac:spMk id="11" creationId="{714F86E9-3542-A7C5-6267-DE026F17D50D}"/>
          </ac:spMkLst>
        </pc:spChg>
        <pc:spChg chg="add mod">
          <ac:chgData name="Branae Craveiro" userId="1b8065db4b512165" providerId="LiveId" clId="{5815CAF8-BAD2-4B09-BC00-0F3CA71C379C}" dt="2025-04-14T18:53:19.741" v="236" actId="20577"/>
          <ac:spMkLst>
            <pc:docMk/>
            <pc:sldMk cId="905290578" sldId="257"/>
            <ac:spMk id="12" creationId="{DB71D986-DA31-9200-7F5B-B2E053BD29FB}"/>
          </ac:spMkLst>
        </pc:spChg>
        <pc:picChg chg="add mod modCrop">
          <ac:chgData name="Branae Craveiro" userId="1b8065db4b512165" providerId="LiveId" clId="{5815CAF8-BAD2-4B09-BC00-0F3CA71C379C}" dt="2025-04-08T18:15:12.956" v="226" actId="1076"/>
          <ac:picMkLst>
            <pc:docMk/>
            <pc:sldMk cId="905290578" sldId="257"/>
            <ac:picMk id="3" creationId="{782EE195-7C22-A34F-6B21-40678F8D34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2E64-0D53-4111-EE24-6FBA32EAA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3F352-F000-5200-6A59-38A67D17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036A6-8674-D119-78C1-30E5A1DB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93D-70A8-4ECC-98CA-C8C9EA42B7B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D8816-2734-CAAC-365D-0F902135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0F8B-FFAD-FEB1-4461-6C2735ED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B263-CEEC-4CF8-9F34-DEB17E704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3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D9AD-D55A-CA0B-5447-37691A89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14633-B2F9-6A87-4B06-A2FAB23B3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4383A-D03E-C9B3-E065-EF1BD717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93D-70A8-4ECC-98CA-C8C9EA42B7B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A3C83-73B1-E3B0-9091-EA2E05DA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C70E-433D-AD6F-887F-E0D4655B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B263-CEEC-4CF8-9F34-DEB17E704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6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4C8BE-EE1F-D914-87F6-CBE185C4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82ED2-B94E-0C3D-CEF2-70F8D2889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4F61D-3CBB-87DE-CA2A-0083644D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93D-70A8-4ECC-98CA-C8C9EA42B7B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1E30-C528-71BC-424A-844AC63B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F33DC-F03D-1567-7362-41DFB2FA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B263-CEEC-4CF8-9F34-DEB17E704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0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F134-B93E-FCE7-D0CC-6059AFD2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0C93-BDB1-911D-A2F0-C3D554AD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84B0F-1172-F3E7-783E-AF4D9176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93D-70A8-4ECC-98CA-C8C9EA42B7B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7A1D3-6FA7-86DC-9F6D-142F64F7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4B990-FD2B-08FF-5E98-6E7FAC5C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B263-CEEC-4CF8-9F34-DEB17E704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985C-BC5C-334D-5CB9-4B9F66FE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D44A0-F3C6-CC76-E79A-0F694A05F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4DBB6-8139-220B-EEA8-E4DBAE60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93D-70A8-4ECC-98CA-C8C9EA42B7B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75023-FE6A-D714-1EB9-67C6F72F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3A5C-5875-69BA-73C5-9189DD2E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B263-CEEC-4CF8-9F34-DEB17E704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0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0AF9-5D92-C0A4-5899-14D119D1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2603-1744-77A2-F450-1EA867C07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21C72-0A11-C4B7-0B0E-77D9CE0CA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CF746-C152-5EB4-204C-F2828172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93D-70A8-4ECC-98CA-C8C9EA42B7B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65369-81D3-1C90-906B-1DC5F02A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63870-A9F2-3DD7-2FFD-3C8405D5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B263-CEEC-4CF8-9F34-DEB17E704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7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6D97-23A3-1514-8612-B82D78AF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D4D06-7357-E87F-FFFE-98694A28C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B6248-1E90-5E3E-8BA0-B01C8A844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B87A1-4B09-58DD-211C-153429BB1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216C6-FAAC-73DF-0F06-857E8DA68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D1D93-8637-67EA-1808-3A9C4F04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93D-70A8-4ECC-98CA-C8C9EA42B7B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C9557-B1DB-B801-D2E8-FA3359A5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0D1F5-2941-F716-80D6-9EC2570B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B263-CEEC-4CF8-9F34-DEB17E704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34B3-A410-55CB-7F18-5F24501E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C6CFF-8391-5DB4-1DD1-86A98A2C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93D-70A8-4ECC-98CA-C8C9EA42B7B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C90CC-8F85-443E-1A61-3C10C19E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4CD5B-6625-15FC-B6B5-E6DC3917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B263-CEEC-4CF8-9F34-DEB17E704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8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CB740-5B7B-55E0-3AE3-23B8B665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93D-70A8-4ECC-98CA-C8C9EA42B7B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35F2A-53D3-74B4-6453-2143AFCD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C71D4-FA64-019A-4EA3-F7220C95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B263-CEEC-4CF8-9F34-DEB17E704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1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50C2-8B09-894A-3527-9225A38C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FD5C-55F5-81DC-1271-CC9CD52A1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D68DC-DDDC-0484-F3F0-76D454784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443D1-C1CB-800D-E84C-6FB7EE39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93D-70A8-4ECC-98CA-C8C9EA42B7B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8524E-39C5-BFC0-4673-5A06E49C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2EF39-D90B-2B1B-4D1C-2C1E2ABF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B263-CEEC-4CF8-9F34-DEB17E704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3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0411-CFF4-9469-1DED-345140AD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B37C2-2034-9AD7-75BE-B3D8F68AE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9F716-CDA6-4D42-ACC1-D52CFB1B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962BD-09E0-7151-17D5-30C02A91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93D-70A8-4ECC-98CA-C8C9EA42B7B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933A3-9674-21F6-C186-00FCC097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C2B57-5172-D836-E27B-DB69F3FB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B263-CEEC-4CF8-9F34-DEB17E704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6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75E69-1490-FDE3-786F-A4908087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99A65-64C8-C18E-2F0F-548FD17A1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356F7-85F1-8C9E-2B0A-3C3482AAF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F393D-70A8-4ECC-98CA-C8C9EA42B7B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44EF7-C64C-B64D-10C7-9AC4F08D7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F30D3-41C6-4CB8-0C48-464DCD01F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CB263-CEEC-4CF8-9F34-DEB17E704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0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glass&#10;&#10;AI-generated content may be incorrect.">
            <a:extLst>
              <a:ext uri="{FF2B5EF4-FFF2-40B4-BE49-F238E27FC236}">
                <a16:creationId xmlns:a16="http://schemas.microsoft.com/office/drawing/2014/main" id="{782EE195-7C22-A34F-6B21-40678F8D3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1" t="4811" r="247" b="4810"/>
          <a:stretch/>
        </p:blipFill>
        <p:spPr>
          <a:xfrm>
            <a:off x="3286079" y="181217"/>
            <a:ext cx="5765867" cy="64955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C38B7F-F6A5-D283-8CEC-F40980C2DB39}"/>
              </a:ext>
            </a:extLst>
          </p:cNvPr>
          <p:cNvSpPr txBox="1"/>
          <p:nvPr/>
        </p:nvSpPr>
        <p:spPr>
          <a:xfrm>
            <a:off x="3797129" y="322000"/>
            <a:ext cx="73712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1:5 Ladder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4DE4D-BB10-A46E-C92C-48696F6649FA}"/>
              </a:ext>
            </a:extLst>
          </p:cNvPr>
          <p:cNvSpPr txBox="1"/>
          <p:nvPr/>
        </p:nvSpPr>
        <p:spPr>
          <a:xfrm>
            <a:off x="7666139" y="287469"/>
            <a:ext cx="94663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Undiluted Ladder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B8AA-90CE-61AB-822C-6A03FD9DFEE4}"/>
              </a:ext>
            </a:extLst>
          </p:cNvPr>
          <p:cNvSpPr txBox="1"/>
          <p:nvPr/>
        </p:nvSpPr>
        <p:spPr>
          <a:xfrm>
            <a:off x="4841214" y="520667"/>
            <a:ext cx="2810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C9B1D-F439-4F82-5CA9-CD2B1CCCB3E7}"/>
              </a:ext>
            </a:extLst>
          </p:cNvPr>
          <p:cNvSpPr txBox="1"/>
          <p:nvPr/>
        </p:nvSpPr>
        <p:spPr>
          <a:xfrm>
            <a:off x="5590346" y="520666"/>
            <a:ext cx="2810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F86E9-3542-A7C5-6267-DE026F17D50D}"/>
              </a:ext>
            </a:extLst>
          </p:cNvPr>
          <p:cNvSpPr txBox="1"/>
          <p:nvPr/>
        </p:nvSpPr>
        <p:spPr>
          <a:xfrm>
            <a:off x="6396739" y="520666"/>
            <a:ext cx="2810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71D986-DA31-9200-7F5B-B2E053BD29FB}"/>
              </a:ext>
            </a:extLst>
          </p:cNvPr>
          <p:cNvSpPr txBox="1"/>
          <p:nvPr/>
        </p:nvSpPr>
        <p:spPr>
          <a:xfrm>
            <a:off x="7107438" y="507106"/>
            <a:ext cx="3809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96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529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Branae Craveiro</dc:creator>
  <cp:lastModifiedBy>Branae Craveiro</cp:lastModifiedBy>
  <cp:revision>1</cp:revision>
  <dcterms:created xsi:type="dcterms:W3CDTF">2025-04-08T18:06:27Z</dcterms:created>
  <dcterms:modified xsi:type="dcterms:W3CDTF">2025-04-14T18:53:20Z</dcterms:modified>
</cp:coreProperties>
</file>