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4" r:id="rId9"/>
    <p:sldId id="260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532C1-B092-42FF-A2D9-4EB5BF2127C2}" type="datetimeFigureOut">
              <a:rPr lang="en-US"/>
              <a:t>6/10/2016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0B6E9-AEE2-4A80-81BE-A8E94EAB78F2}" type="slidenum">
              <a:rPr lang="en-US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665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0B6E9-AEE2-4A80-81BE-A8E94EAB78F2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366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0B6E9-AEE2-4A80-81BE-A8E94EAB78F2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39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0B6E9-AEE2-4A80-81BE-A8E94EAB78F2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048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0B6E9-AEE2-4A80-81BE-A8E94EAB78F2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677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0B6E9-AEE2-4A80-81BE-A8E94EAB78F2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608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D1A42-95B8-43B0-AA84-9B019EA591A8}" type="datetimeFigureOut">
              <a:rPr lang="de-DE" smtClean="0"/>
              <a:t>10.06.2016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3B09D-C555-4E63-BE85-2C2C127016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8678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D1A42-95B8-43B0-AA84-9B019EA591A8}" type="datetimeFigureOut">
              <a:rPr lang="de-DE" smtClean="0"/>
              <a:t>10.06.2016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3B09D-C555-4E63-BE85-2C2C127016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568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D1A42-95B8-43B0-AA84-9B019EA591A8}" type="datetimeFigureOut">
              <a:rPr lang="de-DE" smtClean="0"/>
              <a:t>10.06.2016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3B09D-C555-4E63-BE85-2C2C127016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3473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D1A42-95B8-43B0-AA84-9B019EA591A8}" type="datetimeFigureOut">
              <a:rPr lang="de-DE" smtClean="0"/>
              <a:t>10.06.2016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3B09D-C555-4E63-BE85-2C2C127016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956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D1A42-95B8-43B0-AA84-9B019EA591A8}" type="datetimeFigureOut">
              <a:rPr lang="de-DE" smtClean="0"/>
              <a:t>10.06.2016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3B09D-C555-4E63-BE85-2C2C127016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9420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D1A42-95B8-43B0-AA84-9B019EA591A8}" type="datetimeFigureOut">
              <a:rPr lang="de-DE" smtClean="0"/>
              <a:t>10.06.2016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3B09D-C555-4E63-BE85-2C2C127016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9401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D1A42-95B8-43B0-AA84-9B019EA591A8}" type="datetimeFigureOut">
              <a:rPr lang="de-DE" smtClean="0"/>
              <a:t>10.06.2016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3B09D-C555-4E63-BE85-2C2C127016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998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D1A42-95B8-43B0-AA84-9B019EA591A8}" type="datetimeFigureOut">
              <a:rPr lang="de-DE" smtClean="0"/>
              <a:t>10.06.2016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3B09D-C555-4E63-BE85-2C2C127016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4996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D1A42-95B8-43B0-AA84-9B019EA591A8}" type="datetimeFigureOut">
              <a:rPr lang="de-DE" smtClean="0"/>
              <a:t>10.06.2016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3B09D-C555-4E63-BE85-2C2C127016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9771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D1A42-95B8-43B0-AA84-9B019EA591A8}" type="datetimeFigureOut">
              <a:rPr lang="de-DE" smtClean="0"/>
              <a:t>10.06.2016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3B09D-C555-4E63-BE85-2C2C127016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9623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D1A42-95B8-43B0-AA84-9B019EA591A8}" type="datetimeFigureOut">
              <a:rPr lang="de-DE" smtClean="0"/>
              <a:t>10.06.2016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3B09D-C555-4E63-BE85-2C2C127016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87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D1A42-95B8-43B0-AA84-9B019EA591A8}" type="datetimeFigureOut">
              <a:rPr lang="de-DE" smtClean="0"/>
              <a:t>10.06.2016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3B09D-C555-4E63-BE85-2C2C127016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5052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Temporale Analyse von News-Daten und Kursentwicklung</a:t>
            </a:r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Eine Präsentation von Toni Tanck und Johannes Geisler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771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Vorgehensweise und Probleme</a:t>
            </a:r>
            <a:endParaRPr lang="en-US" dirty="0"/>
          </a:p>
          <a:p>
            <a:r>
              <a:rPr lang="de-DE" dirty="0"/>
              <a:t>Ergebnisse</a:t>
            </a:r>
          </a:p>
          <a:p>
            <a:r>
              <a:rPr lang="de-DE" dirty="0"/>
              <a:t>Vorstellung Lösungsskizze</a:t>
            </a:r>
          </a:p>
        </p:txBody>
      </p:sp>
    </p:spTree>
    <p:extLst>
      <p:ext uri="{BB962C8B-B14F-4D97-AF65-F5344CB8AC3E}">
        <p14:creationId xmlns:p14="http://schemas.microsoft.com/office/powerpoint/2010/main" val="36411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Vorgehensweise und Probleme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Installation sowie Konfiguration von Spark, </a:t>
            </a:r>
            <a:r>
              <a:rPr lang="de-DE" dirty="0" err="1"/>
              <a:t>SparkStreaming</a:t>
            </a:r>
            <a:r>
              <a:rPr lang="de-DE" dirty="0"/>
              <a:t> und </a:t>
            </a:r>
            <a:r>
              <a:rPr lang="de-DE" dirty="0" err="1"/>
              <a:t>Hadoop</a:t>
            </a:r>
            <a:r>
              <a:rPr lang="de-DE" dirty="0"/>
              <a:t> (</a:t>
            </a:r>
            <a:r>
              <a:rPr lang="de-DE" dirty="0" err="1"/>
              <a:t>Standalone</a:t>
            </a:r>
            <a:r>
              <a:rPr lang="de-DE" dirty="0"/>
              <a:t>-Betrieb)</a:t>
            </a:r>
            <a:endParaRPr lang="en-US" dirty="0"/>
          </a:p>
          <a:p>
            <a:r>
              <a:rPr lang="de-DE" dirty="0"/>
              <a:t>Programmierung und Ausführung von Beispiel-Programmen</a:t>
            </a:r>
          </a:p>
          <a:p>
            <a:pPr lvl="1"/>
            <a:r>
              <a:rPr lang="de-DE" dirty="0" err="1"/>
              <a:t>WordCount</a:t>
            </a:r>
            <a:r>
              <a:rPr lang="de-DE" dirty="0"/>
              <a:t> in Spark </a:t>
            </a:r>
          </a:p>
          <a:p>
            <a:pPr lvl="1"/>
            <a:r>
              <a:rPr lang="de-DE" dirty="0" err="1"/>
              <a:t>WordCount</a:t>
            </a:r>
            <a:r>
              <a:rPr lang="de-DE" dirty="0"/>
              <a:t> über eine Netzwerkschnittstelle in </a:t>
            </a:r>
            <a:r>
              <a:rPr lang="de-DE" dirty="0" err="1"/>
              <a:t>SparkStreaming</a:t>
            </a:r>
            <a:endParaRPr lang="de-DE" dirty="0"/>
          </a:p>
          <a:p>
            <a:r>
              <a:rPr lang="de-DE" dirty="0"/>
              <a:t>Zugriff auf .</a:t>
            </a:r>
            <a:r>
              <a:rPr lang="de-DE" dirty="0" err="1"/>
              <a:t>csv</a:t>
            </a:r>
            <a:r>
              <a:rPr lang="de-DE" dirty="0"/>
              <a:t> und .</a:t>
            </a:r>
            <a:r>
              <a:rPr lang="de-DE" dirty="0" err="1"/>
              <a:t>txt</a:t>
            </a:r>
            <a:r>
              <a:rPr lang="de-DE" dirty="0"/>
              <a:t>-Dateien und Import in HDFS</a:t>
            </a:r>
          </a:p>
          <a:p>
            <a:r>
              <a:rPr lang="de-DE" dirty="0"/>
              <a:t>Einbindung </a:t>
            </a:r>
            <a:r>
              <a:rPr lang="de-DE" dirty="0" err="1"/>
              <a:t>TwitterAPI</a:t>
            </a:r>
            <a:r>
              <a:rPr lang="de-DE" dirty="0"/>
              <a:t> für </a:t>
            </a:r>
            <a:r>
              <a:rPr lang="de-DE" dirty="0" err="1"/>
              <a:t>SparkStreaming</a:t>
            </a:r>
            <a:endParaRPr lang="de-DE" dirty="0"/>
          </a:p>
          <a:p>
            <a:pPr lvl="1"/>
            <a:r>
              <a:rPr lang="de-DE" dirty="0"/>
              <a:t>Stream aktueller Tweets mit #Bitcoin</a:t>
            </a:r>
          </a:p>
          <a:p>
            <a:pPr lvl="1"/>
            <a:r>
              <a:rPr lang="de-DE" dirty="0"/>
              <a:t>Probleme: nur Echtzeit möglich, unvollständiges Abfrageergebnis</a:t>
            </a:r>
          </a:p>
        </p:txBody>
      </p:sp>
    </p:spTree>
    <p:extLst>
      <p:ext uri="{BB962C8B-B14F-4D97-AF65-F5344CB8AC3E}">
        <p14:creationId xmlns:p14="http://schemas.microsoft.com/office/powerpoint/2010/main" val="1671811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Ergebnisse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39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Ergebnisse – </a:t>
            </a:r>
            <a:r>
              <a:rPr lang="en-US"/>
              <a:t>HDFS-Import</a:t>
            </a:r>
            <a:endParaRPr lang="en-US" dirty="0"/>
          </a:p>
        </p:txBody>
      </p:sp>
      <p:pic>
        <p:nvPicPr>
          <p:cNvPr id="4" name="Content Placeholder 3" descr="Datenimport_HDFS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494595"/>
            <a:ext cx="10515600" cy="2861840"/>
          </a:xfrm>
        </p:spPr>
      </p:pic>
    </p:spTree>
    <p:extLst>
      <p:ext uri="{BB962C8B-B14F-4D97-AF65-F5344CB8AC3E}">
        <p14:creationId xmlns:p14="http://schemas.microsoft.com/office/powerpoint/2010/main" val="3327010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Ergebnisse – </a:t>
            </a:r>
            <a:r>
              <a:rPr lang="en-US"/>
              <a:t>WordCount</a:t>
            </a:r>
            <a:endParaRPr lang="en-US" dirty="0"/>
          </a:p>
        </p:txBody>
      </p:sp>
      <p:pic>
        <p:nvPicPr>
          <p:cNvPr id="4" name="Content Placeholder 3" descr="Screenshot_WordCount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06563" y="1352550"/>
            <a:ext cx="7752045" cy="5469078"/>
          </a:xfrm>
        </p:spPr>
      </p:pic>
    </p:spTree>
    <p:extLst>
      <p:ext uri="{BB962C8B-B14F-4D97-AF65-F5344CB8AC3E}">
        <p14:creationId xmlns:p14="http://schemas.microsoft.com/office/powerpoint/2010/main" val="4213956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Ergebnisse –Twitter-Stream</a:t>
            </a:r>
          </a:p>
        </p:txBody>
      </p:sp>
      <p:pic>
        <p:nvPicPr>
          <p:cNvPr id="4" name="Inhaltsplatzhalter 3" descr="#bitcoin-tweets_programm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0469" y="1693740"/>
            <a:ext cx="5562420" cy="4285517"/>
          </a:xfrm>
        </p:spPr>
      </p:pic>
      <p:pic>
        <p:nvPicPr>
          <p:cNvPr id="6" name="Grafik 5" descr="#bitcoin-tweets_twittersuch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4098" y="1298698"/>
            <a:ext cx="4238136" cy="551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186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42" y="91741"/>
            <a:ext cx="11560580" cy="6502826"/>
          </a:xfrm>
        </p:spPr>
      </p:pic>
    </p:spTree>
    <p:extLst>
      <p:ext uri="{BB962C8B-B14F-4D97-AF65-F5344CB8AC3E}">
        <p14:creationId xmlns:p14="http://schemas.microsoft.com/office/powerpoint/2010/main" val="1822029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Lösungsskizze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200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Microsoft Office PowerPoint</Application>
  <PresentationFormat>Breitbild</PresentationFormat>
  <Paragraphs>25</Paragraphs>
  <Slides>9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Temporale Analyse von News-Daten und Kursentwicklung</vt:lpstr>
      <vt:lpstr>Gliederung</vt:lpstr>
      <vt:lpstr>Vorgehensweise und Probleme</vt:lpstr>
      <vt:lpstr>Ergebnisse</vt:lpstr>
      <vt:lpstr>Ergebnisse – HDFS-Import</vt:lpstr>
      <vt:lpstr>Ergebnisse – WordCount</vt:lpstr>
      <vt:lpstr>Ergebnisse –Twitter-Stream</vt:lpstr>
      <vt:lpstr>PowerPoint-Präsentation</vt:lpstr>
      <vt:lpstr>Lösungsskizze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Temporale Analyse von News-Daten und Kursentwicklung</dc:title>
  <dc:creator>Johannes Geisler</dc:creator>
  <cp:lastModifiedBy>Johannes Geisler</cp:lastModifiedBy>
  <cp:revision>11</cp:revision>
  <dcterms:created xsi:type="dcterms:W3CDTF">2016-06-09T11:22:42Z</dcterms:created>
  <dcterms:modified xsi:type="dcterms:W3CDTF">2016-06-10T08:18:06Z</dcterms:modified>
</cp:coreProperties>
</file>