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5109" autoAdjust="0"/>
  </p:normalViewPr>
  <p:slideViewPr>
    <p:cSldViewPr snapToGrid="0">
      <p:cViewPr>
        <p:scale>
          <a:sx n="66" d="100"/>
          <a:sy n="66" d="100"/>
        </p:scale>
        <p:origin x="131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97C65-C33A-4E95-97B3-52A2BDC06597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489301-9789-473B-A000-8B3EAC4C6C88}">
      <dgm:prSet phldrT="[Text]"/>
      <dgm:spPr/>
      <dgm:t>
        <a:bodyPr/>
        <a:lstStyle/>
        <a:p>
          <a:r>
            <a:rPr lang="en-US" b="1" dirty="0" smtClean="0"/>
            <a:t>Architecture</a:t>
          </a:r>
          <a:endParaRPr lang="en-US" b="1" dirty="0"/>
        </a:p>
      </dgm:t>
    </dgm:pt>
    <dgm:pt modelId="{2A173F3F-C4C4-4B0B-99CB-3D48B984BD43}" type="parTrans" cxnId="{BFE005F7-9506-47B5-89E9-48B62E83E7D1}">
      <dgm:prSet/>
      <dgm:spPr/>
      <dgm:t>
        <a:bodyPr/>
        <a:lstStyle/>
        <a:p>
          <a:endParaRPr lang="en-US"/>
        </a:p>
      </dgm:t>
    </dgm:pt>
    <dgm:pt modelId="{CA7264D7-B490-4F77-B12D-10D7A8648064}" type="sibTrans" cxnId="{BFE005F7-9506-47B5-89E9-48B62E83E7D1}">
      <dgm:prSet/>
      <dgm:spPr/>
      <dgm:t>
        <a:bodyPr/>
        <a:lstStyle/>
        <a:p>
          <a:endParaRPr lang="en-US"/>
        </a:p>
      </dgm:t>
    </dgm:pt>
    <dgm:pt modelId="{FDF395B5-4B3A-4B0F-B945-7BBA9F1A7299}">
      <dgm:prSet phldrT="[Text]"/>
      <dgm:spPr/>
      <dgm:t>
        <a:bodyPr/>
        <a:lstStyle/>
        <a:p>
          <a:r>
            <a:rPr lang="en-US" b="1" dirty="0" smtClean="0"/>
            <a:t>React Application</a:t>
          </a:r>
          <a:endParaRPr lang="en-US" b="1" dirty="0"/>
        </a:p>
      </dgm:t>
    </dgm:pt>
    <dgm:pt modelId="{F55E6EB6-4478-47CD-A65F-BC3ED8132B57}" type="parTrans" cxnId="{CF8235EB-1778-4150-A90E-C3CB4B59E2C5}">
      <dgm:prSet/>
      <dgm:spPr/>
      <dgm:t>
        <a:bodyPr/>
        <a:lstStyle/>
        <a:p>
          <a:endParaRPr lang="en-US"/>
        </a:p>
      </dgm:t>
    </dgm:pt>
    <dgm:pt modelId="{FD4DADFD-2419-4339-A065-6A84A3358CED}" type="sibTrans" cxnId="{CF8235EB-1778-4150-A90E-C3CB4B59E2C5}">
      <dgm:prSet/>
      <dgm:spPr/>
      <dgm:t>
        <a:bodyPr/>
        <a:lstStyle/>
        <a:p>
          <a:endParaRPr lang="en-US"/>
        </a:p>
      </dgm:t>
    </dgm:pt>
    <dgm:pt modelId="{44CA996B-E54D-4382-AAA2-416A67FAF8C1}">
      <dgm:prSet phldrT="[Text]"/>
      <dgm:spPr/>
      <dgm:t>
        <a:bodyPr/>
        <a:lstStyle/>
        <a:p>
          <a:r>
            <a:rPr lang="en-US" dirty="0" smtClean="0"/>
            <a:t>Deploy MySQL</a:t>
          </a:r>
          <a:endParaRPr lang="en-US" dirty="0"/>
        </a:p>
      </dgm:t>
    </dgm:pt>
    <dgm:pt modelId="{09B97A0B-F4BB-4C08-BE7C-9F7C5199431D}" type="parTrans" cxnId="{C66C765F-F944-4CEC-B44D-254A3CDF9390}">
      <dgm:prSet/>
      <dgm:spPr/>
      <dgm:t>
        <a:bodyPr/>
        <a:lstStyle/>
        <a:p>
          <a:endParaRPr lang="en-US"/>
        </a:p>
      </dgm:t>
    </dgm:pt>
    <dgm:pt modelId="{DEE98C6A-7254-4176-B5A3-3ADE82A7481F}" type="sibTrans" cxnId="{C66C765F-F944-4CEC-B44D-254A3CDF9390}">
      <dgm:prSet/>
      <dgm:spPr/>
      <dgm:t>
        <a:bodyPr/>
        <a:lstStyle/>
        <a:p>
          <a:endParaRPr lang="en-US"/>
        </a:p>
      </dgm:t>
    </dgm:pt>
    <dgm:pt modelId="{5ABD4718-F29D-496E-86DB-51D26B0625CC}">
      <dgm:prSet phldrT="[Text]"/>
      <dgm:spPr/>
      <dgm:t>
        <a:bodyPr/>
        <a:lstStyle/>
        <a:p>
          <a:r>
            <a:rPr lang="en-US" b="1" dirty="0" smtClean="0"/>
            <a:t>Database Queries</a:t>
          </a:r>
          <a:endParaRPr lang="en-US" b="1" dirty="0"/>
        </a:p>
      </dgm:t>
    </dgm:pt>
    <dgm:pt modelId="{0905F797-AC03-4A56-AF9D-D7B30F96F185}" type="parTrans" cxnId="{198C22CC-6848-40F7-8340-FF12D99381E7}">
      <dgm:prSet/>
      <dgm:spPr/>
      <dgm:t>
        <a:bodyPr/>
        <a:lstStyle/>
        <a:p>
          <a:endParaRPr lang="en-US"/>
        </a:p>
      </dgm:t>
    </dgm:pt>
    <dgm:pt modelId="{C03655B2-79A0-4C8B-8D5F-9BC175BF3D41}" type="sibTrans" cxnId="{198C22CC-6848-40F7-8340-FF12D99381E7}">
      <dgm:prSet/>
      <dgm:spPr/>
      <dgm:t>
        <a:bodyPr/>
        <a:lstStyle/>
        <a:p>
          <a:endParaRPr lang="en-US"/>
        </a:p>
      </dgm:t>
    </dgm:pt>
    <dgm:pt modelId="{7EDDFE45-6B3A-45CB-A5B9-1E9BA335222E}">
      <dgm:prSet phldrT="[Text]"/>
      <dgm:spPr/>
      <dgm:t>
        <a:bodyPr/>
        <a:lstStyle/>
        <a:p>
          <a:r>
            <a:rPr lang="en-US" dirty="0" smtClean="0"/>
            <a:t>Meeting MVP requirements</a:t>
          </a:r>
          <a:endParaRPr lang="en-US" dirty="0"/>
        </a:p>
      </dgm:t>
    </dgm:pt>
    <dgm:pt modelId="{B6B132CA-AC3C-4743-8F2B-BFD8F495D7CB}" type="parTrans" cxnId="{47823B66-7139-4452-959C-074727F2F0AF}">
      <dgm:prSet/>
      <dgm:spPr/>
      <dgm:t>
        <a:bodyPr/>
        <a:lstStyle/>
        <a:p>
          <a:endParaRPr lang="en-US"/>
        </a:p>
      </dgm:t>
    </dgm:pt>
    <dgm:pt modelId="{7EA36A38-98FA-488B-9AFD-AFBFD39A9FDC}" type="sibTrans" cxnId="{47823B66-7139-4452-959C-074727F2F0AF}">
      <dgm:prSet/>
      <dgm:spPr/>
      <dgm:t>
        <a:bodyPr/>
        <a:lstStyle/>
        <a:p>
          <a:endParaRPr lang="en-US"/>
        </a:p>
      </dgm:t>
    </dgm:pt>
    <dgm:pt modelId="{14D52F58-F66E-4B7C-A5B4-DC9A0B5B3CD0}">
      <dgm:prSet phldrT="[Text]"/>
      <dgm:spPr/>
      <dgm:t>
        <a:bodyPr/>
        <a:lstStyle/>
        <a:p>
          <a:r>
            <a:rPr lang="en-US" dirty="0" smtClean="0"/>
            <a:t>Login Page</a:t>
          </a:r>
          <a:endParaRPr lang="en-US" dirty="0"/>
        </a:p>
      </dgm:t>
    </dgm:pt>
    <dgm:pt modelId="{2990E7C6-12EB-4A1C-A2B2-FC40EC84DB58}" type="parTrans" cxnId="{C4F002DF-2BAB-4E4B-AD40-E81FD51D1DA4}">
      <dgm:prSet/>
      <dgm:spPr/>
      <dgm:t>
        <a:bodyPr/>
        <a:lstStyle/>
        <a:p>
          <a:endParaRPr lang="en-US"/>
        </a:p>
      </dgm:t>
    </dgm:pt>
    <dgm:pt modelId="{51B49EE9-210C-4E61-9F36-243D5C76682D}" type="sibTrans" cxnId="{C4F002DF-2BAB-4E4B-AD40-E81FD51D1DA4}">
      <dgm:prSet/>
      <dgm:spPr/>
      <dgm:t>
        <a:bodyPr/>
        <a:lstStyle/>
        <a:p>
          <a:endParaRPr lang="en-US"/>
        </a:p>
      </dgm:t>
    </dgm:pt>
    <dgm:pt modelId="{3A1FC52C-284C-4E15-B51F-A949B89C7F97}">
      <dgm:prSet phldrT="[Text]"/>
      <dgm:spPr/>
      <dgm:t>
        <a:bodyPr/>
        <a:lstStyle/>
        <a:p>
          <a:r>
            <a:rPr lang="en-US" b="1" dirty="0" smtClean="0"/>
            <a:t>OCP Environment</a:t>
          </a:r>
          <a:endParaRPr lang="en-US" b="1" dirty="0"/>
        </a:p>
      </dgm:t>
    </dgm:pt>
    <dgm:pt modelId="{C9FBB6B8-EDE6-4BCB-AEC3-F8E0156F96CF}" type="parTrans" cxnId="{B65B5888-A37F-48E4-8C26-9F93C1E4211A}">
      <dgm:prSet/>
      <dgm:spPr/>
      <dgm:t>
        <a:bodyPr/>
        <a:lstStyle/>
        <a:p>
          <a:endParaRPr lang="en-US"/>
        </a:p>
      </dgm:t>
    </dgm:pt>
    <dgm:pt modelId="{E7CFC004-00C2-4213-AE9C-15E447FB9138}" type="sibTrans" cxnId="{B65B5888-A37F-48E4-8C26-9F93C1E4211A}">
      <dgm:prSet/>
      <dgm:spPr/>
      <dgm:t>
        <a:bodyPr/>
        <a:lstStyle/>
        <a:p>
          <a:endParaRPr lang="en-US"/>
        </a:p>
      </dgm:t>
    </dgm:pt>
    <dgm:pt modelId="{0BBC49EC-C852-46C6-A2A1-AB008ABDFD32}">
      <dgm:prSet phldrT="[Text]"/>
      <dgm:spPr/>
      <dgm:t>
        <a:bodyPr/>
        <a:lstStyle/>
        <a:p>
          <a:r>
            <a:rPr lang="en-US" b="1" dirty="0" err="1" smtClean="0"/>
            <a:t>Datagen</a:t>
          </a:r>
          <a:r>
            <a:rPr lang="en-US" b="1" dirty="0" smtClean="0"/>
            <a:t> and DAO</a:t>
          </a:r>
          <a:endParaRPr lang="en-US" b="1" dirty="0"/>
        </a:p>
      </dgm:t>
    </dgm:pt>
    <dgm:pt modelId="{25AB0A3D-9269-4322-968F-9DF2F16A9B26}" type="parTrans" cxnId="{8179598A-A5F2-42B1-A2E3-FC1A6B1D6759}">
      <dgm:prSet/>
      <dgm:spPr/>
      <dgm:t>
        <a:bodyPr/>
        <a:lstStyle/>
        <a:p>
          <a:endParaRPr lang="en-US"/>
        </a:p>
      </dgm:t>
    </dgm:pt>
    <dgm:pt modelId="{D60F039B-8674-4A4A-9191-CACE55DD09FC}" type="sibTrans" cxnId="{8179598A-A5F2-42B1-A2E3-FC1A6B1D6759}">
      <dgm:prSet/>
      <dgm:spPr/>
      <dgm:t>
        <a:bodyPr/>
        <a:lstStyle/>
        <a:p>
          <a:endParaRPr lang="en-US"/>
        </a:p>
      </dgm:t>
    </dgm:pt>
    <dgm:pt modelId="{F257AC59-F211-428D-A7BB-178D15020DB0}">
      <dgm:prSet phldrT="[Text]"/>
      <dgm:spPr/>
      <dgm:t>
        <a:bodyPr/>
        <a:lstStyle/>
        <a:p>
          <a:r>
            <a:rPr lang="en-US" dirty="0" smtClean="0"/>
            <a:t>Processing User Events</a:t>
          </a:r>
          <a:endParaRPr lang="en-US" dirty="0"/>
        </a:p>
      </dgm:t>
    </dgm:pt>
    <dgm:pt modelId="{8BCF593E-EDF3-4B0B-B953-5F57C0D76EEB}" type="parTrans" cxnId="{EB05E037-AAD6-4829-A44C-8234B6E7E3EC}">
      <dgm:prSet/>
      <dgm:spPr/>
      <dgm:t>
        <a:bodyPr/>
        <a:lstStyle/>
        <a:p>
          <a:endParaRPr lang="en-US"/>
        </a:p>
      </dgm:t>
    </dgm:pt>
    <dgm:pt modelId="{2779658D-175E-4326-85BF-D69769DC84E4}" type="sibTrans" cxnId="{EB05E037-AAD6-4829-A44C-8234B6E7E3EC}">
      <dgm:prSet/>
      <dgm:spPr/>
      <dgm:t>
        <a:bodyPr/>
        <a:lstStyle/>
        <a:p>
          <a:endParaRPr lang="en-US"/>
        </a:p>
      </dgm:t>
    </dgm:pt>
    <dgm:pt modelId="{15EF1CA8-D1A6-4934-8AE0-560D19963BFB}">
      <dgm:prSet phldrT="[Text]"/>
      <dgm:spPr/>
      <dgm:t>
        <a:bodyPr/>
        <a:lstStyle/>
        <a:p>
          <a:r>
            <a:rPr lang="en-US" b="1" dirty="0" smtClean="0"/>
            <a:t>User Requirements</a:t>
          </a:r>
          <a:endParaRPr lang="en-US" b="1" dirty="0"/>
        </a:p>
      </dgm:t>
    </dgm:pt>
    <dgm:pt modelId="{BEA570B2-3098-41F9-9EEC-35F53EFD8DB5}" type="parTrans" cxnId="{71B88C4C-3A22-4A9F-AA05-2F1B71345985}">
      <dgm:prSet/>
      <dgm:spPr/>
      <dgm:t>
        <a:bodyPr/>
        <a:lstStyle/>
        <a:p>
          <a:endParaRPr lang="en-US"/>
        </a:p>
      </dgm:t>
    </dgm:pt>
    <dgm:pt modelId="{B30536CA-521E-4F20-98AA-D4F38E0311CE}" type="sibTrans" cxnId="{71B88C4C-3A22-4A9F-AA05-2F1B71345985}">
      <dgm:prSet/>
      <dgm:spPr/>
      <dgm:t>
        <a:bodyPr/>
        <a:lstStyle/>
        <a:p>
          <a:endParaRPr lang="en-US"/>
        </a:p>
      </dgm:t>
    </dgm:pt>
    <dgm:pt modelId="{0998DCFE-DAF4-488B-88AA-D27921420F29}">
      <dgm:prSet phldrT="[Text]"/>
      <dgm:spPr/>
      <dgm:t>
        <a:bodyPr/>
        <a:lstStyle/>
        <a:p>
          <a:r>
            <a:rPr lang="en-US" dirty="0" smtClean="0"/>
            <a:t>Determined Type </a:t>
          </a:r>
          <a:r>
            <a:rPr lang="en-US" smtClean="0"/>
            <a:t>1 Architecture</a:t>
          </a:r>
          <a:endParaRPr lang="en-US" dirty="0"/>
        </a:p>
      </dgm:t>
    </dgm:pt>
    <dgm:pt modelId="{E7EFCC1F-E2C3-42D8-B8F0-1A8456723F8E}" type="parTrans" cxnId="{4B73B3FC-2514-4891-91B4-579B1D82E544}">
      <dgm:prSet/>
      <dgm:spPr/>
      <dgm:t>
        <a:bodyPr/>
        <a:lstStyle/>
        <a:p>
          <a:endParaRPr lang="en-US"/>
        </a:p>
      </dgm:t>
    </dgm:pt>
    <dgm:pt modelId="{A1947980-E7A9-4909-A9EF-21166BCED09E}" type="sibTrans" cxnId="{4B73B3FC-2514-4891-91B4-579B1D82E544}">
      <dgm:prSet/>
      <dgm:spPr/>
      <dgm:t>
        <a:bodyPr/>
        <a:lstStyle/>
        <a:p>
          <a:endParaRPr lang="en-US"/>
        </a:p>
      </dgm:t>
    </dgm:pt>
    <dgm:pt modelId="{B5AEE88C-DBB5-42B9-8EC4-C969FCF2BF13}">
      <dgm:prSet phldrT="[Text]"/>
      <dgm:spPr/>
      <dgm:t>
        <a:bodyPr/>
        <a:lstStyle/>
        <a:p>
          <a:r>
            <a:rPr lang="en-US" dirty="0" smtClean="0"/>
            <a:t>Encapsulate components with Flask </a:t>
          </a:r>
          <a:endParaRPr lang="en-US" dirty="0"/>
        </a:p>
      </dgm:t>
    </dgm:pt>
    <dgm:pt modelId="{57F6AC54-CEE2-4A58-B8FA-2DD7BE8D3D81}" type="parTrans" cxnId="{EC7795FB-B7F6-4417-B515-EC3D78CF79FB}">
      <dgm:prSet/>
      <dgm:spPr/>
      <dgm:t>
        <a:bodyPr/>
        <a:lstStyle/>
        <a:p>
          <a:endParaRPr lang="en-US"/>
        </a:p>
      </dgm:t>
    </dgm:pt>
    <dgm:pt modelId="{1D6DAF3F-78A4-422F-8952-961690244F7D}" type="sibTrans" cxnId="{EC7795FB-B7F6-4417-B515-EC3D78CF79FB}">
      <dgm:prSet/>
      <dgm:spPr/>
      <dgm:t>
        <a:bodyPr/>
        <a:lstStyle/>
        <a:p>
          <a:endParaRPr lang="en-US"/>
        </a:p>
      </dgm:t>
    </dgm:pt>
    <dgm:pt modelId="{82B49FDD-ECC0-4CA9-ABC8-F8DB442B4F00}">
      <dgm:prSet phldrT="[Text]"/>
      <dgm:spPr/>
      <dgm:t>
        <a:bodyPr/>
        <a:lstStyle/>
        <a:p>
          <a:r>
            <a:rPr lang="en-US" dirty="0" smtClean="0"/>
            <a:t>Connect Containers</a:t>
          </a:r>
          <a:endParaRPr lang="en-US" dirty="0"/>
        </a:p>
      </dgm:t>
    </dgm:pt>
    <dgm:pt modelId="{FBCE74EB-23B7-471D-9F4C-62838651D1B7}" type="parTrans" cxnId="{2D685242-889C-4345-BDB3-AA909A78A32D}">
      <dgm:prSet/>
      <dgm:spPr/>
      <dgm:t>
        <a:bodyPr/>
        <a:lstStyle/>
        <a:p>
          <a:endParaRPr lang="en-US"/>
        </a:p>
      </dgm:t>
    </dgm:pt>
    <dgm:pt modelId="{62244856-6933-41E8-B49D-7258E2BAD801}" type="sibTrans" cxnId="{2D685242-889C-4345-BDB3-AA909A78A32D}">
      <dgm:prSet/>
      <dgm:spPr/>
      <dgm:t>
        <a:bodyPr/>
        <a:lstStyle/>
        <a:p>
          <a:endParaRPr lang="en-US"/>
        </a:p>
      </dgm:t>
    </dgm:pt>
    <dgm:pt modelId="{26A954BA-A619-45FF-B578-923ECFE5852B}">
      <dgm:prSet phldrT="[Text]"/>
      <dgm:spPr/>
      <dgm:t>
        <a:bodyPr/>
        <a:lstStyle/>
        <a:p>
          <a:r>
            <a:rPr lang="en-US" dirty="0" smtClean="0"/>
            <a:t>Usability testing</a:t>
          </a:r>
          <a:endParaRPr lang="en-US" dirty="0"/>
        </a:p>
      </dgm:t>
    </dgm:pt>
    <dgm:pt modelId="{95469DF3-EFF4-491A-A1F1-C1E78ACFFF8F}" type="parTrans" cxnId="{333C6D25-FE21-48C9-9712-740AF5270ECF}">
      <dgm:prSet/>
      <dgm:spPr/>
      <dgm:t>
        <a:bodyPr/>
        <a:lstStyle/>
        <a:p>
          <a:endParaRPr lang="en-US"/>
        </a:p>
      </dgm:t>
    </dgm:pt>
    <dgm:pt modelId="{EDF2FCAF-FF8D-4A56-90E3-64481AEF8FC8}" type="sibTrans" cxnId="{333C6D25-FE21-48C9-9712-740AF5270ECF}">
      <dgm:prSet/>
      <dgm:spPr/>
      <dgm:t>
        <a:bodyPr/>
        <a:lstStyle/>
        <a:p>
          <a:endParaRPr lang="en-US"/>
        </a:p>
      </dgm:t>
    </dgm:pt>
    <dgm:pt modelId="{879C38AF-C94C-477F-AB4C-2D158B44DE07}">
      <dgm:prSet phldrT="[Text]"/>
      <dgm:spPr/>
      <dgm:t>
        <a:bodyPr/>
        <a:lstStyle/>
        <a:p>
          <a:r>
            <a:rPr lang="en-US" dirty="0" smtClean="0"/>
            <a:t>Meeting with Product Owner</a:t>
          </a:r>
          <a:endParaRPr lang="en-US" dirty="0"/>
        </a:p>
      </dgm:t>
    </dgm:pt>
    <dgm:pt modelId="{21AAD9EC-FE14-461E-8911-73558121DD1B}" type="parTrans" cxnId="{3576E98A-0DFD-4EE2-9E65-11DD2A70633A}">
      <dgm:prSet/>
      <dgm:spPr/>
      <dgm:t>
        <a:bodyPr/>
        <a:lstStyle/>
        <a:p>
          <a:endParaRPr lang="en-US"/>
        </a:p>
      </dgm:t>
    </dgm:pt>
    <dgm:pt modelId="{B6805839-DAF8-4098-8D5D-C1974BFF60F5}" type="sibTrans" cxnId="{3576E98A-0DFD-4EE2-9E65-11DD2A70633A}">
      <dgm:prSet/>
      <dgm:spPr/>
      <dgm:t>
        <a:bodyPr/>
        <a:lstStyle/>
        <a:p>
          <a:endParaRPr lang="en-US"/>
        </a:p>
      </dgm:t>
    </dgm:pt>
    <dgm:pt modelId="{3A244617-DE13-49E0-89B4-D96EFFCCE677}">
      <dgm:prSet phldrT="[Text]"/>
      <dgm:spPr/>
      <dgm:t>
        <a:bodyPr/>
        <a:lstStyle/>
        <a:p>
          <a:r>
            <a:rPr lang="en-US" dirty="0" smtClean="0"/>
            <a:t>Accept Data</a:t>
          </a:r>
          <a:endParaRPr lang="en-US" dirty="0"/>
        </a:p>
      </dgm:t>
    </dgm:pt>
    <dgm:pt modelId="{CFE6CF9E-EA88-4812-8A8F-6E7F3D36EA1B}" type="parTrans" cxnId="{2B34F950-FFFE-4E7B-B4AA-48EC9DFB8AB2}">
      <dgm:prSet/>
      <dgm:spPr/>
      <dgm:t>
        <a:bodyPr/>
        <a:lstStyle/>
        <a:p>
          <a:endParaRPr lang="en-US"/>
        </a:p>
      </dgm:t>
    </dgm:pt>
    <dgm:pt modelId="{5772DC8B-5847-4C34-A371-CBA12F421F9D}" type="sibTrans" cxnId="{2B34F950-FFFE-4E7B-B4AA-48EC9DFB8AB2}">
      <dgm:prSet/>
      <dgm:spPr/>
      <dgm:t>
        <a:bodyPr/>
        <a:lstStyle/>
        <a:p>
          <a:endParaRPr lang="en-US"/>
        </a:p>
      </dgm:t>
    </dgm:pt>
    <dgm:pt modelId="{B5562CD3-922B-4E8F-96ED-F1C850FC9D72}">
      <dgm:prSet phldrT="[Text]"/>
      <dgm:spPr/>
      <dgm:t>
        <a:bodyPr/>
        <a:lstStyle/>
        <a:p>
          <a:r>
            <a:rPr lang="en-US" dirty="0" smtClean="0"/>
            <a:t>Display Reports</a:t>
          </a:r>
          <a:endParaRPr lang="en-US" dirty="0"/>
        </a:p>
      </dgm:t>
    </dgm:pt>
    <dgm:pt modelId="{00F5F77A-9B99-4ADA-84D4-103327F4A715}" type="parTrans" cxnId="{DF1CEB1E-FF54-426F-A674-75936E061DEB}">
      <dgm:prSet/>
      <dgm:spPr/>
      <dgm:t>
        <a:bodyPr/>
        <a:lstStyle/>
        <a:p>
          <a:endParaRPr lang="en-US"/>
        </a:p>
      </dgm:t>
    </dgm:pt>
    <dgm:pt modelId="{34A00ADD-E4AE-453F-AE5C-9DE1A28ACB8A}" type="sibTrans" cxnId="{DF1CEB1E-FF54-426F-A674-75936E061DEB}">
      <dgm:prSet/>
      <dgm:spPr/>
      <dgm:t>
        <a:bodyPr/>
        <a:lstStyle/>
        <a:p>
          <a:endParaRPr lang="en-US"/>
        </a:p>
      </dgm:t>
    </dgm:pt>
    <dgm:pt modelId="{18E3362A-78F4-4068-8437-E1E6E80C486A}">
      <dgm:prSet phldrT="[Text]"/>
      <dgm:spPr/>
      <dgm:t>
        <a:bodyPr/>
        <a:lstStyle/>
        <a:p>
          <a:r>
            <a:rPr lang="en-US" dirty="0" smtClean="0"/>
            <a:t>Communicating with Database</a:t>
          </a:r>
          <a:endParaRPr lang="en-US" dirty="0"/>
        </a:p>
      </dgm:t>
    </dgm:pt>
    <dgm:pt modelId="{31A105C7-8DC0-4EF1-AC00-F5303E832DD2}" type="parTrans" cxnId="{55CAA20A-208F-4549-9255-F1FFA35A4A03}">
      <dgm:prSet/>
      <dgm:spPr/>
      <dgm:t>
        <a:bodyPr/>
        <a:lstStyle/>
        <a:p>
          <a:endParaRPr lang="en-US"/>
        </a:p>
      </dgm:t>
    </dgm:pt>
    <dgm:pt modelId="{585A9075-60EC-4B6E-B865-0827B32927F3}" type="sibTrans" cxnId="{55CAA20A-208F-4549-9255-F1FFA35A4A03}">
      <dgm:prSet/>
      <dgm:spPr/>
      <dgm:t>
        <a:bodyPr/>
        <a:lstStyle/>
        <a:p>
          <a:endParaRPr lang="en-US"/>
        </a:p>
      </dgm:t>
    </dgm:pt>
    <dgm:pt modelId="{4D9C60F5-87C1-4673-8479-3DCC5D907AD0}">
      <dgm:prSet phldrT="[Text]"/>
      <dgm:spPr/>
      <dgm:t>
        <a:bodyPr/>
        <a:lstStyle/>
        <a:p>
          <a:r>
            <a:rPr lang="en-US" dirty="0" smtClean="0"/>
            <a:t>Develop SQL Queries</a:t>
          </a:r>
          <a:endParaRPr lang="en-US" dirty="0"/>
        </a:p>
      </dgm:t>
    </dgm:pt>
    <dgm:pt modelId="{1FB46885-506F-45EF-A13A-785BFD388828}" type="parTrans" cxnId="{B0883D81-B3E4-4301-BD21-677E66A13F2A}">
      <dgm:prSet/>
      <dgm:spPr/>
      <dgm:t>
        <a:bodyPr/>
        <a:lstStyle/>
        <a:p>
          <a:endParaRPr lang="en-US"/>
        </a:p>
      </dgm:t>
    </dgm:pt>
    <dgm:pt modelId="{71F3AEEA-6528-4970-909D-335F84037AEA}" type="sibTrans" cxnId="{B0883D81-B3E4-4301-BD21-677E66A13F2A}">
      <dgm:prSet/>
      <dgm:spPr/>
      <dgm:t>
        <a:bodyPr/>
        <a:lstStyle/>
        <a:p>
          <a:endParaRPr lang="en-US"/>
        </a:p>
      </dgm:t>
    </dgm:pt>
    <dgm:pt modelId="{163FD87D-6D80-458A-9CF7-E523ACB5C646}">
      <dgm:prSet phldrT="[Text]"/>
      <dgm:spPr/>
      <dgm:t>
        <a:bodyPr/>
        <a:lstStyle/>
        <a:p>
          <a:r>
            <a:rPr lang="en-US" dirty="0" smtClean="0"/>
            <a:t>Processing User Events</a:t>
          </a:r>
          <a:endParaRPr lang="en-US" dirty="0"/>
        </a:p>
      </dgm:t>
    </dgm:pt>
    <dgm:pt modelId="{B093BCD3-5146-4D2A-9334-654DC210F07B}" type="parTrans" cxnId="{C5CE8D76-E302-4A28-A40D-D6F632C8F793}">
      <dgm:prSet/>
      <dgm:spPr/>
      <dgm:t>
        <a:bodyPr/>
        <a:lstStyle/>
        <a:p>
          <a:endParaRPr lang="en-US"/>
        </a:p>
      </dgm:t>
    </dgm:pt>
    <dgm:pt modelId="{130B30FB-1EC6-497D-9B6A-4E0D743E76B2}" type="sibTrans" cxnId="{C5CE8D76-E302-4A28-A40D-D6F632C8F793}">
      <dgm:prSet/>
      <dgm:spPr/>
      <dgm:t>
        <a:bodyPr/>
        <a:lstStyle/>
        <a:p>
          <a:endParaRPr lang="en-US"/>
        </a:p>
      </dgm:t>
    </dgm:pt>
    <dgm:pt modelId="{54FEFA36-653E-4214-B6C2-09683700DB54}">
      <dgm:prSet phldrT="[Text]"/>
      <dgm:spPr/>
      <dgm:t>
        <a:bodyPr/>
        <a:lstStyle/>
        <a:p>
          <a:r>
            <a:rPr lang="en-US" dirty="0" smtClean="0"/>
            <a:t>Returning requested data</a:t>
          </a:r>
          <a:endParaRPr lang="en-US" dirty="0"/>
        </a:p>
      </dgm:t>
    </dgm:pt>
    <dgm:pt modelId="{127B1E5E-6FF2-45AF-9879-69B6428E1259}" type="parTrans" cxnId="{5A07AC4C-C75B-4A26-917D-041D496B4815}">
      <dgm:prSet/>
      <dgm:spPr/>
      <dgm:t>
        <a:bodyPr/>
        <a:lstStyle/>
        <a:p>
          <a:endParaRPr lang="en-US"/>
        </a:p>
      </dgm:t>
    </dgm:pt>
    <dgm:pt modelId="{521D163F-7679-4D5C-AE23-EB469AA9993E}" type="sibTrans" cxnId="{5A07AC4C-C75B-4A26-917D-041D496B4815}">
      <dgm:prSet/>
      <dgm:spPr/>
      <dgm:t>
        <a:bodyPr/>
        <a:lstStyle/>
        <a:p>
          <a:endParaRPr lang="en-US"/>
        </a:p>
      </dgm:t>
    </dgm:pt>
    <dgm:pt modelId="{6996417B-4D2A-40D3-9170-033BE729004D}">
      <dgm:prSet phldrT="[Text]"/>
      <dgm:spPr/>
      <dgm:t>
        <a:bodyPr/>
        <a:lstStyle/>
        <a:p>
          <a:r>
            <a:rPr lang="en-US" dirty="0" smtClean="0"/>
            <a:t>Deploy </a:t>
          </a:r>
          <a:r>
            <a:rPr lang="en-US" dirty="0" err="1" smtClean="0"/>
            <a:t>Datagen</a:t>
          </a:r>
          <a:endParaRPr lang="en-US" dirty="0"/>
        </a:p>
      </dgm:t>
    </dgm:pt>
    <dgm:pt modelId="{C24B23F7-F515-4BDD-B53A-5F1E78C2A8B8}" type="parTrans" cxnId="{9199FF7F-A815-4C25-87EC-FFC27C7197B7}">
      <dgm:prSet/>
      <dgm:spPr/>
      <dgm:t>
        <a:bodyPr/>
        <a:lstStyle/>
        <a:p>
          <a:endParaRPr lang="en-US"/>
        </a:p>
      </dgm:t>
    </dgm:pt>
    <dgm:pt modelId="{D33C8CDD-0EF2-411C-BEE0-51D87CC03BA2}" type="sibTrans" cxnId="{9199FF7F-A815-4C25-87EC-FFC27C7197B7}">
      <dgm:prSet/>
      <dgm:spPr/>
      <dgm:t>
        <a:bodyPr/>
        <a:lstStyle/>
        <a:p>
          <a:endParaRPr lang="en-US"/>
        </a:p>
      </dgm:t>
    </dgm:pt>
    <dgm:pt modelId="{D838986B-B916-4DD3-8EA1-C5212312B2B8}">
      <dgm:prSet phldrT="[Text]"/>
      <dgm:spPr/>
      <dgm:t>
        <a:bodyPr/>
        <a:lstStyle/>
        <a:p>
          <a:r>
            <a:rPr lang="en-US" dirty="0" smtClean="0"/>
            <a:t>Deploy React App</a:t>
          </a:r>
          <a:endParaRPr lang="en-US" dirty="0"/>
        </a:p>
      </dgm:t>
    </dgm:pt>
    <dgm:pt modelId="{17416316-EFF3-4A8A-B487-4F68CD61CEBE}" type="parTrans" cxnId="{502DF3D2-213F-4B10-8416-4914AB0EE068}">
      <dgm:prSet/>
      <dgm:spPr/>
      <dgm:t>
        <a:bodyPr/>
        <a:lstStyle/>
        <a:p>
          <a:endParaRPr lang="en-US"/>
        </a:p>
      </dgm:t>
    </dgm:pt>
    <dgm:pt modelId="{E90EFCE4-7AAE-4742-B3A9-A62E53E855B0}" type="sibTrans" cxnId="{502DF3D2-213F-4B10-8416-4914AB0EE068}">
      <dgm:prSet/>
      <dgm:spPr/>
      <dgm:t>
        <a:bodyPr/>
        <a:lstStyle/>
        <a:p>
          <a:endParaRPr lang="en-US"/>
        </a:p>
      </dgm:t>
    </dgm:pt>
    <dgm:pt modelId="{2AE4D9B1-623A-4998-B82B-D5FCAFFFB112}">
      <dgm:prSet phldrT="[Text]"/>
      <dgm:spPr/>
      <dgm:t>
        <a:bodyPr/>
        <a:lstStyle/>
        <a:p>
          <a:r>
            <a:rPr lang="en-US" dirty="0" smtClean="0"/>
            <a:t>Accepting User Events</a:t>
          </a:r>
          <a:endParaRPr lang="en-US" dirty="0"/>
        </a:p>
      </dgm:t>
    </dgm:pt>
    <dgm:pt modelId="{D1C78A86-7FE1-469F-9EEC-ECB506AE06AD}" type="parTrans" cxnId="{BDE33D54-6910-4AB4-B931-BEB6FD9546A2}">
      <dgm:prSet/>
      <dgm:spPr/>
      <dgm:t>
        <a:bodyPr/>
        <a:lstStyle/>
        <a:p>
          <a:endParaRPr lang="en-US"/>
        </a:p>
      </dgm:t>
    </dgm:pt>
    <dgm:pt modelId="{2CADC33A-EBE4-420E-8F4A-65D099B50923}" type="sibTrans" cxnId="{BDE33D54-6910-4AB4-B931-BEB6FD9546A2}">
      <dgm:prSet/>
      <dgm:spPr/>
      <dgm:t>
        <a:bodyPr/>
        <a:lstStyle/>
        <a:p>
          <a:endParaRPr lang="en-US"/>
        </a:p>
      </dgm:t>
    </dgm:pt>
    <dgm:pt modelId="{19B3302F-82C3-4549-922D-C67B7CF318B5}" type="pres">
      <dgm:prSet presAssocID="{0C997C65-C33A-4E95-97B3-52A2BDC06597}" presName="Name0" presStyleCnt="0">
        <dgm:presLayoutVars>
          <dgm:dir/>
          <dgm:animLvl val="lvl"/>
          <dgm:resizeHandles val="exact"/>
        </dgm:presLayoutVars>
      </dgm:prSet>
      <dgm:spPr/>
    </dgm:pt>
    <dgm:pt modelId="{B878B7DE-2783-4839-BDF2-F9C1FF1D7109}" type="pres">
      <dgm:prSet presAssocID="{44489301-9789-473B-A000-8B3EAC4C6C88}" presName="vertFlow" presStyleCnt="0"/>
      <dgm:spPr/>
    </dgm:pt>
    <dgm:pt modelId="{9932901A-4182-4EBF-AEA0-1CAC21F8E73F}" type="pres">
      <dgm:prSet presAssocID="{44489301-9789-473B-A000-8B3EAC4C6C88}" presName="header" presStyleLbl="node1" presStyleIdx="0" presStyleCnt="6"/>
      <dgm:spPr/>
      <dgm:t>
        <a:bodyPr/>
        <a:lstStyle/>
        <a:p>
          <a:endParaRPr lang="en-US"/>
        </a:p>
      </dgm:t>
    </dgm:pt>
    <dgm:pt modelId="{6CD05DAA-1BD5-4DE8-B7D6-D826031AA99D}" type="pres">
      <dgm:prSet presAssocID="{E7EFCC1F-E2C3-42D8-B8F0-1A8456723F8E}" presName="parTrans" presStyleLbl="sibTrans2D1" presStyleIdx="0" presStyleCnt="18"/>
      <dgm:spPr/>
    </dgm:pt>
    <dgm:pt modelId="{7F03157B-2160-4054-AF2B-F30418AA3870}" type="pres">
      <dgm:prSet presAssocID="{0998DCFE-DAF4-488B-88AA-D27921420F29}" presName="child" presStyleLbl="alignAccFollowNode1" presStyleIdx="0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2CCF1-F7C6-4F0A-864A-4C9FC3697EE3}" type="pres">
      <dgm:prSet presAssocID="{A1947980-E7A9-4909-A9EF-21166BCED09E}" presName="sibTrans" presStyleLbl="sibTrans2D1" presStyleIdx="1" presStyleCnt="18"/>
      <dgm:spPr/>
    </dgm:pt>
    <dgm:pt modelId="{7EFB43BC-CECC-4358-8D6A-3A8BF0C468CE}" type="pres">
      <dgm:prSet presAssocID="{B5AEE88C-DBB5-42B9-8EC4-C969FCF2BF13}" presName="child" presStyleLbl="alignAccFollowNode1" presStyleIdx="1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60B7A-37FA-4972-8DDC-A679439397C7}" type="pres">
      <dgm:prSet presAssocID="{1D6DAF3F-78A4-422F-8952-961690244F7D}" presName="sibTrans" presStyleLbl="sibTrans2D1" presStyleIdx="2" presStyleCnt="18"/>
      <dgm:spPr/>
    </dgm:pt>
    <dgm:pt modelId="{5AF1481A-2C97-4780-803A-7DF7A2887EE2}" type="pres">
      <dgm:prSet presAssocID="{82B49FDD-ECC0-4CA9-ABC8-F8DB442B4F00}" presName="child" presStyleLbl="alignAccFollowNode1" presStyleIdx="2" presStyleCnt="18">
        <dgm:presLayoutVars>
          <dgm:chMax val="0"/>
          <dgm:bulletEnabled val="1"/>
        </dgm:presLayoutVars>
      </dgm:prSet>
      <dgm:spPr/>
    </dgm:pt>
    <dgm:pt modelId="{E0175E4D-E932-4851-B1F8-63F6C2198460}" type="pres">
      <dgm:prSet presAssocID="{44489301-9789-473B-A000-8B3EAC4C6C88}" presName="hSp" presStyleCnt="0"/>
      <dgm:spPr/>
    </dgm:pt>
    <dgm:pt modelId="{0FCBFC55-6122-4412-ADA5-53C331CFCD90}" type="pres">
      <dgm:prSet presAssocID="{15EF1CA8-D1A6-4934-8AE0-560D19963BFB}" presName="vertFlow" presStyleCnt="0"/>
      <dgm:spPr/>
    </dgm:pt>
    <dgm:pt modelId="{4559DA0F-52AE-4D85-BCB1-E70CCDF414D4}" type="pres">
      <dgm:prSet presAssocID="{15EF1CA8-D1A6-4934-8AE0-560D19963BFB}" presName="header" presStyleLbl="node1" presStyleIdx="1" presStyleCnt="6"/>
      <dgm:spPr/>
      <dgm:t>
        <a:bodyPr/>
        <a:lstStyle/>
        <a:p>
          <a:endParaRPr lang="en-US"/>
        </a:p>
      </dgm:t>
    </dgm:pt>
    <dgm:pt modelId="{5C598999-98FB-4795-A029-57EF1B6314D1}" type="pres">
      <dgm:prSet presAssocID="{B6B132CA-AC3C-4743-8F2B-BFD8F495D7CB}" presName="parTrans" presStyleLbl="sibTrans2D1" presStyleIdx="3" presStyleCnt="18"/>
      <dgm:spPr/>
    </dgm:pt>
    <dgm:pt modelId="{F637D38E-96F1-42A7-B806-2C7166B86DD6}" type="pres">
      <dgm:prSet presAssocID="{7EDDFE45-6B3A-45CB-A5B9-1E9BA335222E}" presName="child" presStyleLbl="alignAccFollowNode1" presStyleIdx="3" presStyleCnt="18">
        <dgm:presLayoutVars>
          <dgm:chMax val="0"/>
          <dgm:bulletEnabled val="1"/>
        </dgm:presLayoutVars>
      </dgm:prSet>
      <dgm:spPr/>
    </dgm:pt>
    <dgm:pt modelId="{975F1C6D-1A69-4C4A-9F60-162B700EC93B}" type="pres">
      <dgm:prSet presAssocID="{7EA36A38-98FA-488B-9AFD-AFBFD39A9FDC}" presName="sibTrans" presStyleLbl="sibTrans2D1" presStyleIdx="4" presStyleCnt="18"/>
      <dgm:spPr/>
    </dgm:pt>
    <dgm:pt modelId="{988668F6-B71E-4CCF-AC92-36745AF7B3F1}" type="pres">
      <dgm:prSet presAssocID="{26A954BA-A619-45FF-B578-923ECFE5852B}" presName="child" presStyleLbl="alignAccFollowNode1" presStyleIdx="4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C3067-9A5E-492C-BD99-06CABBA695B7}" type="pres">
      <dgm:prSet presAssocID="{EDF2FCAF-FF8D-4A56-90E3-64481AEF8FC8}" presName="sibTrans" presStyleLbl="sibTrans2D1" presStyleIdx="5" presStyleCnt="18"/>
      <dgm:spPr/>
    </dgm:pt>
    <dgm:pt modelId="{C4000C54-27B0-46BE-A4C4-5CCC20B8D631}" type="pres">
      <dgm:prSet presAssocID="{879C38AF-C94C-477F-AB4C-2D158B44DE07}" presName="child" presStyleLbl="alignAccFollowNode1" presStyleIdx="5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A6E2C-D5FD-40DF-A6F3-0CD985918B2C}" type="pres">
      <dgm:prSet presAssocID="{15EF1CA8-D1A6-4934-8AE0-560D19963BFB}" presName="hSp" presStyleCnt="0"/>
      <dgm:spPr/>
    </dgm:pt>
    <dgm:pt modelId="{3BC783C8-6A57-4C8B-9AA8-8B52F7054678}" type="pres">
      <dgm:prSet presAssocID="{FDF395B5-4B3A-4B0F-B945-7BBA9F1A7299}" presName="vertFlow" presStyleCnt="0"/>
      <dgm:spPr/>
    </dgm:pt>
    <dgm:pt modelId="{201A7041-C51A-4301-9E8C-C5EB3E5B3E35}" type="pres">
      <dgm:prSet presAssocID="{FDF395B5-4B3A-4B0F-B945-7BBA9F1A7299}" presName="header" presStyleLbl="node1" presStyleIdx="2" presStyleCnt="6"/>
      <dgm:spPr/>
      <dgm:t>
        <a:bodyPr/>
        <a:lstStyle/>
        <a:p>
          <a:endParaRPr lang="en-US"/>
        </a:p>
      </dgm:t>
    </dgm:pt>
    <dgm:pt modelId="{9BA93CEF-D7C9-429D-B718-36F69AABBD05}" type="pres">
      <dgm:prSet presAssocID="{2990E7C6-12EB-4A1C-A2B2-FC40EC84DB58}" presName="parTrans" presStyleLbl="sibTrans2D1" presStyleIdx="6" presStyleCnt="18"/>
      <dgm:spPr/>
    </dgm:pt>
    <dgm:pt modelId="{A8E991AA-E853-4F5B-899E-CFA058627ADE}" type="pres">
      <dgm:prSet presAssocID="{14D52F58-F66E-4B7C-A5B4-DC9A0B5B3CD0}" presName="child" presStyleLbl="alignAccFollowNode1" presStyleIdx="6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D3F62-336D-48D5-8C78-DD7ED9A16529}" type="pres">
      <dgm:prSet presAssocID="{51B49EE9-210C-4E61-9F36-243D5C76682D}" presName="sibTrans" presStyleLbl="sibTrans2D1" presStyleIdx="7" presStyleCnt="18"/>
      <dgm:spPr/>
    </dgm:pt>
    <dgm:pt modelId="{84F8A94D-EB07-44DA-AAD4-8A814561B165}" type="pres">
      <dgm:prSet presAssocID="{3A244617-DE13-49E0-89B4-D96EFFCCE677}" presName="child" presStyleLbl="alignAccFollowNode1" presStyleIdx="7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A034F-4938-49DE-BE84-0E2B22CBB9B9}" type="pres">
      <dgm:prSet presAssocID="{5772DC8B-5847-4C34-A371-CBA12F421F9D}" presName="sibTrans" presStyleLbl="sibTrans2D1" presStyleIdx="8" presStyleCnt="18"/>
      <dgm:spPr/>
    </dgm:pt>
    <dgm:pt modelId="{47891B83-AD96-4FA0-A913-6C2410FF7994}" type="pres">
      <dgm:prSet presAssocID="{B5562CD3-922B-4E8F-96ED-F1C850FC9D72}" presName="child" presStyleLbl="alignAccFollowNode1" presStyleIdx="8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79C86-D1B0-4072-AB90-A7B18F94F550}" type="pres">
      <dgm:prSet presAssocID="{FDF395B5-4B3A-4B0F-B945-7BBA9F1A7299}" presName="hSp" presStyleCnt="0"/>
      <dgm:spPr/>
    </dgm:pt>
    <dgm:pt modelId="{CF0B06CF-E40C-424C-89BA-7A3F8427395A}" type="pres">
      <dgm:prSet presAssocID="{3A1FC52C-284C-4E15-B51F-A949B89C7F97}" presName="vertFlow" presStyleCnt="0"/>
      <dgm:spPr/>
    </dgm:pt>
    <dgm:pt modelId="{AF9B5A31-F99C-44A8-81E1-870BA74A3D59}" type="pres">
      <dgm:prSet presAssocID="{3A1FC52C-284C-4E15-B51F-A949B89C7F97}" presName="header" presStyleLbl="node1" presStyleIdx="3" presStyleCnt="6"/>
      <dgm:spPr/>
      <dgm:t>
        <a:bodyPr/>
        <a:lstStyle/>
        <a:p>
          <a:endParaRPr lang="en-US"/>
        </a:p>
      </dgm:t>
    </dgm:pt>
    <dgm:pt modelId="{245D9312-F685-49CE-BA30-7C1147B4B563}" type="pres">
      <dgm:prSet presAssocID="{09B97A0B-F4BB-4C08-BE7C-9F7C5199431D}" presName="parTrans" presStyleLbl="sibTrans2D1" presStyleIdx="9" presStyleCnt="18"/>
      <dgm:spPr/>
    </dgm:pt>
    <dgm:pt modelId="{3D2D0310-C6F5-4340-8583-9FCFFF7FA797}" type="pres">
      <dgm:prSet presAssocID="{44CA996B-E54D-4382-AAA2-416A67FAF8C1}" presName="child" presStyleLbl="alignAccFollowNode1" presStyleIdx="9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B97F5-C6FD-4212-A521-BC718290A7A5}" type="pres">
      <dgm:prSet presAssocID="{DEE98C6A-7254-4176-B5A3-3ADE82A7481F}" presName="sibTrans" presStyleLbl="sibTrans2D1" presStyleIdx="10" presStyleCnt="18"/>
      <dgm:spPr/>
    </dgm:pt>
    <dgm:pt modelId="{B82CD5F8-3185-45EF-AA45-5385080091D4}" type="pres">
      <dgm:prSet presAssocID="{6996417B-4D2A-40D3-9170-033BE729004D}" presName="child" presStyleLbl="alignAccFollowNode1" presStyleIdx="10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B2849-C91D-4873-85B5-4794AAF46CFF}" type="pres">
      <dgm:prSet presAssocID="{D33C8CDD-0EF2-411C-BEE0-51D87CC03BA2}" presName="sibTrans" presStyleLbl="sibTrans2D1" presStyleIdx="11" presStyleCnt="18"/>
      <dgm:spPr/>
    </dgm:pt>
    <dgm:pt modelId="{855C4099-1B41-49D2-BFB9-3533FE238B04}" type="pres">
      <dgm:prSet presAssocID="{D838986B-B916-4DD3-8EA1-C5212312B2B8}" presName="child" presStyleLbl="alignAccFollowNode1" presStyleIdx="11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F7D42-ED18-4A15-8709-94288E3DE62B}" type="pres">
      <dgm:prSet presAssocID="{3A1FC52C-284C-4E15-B51F-A949B89C7F97}" presName="hSp" presStyleCnt="0"/>
      <dgm:spPr/>
    </dgm:pt>
    <dgm:pt modelId="{1B61025B-EAC2-4667-B0F1-50D6E61464D4}" type="pres">
      <dgm:prSet presAssocID="{0BBC49EC-C852-46C6-A2A1-AB008ABDFD32}" presName="vertFlow" presStyleCnt="0"/>
      <dgm:spPr/>
    </dgm:pt>
    <dgm:pt modelId="{5826FE74-DE85-4025-9E00-CD89693A9485}" type="pres">
      <dgm:prSet presAssocID="{0BBC49EC-C852-46C6-A2A1-AB008ABDFD32}" presName="header" presStyleLbl="node1" presStyleIdx="4" presStyleCnt="6"/>
      <dgm:spPr/>
      <dgm:t>
        <a:bodyPr/>
        <a:lstStyle/>
        <a:p>
          <a:endParaRPr lang="en-US"/>
        </a:p>
      </dgm:t>
    </dgm:pt>
    <dgm:pt modelId="{606C3932-545C-4619-825D-DE75F5E1F4A0}" type="pres">
      <dgm:prSet presAssocID="{D1C78A86-7FE1-469F-9EEC-ECB506AE06AD}" presName="parTrans" presStyleLbl="sibTrans2D1" presStyleIdx="12" presStyleCnt="18"/>
      <dgm:spPr/>
    </dgm:pt>
    <dgm:pt modelId="{3B68E2E3-BCDB-4C8D-A977-F891B17C18C1}" type="pres">
      <dgm:prSet presAssocID="{2AE4D9B1-623A-4998-B82B-D5FCAFFFB112}" presName="child" presStyleLbl="alignAccFollowNode1" presStyleIdx="12" presStyleCnt="18">
        <dgm:presLayoutVars>
          <dgm:chMax val="0"/>
          <dgm:bulletEnabled val="1"/>
        </dgm:presLayoutVars>
      </dgm:prSet>
      <dgm:spPr/>
    </dgm:pt>
    <dgm:pt modelId="{B9C6B98D-EAA4-490E-9690-D14156759303}" type="pres">
      <dgm:prSet presAssocID="{2CADC33A-EBE4-420E-8F4A-65D099B50923}" presName="sibTrans" presStyleLbl="sibTrans2D1" presStyleIdx="13" presStyleCnt="18"/>
      <dgm:spPr/>
    </dgm:pt>
    <dgm:pt modelId="{2C5405C3-9E64-4006-A822-C0675CCD02CB}" type="pres">
      <dgm:prSet presAssocID="{F257AC59-F211-428D-A7BB-178D15020DB0}" presName="child" presStyleLbl="alignAccFollowNode1" presStyleIdx="13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413FD-8452-4DBA-8398-6B9149478BCC}" type="pres">
      <dgm:prSet presAssocID="{2779658D-175E-4326-85BF-D69769DC84E4}" presName="sibTrans" presStyleLbl="sibTrans2D1" presStyleIdx="14" presStyleCnt="18"/>
      <dgm:spPr/>
    </dgm:pt>
    <dgm:pt modelId="{A4DD4DE3-C6EC-4B7A-83D8-F78B801676E2}" type="pres">
      <dgm:prSet presAssocID="{18E3362A-78F4-4068-8437-E1E6E80C486A}" presName="child" presStyleLbl="alignAccFollowNode1" presStyleIdx="14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B4308-E627-4653-A344-2F2EC2B5565D}" type="pres">
      <dgm:prSet presAssocID="{0BBC49EC-C852-46C6-A2A1-AB008ABDFD32}" presName="hSp" presStyleCnt="0"/>
      <dgm:spPr/>
    </dgm:pt>
    <dgm:pt modelId="{F4F47E92-42AE-4F45-B644-58DD3CBA0C3E}" type="pres">
      <dgm:prSet presAssocID="{5ABD4718-F29D-496E-86DB-51D26B0625CC}" presName="vertFlow" presStyleCnt="0"/>
      <dgm:spPr/>
    </dgm:pt>
    <dgm:pt modelId="{F845C850-A84C-4150-AB57-463776F46A17}" type="pres">
      <dgm:prSet presAssocID="{5ABD4718-F29D-496E-86DB-51D26B0625CC}" presName="header" presStyleLbl="node1" presStyleIdx="5" presStyleCnt="6"/>
      <dgm:spPr/>
      <dgm:t>
        <a:bodyPr/>
        <a:lstStyle/>
        <a:p>
          <a:endParaRPr lang="en-US"/>
        </a:p>
      </dgm:t>
    </dgm:pt>
    <dgm:pt modelId="{40F0C427-5494-4E33-A4B7-1DB03F61E43F}" type="pres">
      <dgm:prSet presAssocID="{1FB46885-506F-45EF-A13A-785BFD388828}" presName="parTrans" presStyleLbl="sibTrans2D1" presStyleIdx="15" presStyleCnt="18"/>
      <dgm:spPr/>
    </dgm:pt>
    <dgm:pt modelId="{12A5D48A-16CB-4435-8AD4-D839B6ADAB85}" type="pres">
      <dgm:prSet presAssocID="{4D9C60F5-87C1-4673-8479-3DCC5D907AD0}" presName="child" presStyleLbl="alignAccFollowNode1" presStyleIdx="15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EB03E-B639-48B6-A311-C894DD4D5579}" type="pres">
      <dgm:prSet presAssocID="{71F3AEEA-6528-4970-909D-335F84037AEA}" presName="sibTrans" presStyleLbl="sibTrans2D1" presStyleIdx="16" presStyleCnt="18"/>
      <dgm:spPr/>
    </dgm:pt>
    <dgm:pt modelId="{397A38C0-0C4B-4625-9B1E-E606CE7AC2BB}" type="pres">
      <dgm:prSet presAssocID="{163FD87D-6D80-458A-9CF7-E523ACB5C646}" presName="child" presStyleLbl="alignAccFollowNode1" presStyleIdx="16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A894-B691-486E-A132-EAAC7915E2E1}" type="pres">
      <dgm:prSet presAssocID="{130B30FB-1EC6-497D-9B6A-4E0D743E76B2}" presName="sibTrans" presStyleLbl="sibTrans2D1" presStyleIdx="17" presStyleCnt="18"/>
      <dgm:spPr/>
    </dgm:pt>
    <dgm:pt modelId="{42F5832E-0ADB-4008-A4B4-8EA3F4A19373}" type="pres">
      <dgm:prSet presAssocID="{54FEFA36-653E-4214-B6C2-09683700DB54}" presName="child" presStyleLbl="alignAccFollowNode1" presStyleIdx="17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353DC9-59BC-44A3-AA93-2EB1CE297E9F}" type="presOf" srcId="{2990E7C6-12EB-4A1C-A2B2-FC40EC84DB58}" destId="{9BA93CEF-D7C9-429D-B718-36F69AABBD05}" srcOrd="0" destOrd="0" presId="urn:microsoft.com/office/officeart/2005/8/layout/lProcess1"/>
    <dgm:cxn modelId="{71B88C4C-3A22-4A9F-AA05-2F1B71345985}" srcId="{0C997C65-C33A-4E95-97B3-52A2BDC06597}" destId="{15EF1CA8-D1A6-4934-8AE0-560D19963BFB}" srcOrd="1" destOrd="0" parTransId="{BEA570B2-3098-41F9-9EEC-35F53EFD8DB5}" sibTransId="{B30536CA-521E-4F20-98AA-D4F38E0311CE}"/>
    <dgm:cxn modelId="{B0883D81-B3E4-4301-BD21-677E66A13F2A}" srcId="{5ABD4718-F29D-496E-86DB-51D26B0625CC}" destId="{4D9C60F5-87C1-4673-8479-3DCC5D907AD0}" srcOrd="0" destOrd="0" parTransId="{1FB46885-506F-45EF-A13A-785BFD388828}" sibTransId="{71F3AEEA-6528-4970-909D-335F84037AEA}"/>
    <dgm:cxn modelId="{6A27D088-3AA9-4DE7-B28A-749C3DCD12F9}" type="presOf" srcId="{26A954BA-A619-45FF-B578-923ECFE5852B}" destId="{988668F6-B71E-4CCF-AC92-36745AF7B3F1}" srcOrd="0" destOrd="0" presId="urn:microsoft.com/office/officeart/2005/8/layout/lProcess1"/>
    <dgm:cxn modelId="{2B34F950-FFFE-4E7B-B4AA-48EC9DFB8AB2}" srcId="{FDF395B5-4B3A-4B0F-B945-7BBA9F1A7299}" destId="{3A244617-DE13-49E0-89B4-D96EFFCCE677}" srcOrd="1" destOrd="0" parTransId="{CFE6CF9E-EA88-4812-8A8F-6E7F3D36EA1B}" sibTransId="{5772DC8B-5847-4C34-A371-CBA12F421F9D}"/>
    <dgm:cxn modelId="{9199FF7F-A815-4C25-87EC-FFC27C7197B7}" srcId="{3A1FC52C-284C-4E15-B51F-A949B89C7F97}" destId="{6996417B-4D2A-40D3-9170-033BE729004D}" srcOrd="1" destOrd="0" parTransId="{C24B23F7-F515-4BDD-B53A-5F1E78C2A8B8}" sibTransId="{D33C8CDD-0EF2-411C-BEE0-51D87CC03BA2}"/>
    <dgm:cxn modelId="{9082C154-34AA-455E-8582-36D7047F4231}" type="presOf" srcId="{0998DCFE-DAF4-488B-88AA-D27921420F29}" destId="{7F03157B-2160-4054-AF2B-F30418AA3870}" srcOrd="0" destOrd="0" presId="urn:microsoft.com/office/officeart/2005/8/layout/lProcess1"/>
    <dgm:cxn modelId="{457DD811-D656-4408-B2CA-DC10F279399B}" type="presOf" srcId="{0BBC49EC-C852-46C6-A2A1-AB008ABDFD32}" destId="{5826FE74-DE85-4025-9E00-CD89693A9485}" srcOrd="0" destOrd="0" presId="urn:microsoft.com/office/officeart/2005/8/layout/lProcess1"/>
    <dgm:cxn modelId="{BDE33D54-6910-4AB4-B931-BEB6FD9546A2}" srcId="{0BBC49EC-C852-46C6-A2A1-AB008ABDFD32}" destId="{2AE4D9B1-623A-4998-B82B-D5FCAFFFB112}" srcOrd="0" destOrd="0" parTransId="{D1C78A86-7FE1-469F-9EEC-ECB506AE06AD}" sibTransId="{2CADC33A-EBE4-420E-8F4A-65D099B50923}"/>
    <dgm:cxn modelId="{35F48A9B-E8A3-40CD-9F3F-7CBC26B1B328}" type="presOf" srcId="{EDF2FCAF-FF8D-4A56-90E3-64481AEF8FC8}" destId="{181C3067-9A5E-492C-BD99-06CABBA695B7}" srcOrd="0" destOrd="0" presId="urn:microsoft.com/office/officeart/2005/8/layout/lProcess1"/>
    <dgm:cxn modelId="{617B2E84-0755-4C96-A344-A00D6D35CEAB}" type="presOf" srcId="{18E3362A-78F4-4068-8437-E1E6E80C486A}" destId="{A4DD4DE3-C6EC-4B7A-83D8-F78B801676E2}" srcOrd="0" destOrd="0" presId="urn:microsoft.com/office/officeart/2005/8/layout/lProcess1"/>
    <dgm:cxn modelId="{5A07AC4C-C75B-4A26-917D-041D496B4815}" srcId="{5ABD4718-F29D-496E-86DB-51D26B0625CC}" destId="{54FEFA36-653E-4214-B6C2-09683700DB54}" srcOrd="2" destOrd="0" parTransId="{127B1E5E-6FF2-45AF-9879-69B6428E1259}" sibTransId="{521D163F-7679-4D5C-AE23-EB469AA9993E}"/>
    <dgm:cxn modelId="{C4F002DF-2BAB-4E4B-AD40-E81FD51D1DA4}" srcId="{FDF395B5-4B3A-4B0F-B945-7BBA9F1A7299}" destId="{14D52F58-F66E-4B7C-A5B4-DC9A0B5B3CD0}" srcOrd="0" destOrd="0" parTransId="{2990E7C6-12EB-4A1C-A2B2-FC40EC84DB58}" sibTransId="{51B49EE9-210C-4E61-9F36-243D5C76682D}"/>
    <dgm:cxn modelId="{3576E98A-0DFD-4EE2-9E65-11DD2A70633A}" srcId="{15EF1CA8-D1A6-4934-8AE0-560D19963BFB}" destId="{879C38AF-C94C-477F-AB4C-2D158B44DE07}" srcOrd="2" destOrd="0" parTransId="{21AAD9EC-FE14-461E-8911-73558121DD1B}" sibTransId="{B6805839-DAF8-4098-8D5D-C1974BFF60F5}"/>
    <dgm:cxn modelId="{DA654E19-23DE-4563-A7A6-8C233E34704E}" type="presOf" srcId="{2AE4D9B1-623A-4998-B82B-D5FCAFFFB112}" destId="{3B68E2E3-BCDB-4C8D-A977-F891B17C18C1}" srcOrd="0" destOrd="0" presId="urn:microsoft.com/office/officeart/2005/8/layout/lProcess1"/>
    <dgm:cxn modelId="{8179598A-A5F2-42B1-A2E3-FC1A6B1D6759}" srcId="{0C997C65-C33A-4E95-97B3-52A2BDC06597}" destId="{0BBC49EC-C852-46C6-A2A1-AB008ABDFD32}" srcOrd="4" destOrd="0" parTransId="{25AB0A3D-9269-4322-968F-9DF2F16A9B26}" sibTransId="{D60F039B-8674-4A4A-9191-CACE55DD09FC}"/>
    <dgm:cxn modelId="{333C6D25-FE21-48C9-9712-740AF5270ECF}" srcId="{15EF1CA8-D1A6-4934-8AE0-560D19963BFB}" destId="{26A954BA-A619-45FF-B578-923ECFE5852B}" srcOrd="1" destOrd="0" parTransId="{95469DF3-EFF4-491A-A1F1-C1E78ACFFF8F}" sibTransId="{EDF2FCAF-FF8D-4A56-90E3-64481AEF8FC8}"/>
    <dgm:cxn modelId="{DF1CEB1E-FF54-426F-A674-75936E061DEB}" srcId="{FDF395B5-4B3A-4B0F-B945-7BBA9F1A7299}" destId="{B5562CD3-922B-4E8F-96ED-F1C850FC9D72}" srcOrd="2" destOrd="0" parTransId="{00F5F77A-9B99-4ADA-84D4-103327F4A715}" sibTransId="{34A00ADD-E4AE-453F-AE5C-9DE1A28ACB8A}"/>
    <dgm:cxn modelId="{4B73B3FC-2514-4891-91B4-579B1D82E544}" srcId="{44489301-9789-473B-A000-8B3EAC4C6C88}" destId="{0998DCFE-DAF4-488B-88AA-D27921420F29}" srcOrd="0" destOrd="0" parTransId="{E7EFCC1F-E2C3-42D8-B8F0-1A8456723F8E}" sibTransId="{A1947980-E7A9-4909-A9EF-21166BCED09E}"/>
    <dgm:cxn modelId="{636DD9C2-9387-4F41-8192-6F61B10FD69B}" type="presOf" srcId="{7EA36A38-98FA-488B-9AFD-AFBFD39A9FDC}" destId="{975F1C6D-1A69-4C4A-9F60-162B700EC93B}" srcOrd="0" destOrd="0" presId="urn:microsoft.com/office/officeart/2005/8/layout/lProcess1"/>
    <dgm:cxn modelId="{765212F1-5873-40B8-8D53-43B492E4D734}" type="presOf" srcId="{2779658D-175E-4326-85BF-D69769DC84E4}" destId="{98D413FD-8452-4DBA-8398-6B9149478BCC}" srcOrd="0" destOrd="0" presId="urn:microsoft.com/office/officeart/2005/8/layout/lProcess1"/>
    <dgm:cxn modelId="{0D96CB1F-D9F6-487E-BC6D-8F7E0F8AF51D}" type="presOf" srcId="{3A244617-DE13-49E0-89B4-D96EFFCCE677}" destId="{84F8A94D-EB07-44DA-AAD4-8A814561B165}" srcOrd="0" destOrd="0" presId="urn:microsoft.com/office/officeart/2005/8/layout/lProcess1"/>
    <dgm:cxn modelId="{B2E871B9-DB33-4209-93CA-CE6396215755}" type="presOf" srcId="{44489301-9789-473B-A000-8B3EAC4C6C88}" destId="{9932901A-4182-4EBF-AEA0-1CAC21F8E73F}" srcOrd="0" destOrd="0" presId="urn:microsoft.com/office/officeart/2005/8/layout/lProcess1"/>
    <dgm:cxn modelId="{4BBFA034-3BDD-4407-9678-BA46BDAF9514}" type="presOf" srcId="{D838986B-B916-4DD3-8EA1-C5212312B2B8}" destId="{855C4099-1B41-49D2-BFB9-3533FE238B04}" srcOrd="0" destOrd="0" presId="urn:microsoft.com/office/officeart/2005/8/layout/lProcess1"/>
    <dgm:cxn modelId="{0BE171BC-D810-4185-8616-5B5FFF40EA9C}" type="presOf" srcId="{130B30FB-1EC6-497D-9B6A-4E0D743E76B2}" destId="{3AA9A894-B691-486E-A132-EAAC7915E2E1}" srcOrd="0" destOrd="0" presId="urn:microsoft.com/office/officeart/2005/8/layout/lProcess1"/>
    <dgm:cxn modelId="{55CAA20A-208F-4549-9255-F1FFA35A4A03}" srcId="{0BBC49EC-C852-46C6-A2A1-AB008ABDFD32}" destId="{18E3362A-78F4-4068-8437-E1E6E80C486A}" srcOrd="2" destOrd="0" parTransId="{31A105C7-8DC0-4EF1-AC00-F5303E832DD2}" sibTransId="{585A9075-60EC-4B6E-B865-0827B32927F3}"/>
    <dgm:cxn modelId="{C8D83322-A335-418E-AC24-DEC15B9FEFCB}" type="presOf" srcId="{7EDDFE45-6B3A-45CB-A5B9-1E9BA335222E}" destId="{F637D38E-96F1-42A7-B806-2C7166B86DD6}" srcOrd="0" destOrd="0" presId="urn:microsoft.com/office/officeart/2005/8/layout/lProcess1"/>
    <dgm:cxn modelId="{F4891FB6-F03E-4861-A757-A50B52469FD4}" type="presOf" srcId="{51B49EE9-210C-4E61-9F36-243D5C76682D}" destId="{1FCD3F62-336D-48D5-8C78-DD7ED9A16529}" srcOrd="0" destOrd="0" presId="urn:microsoft.com/office/officeart/2005/8/layout/lProcess1"/>
    <dgm:cxn modelId="{C8A37916-EC9A-4818-8F00-244A5024AC93}" type="presOf" srcId="{D1C78A86-7FE1-469F-9EEC-ECB506AE06AD}" destId="{606C3932-545C-4619-825D-DE75F5E1F4A0}" srcOrd="0" destOrd="0" presId="urn:microsoft.com/office/officeart/2005/8/layout/lProcess1"/>
    <dgm:cxn modelId="{C5CE8D76-E302-4A28-A40D-D6F632C8F793}" srcId="{5ABD4718-F29D-496E-86DB-51D26B0625CC}" destId="{163FD87D-6D80-458A-9CF7-E523ACB5C646}" srcOrd="1" destOrd="0" parTransId="{B093BCD3-5146-4D2A-9334-654DC210F07B}" sibTransId="{130B30FB-1EC6-497D-9B6A-4E0D743E76B2}"/>
    <dgm:cxn modelId="{9EFDD609-2DA9-46B0-886A-41A2858D03DE}" type="presOf" srcId="{B5AEE88C-DBB5-42B9-8EC4-C969FCF2BF13}" destId="{7EFB43BC-CECC-4358-8D6A-3A8BF0C468CE}" srcOrd="0" destOrd="0" presId="urn:microsoft.com/office/officeart/2005/8/layout/lProcess1"/>
    <dgm:cxn modelId="{370F941D-1AA9-4F47-82DA-4CD160052A42}" type="presOf" srcId="{5ABD4718-F29D-496E-86DB-51D26B0625CC}" destId="{F845C850-A84C-4150-AB57-463776F46A17}" srcOrd="0" destOrd="0" presId="urn:microsoft.com/office/officeart/2005/8/layout/lProcess1"/>
    <dgm:cxn modelId="{C9351EB3-3C9E-44EE-A381-16135FB37E5E}" type="presOf" srcId="{14D52F58-F66E-4B7C-A5B4-DC9A0B5B3CD0}" destId="{A8E991AA-E853-4F5B-899E-CFA058627ADE}" srcOrd="0" destOrd="0" presId="urn:microsoft.com/office/officeart/2005/8/layout/lProcess1"/>
    <dgm:cxn modelId="{37464DC2-5CDD-49F3-8451-FAE997FC40DF}" type="presOf" srcId="{D33C8CDD-0EF2-411C-BEE0-51D87CC03BA2}" destId="{D29B2849-C91D-4873-85B5-4794AAF46CFF}" srcOrd="0" destOrd="0" presId="urn:microsoft.com/office/officeart/2005/8/layout/lProcess1"/>
    <dgm:cxn modelId="{AB25F6F4-8032-440B-A411-E1E005AEF5CB}" type="presOf" srcId="{5772DC8B-5847-4C34-A371-CBA12F421F9D}" destId="{D3BA034F-4938-49DE-BE84-0E2B22CBB9B9}" srcOrd="0" destOrd="0" presId="urn:microsoft.com/office/officeart/2005/8/layout/lProcess1"/>
    <dgm:cxn modelId="{474B272D-170C-445C-9E66-6BC0CE1C8531}" type="presOf" srcId="{A1947980-E7A9-4909-A9EF-21166BCED09E}" destId="{2712CCF1-F7C6-4F0A-864A-4C9FC3697EE3}" srcOrd="0" destOrd="0" presId="urn:microsoft.com/office/officeart/2005/8/layout/lProcess1"/>
    <dgm:cxn modelId="{198C22CC-6848-40F7-8340-FF12D99381E7}" srcId="{0C997C65-C33A-4E95-97B3-52A2BDC06597}" destId="{5ABD4718-F29D-496E-86DB-51D26B0625CC}" srcOrd="5" destOrd="0" parTransId="{0905F797-AC03-4A56-AF9D-D7B30F96F185}" sibTransId="{C03655B2-79A0-4C8B-8D5F-9BC175BF3D41}"/>
    <dgm:cxn modelId="{5C0C6156-F6A7-4A2B-B0AA-301015002C75}" type="presOf" srcId="{15EF1CA8-D1A6-4934-8AE0-560D19963BFB}" destId="{4559DA0F-52AE-4D85-BCB1-E70CCDF414D4}" srcOrd="0" destOrd="0" presId="urn:microsoft.com/office/officeart/2005/8/layout/lProcess1"/>
    <dgm:cxn modelId="{901D0D2A-2549-4DE8-9A59-88103BD41D96}" type="presOf" srcId="{09B97A0B-F4BB-4C08-BE7C-9F7C5199431D}" destId="{245D9312-F685-49CE-BA30-7C1147B4B563}" srcOrd="0" destOrd="0" presId="urn:microsoft.com/office/officeart/2005/8/layout/lProcess1"/>
    <dgm:cxn modelId="{8D00CF40-DDBC-4CE7-BC65-FDB861C9A773}" type="presOf" srcId="{163FD87D-6D80-458A-9CF7-E523ACB5C646}" destId="{397A38C0-0C4B-4625-9B1E-E606CE7AC2BB}" srcOrd="0" destOrd="0" presId="urn:microsoft.com/office/officeart/2005/8/layout/lProcess1"/>
    <dgm:cxn modelId="{EC7795FB-B7F6-4417-B515-EC3D78CF79FB}" srcId="{44489301-9789-473B-A000-8B3EAC4C6C88}" destId="{B5AEE88C-DBB5-42B9-8EC4-C969FCF2BF13}" srcOrd="1" destOrd="0" parTransId="{57F6AC54-CEE2-4A58-B8FA-2DD7BE8D3D81}" sibTransId="{1D6DAF3F-78A4-422F-8952-961690244F7D}"/>
    <dgm:cxn modelId="{47823B66-7139-4452-959C-074727F2F0AF}" srcId="{15EF1CA8-D1A6-4934-8AE0-560D19963BFB}" destId="{7EDDFE45-6B3A-45CB-A5B9-1E9BA335222E}" srcOrd="0" destOrd="0" parTransId="{B6B132CA-AC3C-4743-8F2B-BFD8F495D7CB}" sibTransId="{7EA36A38-98FA-488B-9AFD-AFBFD39A9FDC}"/>
    <dgm:cxn modelId="{9127D5AC-1518-49F7-A5BA-3DE9674B1A70}" type="presOf" srcId="{4D9C60F5-87C1-4673-8479-3DCC5D907AD0}" destId="{12A5D48A-16CB-4435-8AD4-D839B6ADAB85}" srcOrd="0" destOrd="0" presId="urn:microsoft.com/office/officeart/2005/8/layout/lProcess1"/>
    <dgm:cxn modelId="{E2073379-6E7F-48D5-BA2F-3B6D8341B4DE}" type="presOf" srcId="{E7EFCC1F-E2C3-42D8-B8F0-1A8456723F8E}" destId="{6CD05DAA-1BD5-4DE8-B7D6-D826031AA99D}" srcOrd="0" destOrd="0" presId="urn:microsoft.com/office/officeart/2005/8/layout/lProcess1"/>
    <dgm:cxn modelId="{9E9FBF4D-E517-46E8-9B77-DDB2C5540D6B}" type="presOf" srcId="{3A1FC52C-284C-4E15-B51F-A949B89C7F97}" destId="{AF9B5A31-F99C-44A8-81E1-870BA74A3D59}" srcOrd="0" destOrd="0" presId="urn:microsoft.com/office/officeart/2005/8/layout/lProcess1"/>
    <dgm:cxn modelId="{A461CC3C-1FE2-41AA-9A51-FDF05618D67A}" type="presOf" srcId="{0C997C65-C33A-4E95-97B3-52A2BDC06597}" destId="{19B3302F-82C3-4549-922D-C67B7CF318B5}" srcOrd="0" destOrd="0" presId="urn:microsoft.com/office/officeart/2005/8/layout/lProcess1"/>
    <dgm:cxn modelId="{23C95402-36E1-4EA2-B4E7-C3BD5708F86D}" type="presOf" srcId="{44CA996B-E54D-4382-AAA2-416A67FAF8C1}" destId="{3D2D0310-C6F5-4340-8583-9FCFFF7FA797}" srcOrd="0" destOrd="0" presId="urn:microsoft.com/office/officeart/2005/8/layout/lProcess1"/>
    <dgm:cxn modelId="{E8EC03C1-8B84-49B1-B6F3-5F74FA8C5CC3}" type="presOf" srcId="{54FEFA36-653E-4214-B6C2-09683700DB54}" destId="{42F5832E-0ADB-4008-A4B4-8EA3F4A19373}" srcOrd="0" destOrd="0" presId="urn:microsoft.com/office/officeart/2005/8/layout/lProcess1"/>
    <dgm:cxn modelId="{842AF040-1602-4B0E-93A9-3400422422F2}" type="presOf" srcId="{2CADC33A-EBE4-420E-8F4A-65D099B50923}" destId="{B9C6B98D-EAA4-490E-9690-D14156759303}" srcOrd="0" destOrd="0" presId="urn:microsoft.com/office/officeart/2005/8/layout/lProcess1"/>
    <dgm:cxn modelId="{EB05E037-AAD6-4829-A44C-8234B6E7E3EC}" srcId="{0BBC49EC-C852-46C6-A2A1-AB008ABDFD32}" destId="{F257AC59-F211-428D-A7BB-178D15020DB0}" srcOrd="1" destOrd="0" parTransId="{8BCF593E-EDF3-4B0B-B953-5F57C0D76EEB}" sibTransId="{2779658D-175E-4326-85BF-D69769DC84E4}"/>
    <dgm:cxn modelId="{F1313554-5F8E-4021-9D0F-245EA455905B}" type="presOf" srcId="{DEE98C6A-7254-4176-B5A3-3ADE82A7481F}" destId="{7C0B97F5-C6FD-4212-A521-BC718290A7A5}" srcOrd="0" destOrd="0" presId="urn:microsoft.com/office/officeart/2005/8/layout/lProcess1"/>
    <dgm:cxn modelId="{CB0B85C8-E7E6-4FE8-8D7F-E2A0AA9858A4}" type="presOf" srcId="{71F3AEEA-6528-4970-909D-335F84037AEA}" destId="{F10EB03E-B639-48B6-A311-C894DD4D5579}" srcOrd="0" destOrd="0" presId="urn:microsoft.com/office/officeart/2005/8/layout/lProcess1"/>
    <dgm:cxn modelId="{2D685242-889C-4345-BDB3-AA909A78A32D}" srcId="{44489301-9789-473B-A000-8B3EAC4C6C88}" destId="{82B49FDD-ECC0-4CA9-ABC8-F8DB442B4F00}" srcOrd="2" destOrd="0" parTransId="{FBCE74EB-23B7-471D-9F4C-62838651D1B7}" sibTransId="{62244856-6933-41E8-B49D-7258E2BAD801}"/>
    <dgm:cxn modelId="{CF8235EB-1778-4150-A90E-C3CB4B59E2C5}" srcId="{0C997C65-C33A-4E95-97B3-52A2BDC06597}" destId="{FDF395B5-4B3A-4B0F-B945-7BBA9F1A7299}" srcOrd="2" destOrd="0" parTransId="{F55E6EB6-4478-47CD-A65F-BC3ED8132B57}" sibTransId="{FD4DADFD-2419-4339-A065-6A84A3358CED}"/>
    <dgm:cxn modelId="{DEC8BF8B-1B32-40E4-9D48-A81F7975B33A}" type="presOf" srcId="{1D6DAF3F-78A4-422F-8952-961690244F7D}" destId="{76560B7A-37FA-4972-8DDC-A679439397C7}" srcOrd="0" destOrd="0" presId="urn:microsoft.com/office/officeart/2005/8/layout/lProcess1"/>
    <dgm:cxn modelId="{E5E279CA-B89C-472F-9BAB-C7F3457A1440}" type="presOf" srcId="{B6B132CA-AC3C-4743-8F2B-BFD8F495D7CB}" destId="{5C598999-98FB-4795-A029-57EF1B6314D1}" srcOrd="0" destOrd="0" presId="urn:microsoft.com/office/officeart/2005/8/layout/lProcess1"/>
    <dgm:cxn modelId="{B65B5888-A37F-48E4-8C26-9F93C1E4211A}" srcId="{0C997C65-C33A-4E95-97B3-52A2BDC06597}" destId="{3A1FC52C-284C-4E15-B51F-A949B89C7F97}" srcOrd="3" destOrd="0" parTransId="{C9FBB6B8-EDE6-4BCB-AEC3-F8E0156F96CF}" sibTransId="{E7CFC004-00C2-4213-AE9C-15E447FB9138}"/>
    <dgm:cxn modelId="{032D1EC4-B35C-49D9-B91B-CB1AFC121969}" type="presOf" srcId="{F257AC59-F211-428D-A7BB-178D15020DB0}" destId="{2C5405C3-9E64-4006-A822-C0675CCD02CB}" srcOrd="0" destOrd="0" presId="urn:microsoft.com/office/officeart/2005/8/layout/lProcess1"/>
    <dgm:cxn modelId="{5F8C40CB-3AE9-476E-AAE7-B30B8CD8FFFA}" type="presOf" srcId="{1FB46885-506F-45EF-A13A-785BFD388828}" destId="{40F0C427-5494-4E33-A4B7-1DB03F61E43F}" srcOrd="0" destOrd="0" presId="urn:microsoft.com/office/officeart/2005/8/layout/lProcess1"/>
    <dgm:cxn modelId="{A112EA41-3091-41A2-A194-5FFDC84BDB58}" type="presOf" srcId="{FDF395B5-4B3A-4B0F-B945-7BBA9F1A7299}" destId="{201A7041-C51A-4301-9E8C-C5EB3E5B3E35}" srcOrd="0" destOrd="0" presId="urn:microsoft.com/office/officeart/2005/8/layout/lProcess1"/>
    <dgm:cxn modelId="{502DF3D2-213F-4B10-8416-4914AB0EE068}" srcId="{3A1FC52C-284C-4E15-B51F-A949B89C7F97}" destId="{D838986B-B916-4DD3-8EA1-C5212312B2B8}" srcOrd="2" destOrd="0" parTransId="{17416316-EFF3-4A8A-B487-4F68CD61CEBE}" sibTransId="{E90EFCE4-7AAE-4742-B3A9-A62E53E855B0}"/>
    <dgm:cxn modelId="{23622B46-A0D9-4A31-9E63-EE538B86A86B}" type="presOf" srcId="{B5562CD3-922B-4E8F-96ED-F1C850FC9D72}" destId="{47891B83-AD96-4FA0-A913-6C2410FF7994}" srcOrd="0" destOrd="0" presId="urn:microsoft.com/office/officeart/2005/8/layout/lProcess1"/>
    <dgm:cxn modelId="{8F844486-B7E5-4973-ADEF-D6C54174AFFC}" type="presOf" srcId="{82B49FDD-ECC0-4CA9-ABC8-F8DB442B4F00}" destId="{5AF1481A-2C97-4780-803A-7DF7A2887EE2}" srcOrd="0" destOrd="0" presId="urn:microsoft.com/office/officeart/2005/8/layout/lProcess1"/>
    <dgm:cxn modelId="{4E26DD8E-4B99-4873-8E40-44C44FF6CDEF}" type="presOf" srcId="{879C38AF-C94C-477F-AB4C-2D158B44DE07}" destId="{C4000C54-27B0-46BE-A4C4-5CCC20B8D631}" srcOrd="0" destOrd="0" presId="urn:microsoft.com/office/officeart/2005/8/layout/lProcess1"/>
    <dgm:cxn modelId="{BFE005F7-9506-47B5-89E9-48B62E83E7D1}" srcId="{0C997C65-C33A-4E95-97B3-52A2BDC06597}" destId="{44489301-9789-473B-A000-8B3EAC4C6C88}" srcOrd="0" destOrd="0" parTransId="{2A173F3F-C4C4-4B0B-99CB-3D48B984BD43}" sibTransId="{CA7264D7-B490-4F77-B12D-10D7A8648064}"/>
    <dgm:cxn modelId="{8F41AEA6-DC93-4C46-B812-7998D5F56D8F}" type="presOf" srcId="{6996417B-4D2A-40D3-9170-033BE729004D}" destId="{B82CD5F8-3185-45EF-AA45-5385080091D4}" srcOrd="0" destOrd="0" presId="urn:microsoft.com/office/officeart/2005/8/layout/lProcess1"/>
    <dgm:cxn modelId="{C66C765F-F944-4CEC-B44D-254A3CDF9390}" srcId="{3A1FC52C-284C-4E15-B51F-A949B89C7F97}" destId="{44CA996B-E54D-4382-AAA2-416A67FAF8C1}" srcOrd="0" destOrd="0" parTransId="{09B97A0B-F4BB-4C08-BE7C-9F7C5199431D}" sibTransId="{DEE98C6A-7254-4176-B5A3-3ADE82A7481F}"/>
    <dgm:cxn modelId="{D3AAF35B-1BF9-4D1D-B79C-CA909C7BCC7D}" type="presParOf" srcId="{19B3302F-82C3-4549-922D-C67B7CF318B5}" destId="{B878B7DE-2783-4839-BDF2-F9C1FF1D7109}" srcOrd="0" destOrd="0" presId="urn:microsoft.com/office/officeart/2005/8/layout/lProcess1"/>
    <dgm:cxn modelId="{4091EF5B-A7A9-4CDE-AEB5-DB7732777D68}" type="presParOf" srcId="{B878B7DE-2783-4839-BDF2-F9C1FF1D7109}" destId="{9932901A-4182-4EBF-AEA0-1CAC21F8E73F}" srcOrd="0" destOrd="0" presId="urn:microsoft.com/office/officeart/2005/8/layout/lProcess1"/>
    <dgm:cxn modelId="{2FE31E2F-4429-4DB0-8EA6-79026FA6FFAF}" type="presParOf" srcId="{B878B7DE-2783-4839-BDF2-F9C1FF1D7109}" destId="{6CD05DAA-1BD5-4DE8-B7D6-D826031AA99D}" srcOrd="1" destOrd="0" presId="urn:microsoft.com/office/officeart/2005/8/layout/lProcess1"/>
    <dgm:cxn modelId="{EF96F48F-5564-4FE4-910F-F225BC6A6D12}" type="presParOf" srcId="{B878B7DE-2783-4839-BDF2-F9C1FF1D7109}" destId="{7F03157B-2160-4054-AF2B-F30418AA3870}" srcOrd="2" destOrd="0" presId="urn:microsoft.com/office/officeart/2005/8/layout/lProcess1"/>
    <dgm:cxn modelId="{BC4AC5FD-5146-4C0F-ACFC-50301A3BB8F3}" type="presParOf" srcId="{B878B7DE-2783-4839-BDF2-F9C1FF1D7109}" destId="{2712CCF1-F7C6-4F0A-864A-4C9FC3697EE3}" srcOrd="3" destOrd="0" presId="urn:microsoft.com/office/officeart/2005/8/layout/lProcess1"/>
    <dgm:cxn modelId="{77DD1728-F20C-4120-8C29-9A2A0E2D54F8}" type="presParOf" srcId="{B878B7DE-2783-4839-BDF2-F9C1FF1D7109}" destId="{7EFB43BC-CECC-4358-8D6A-3A8BF0C468CE}" srcOrd="4" destOrd="0" presId="urn:microsoft.com/office/officeart/2005/8/layout/lProcess1"/>
    <dgm:cxn modelId="{29F78945-F815-4F58-B3BC-411E14DE0174}" type="presParOf" srcId="{B878B7DE-2783-4839-BDF2-F9C1FF1D7109}" destId="{76560B7A-37FA-4972-8DDC-A679439397C7}" srcOrd="5" destOrd="0" presId="urn:microsoft.com/office/officeart/2005/8/layout/lProcess1"/>
    <dgm:cxn modelId="{C2556272-58EB-4BD0-8488-BB55EADCC681}" type="presParOf" srcId="{B878B7DE-2783-4839-BDF2-F9C1FF1D7109}" destId="{5AF1481A-2C97-4780-803A-7DF7A2887EE2}" srcOrd="6" destOrd="0" presId="urn:microsoft.com/office/officeart/2005/8/layout/lProcess1"/>
    <dgm:cxn modelId="{5291552E-E903-4CD7-991C-08FC49527B8D}" type="presParOf" srcId="{19B3302F-82C3-4549-922D-C67B7CF318B5}" destId="{E0175E4D-E932-4851-B1F8-63F6C2198460}" srcOrd="1" destOrd="0" presId="urn:microsoft.com/office/officeart/2005/8/layout/lProcess1"/>
    <dgm:cxn modelId="{12286900-E9C8-4F61-9966-CF202F992570}" type="presParOf" srcId="{19B3302F-82C3-4549-922D-C67B7CF318B5}" destId="{0FCBFC55-6122-4412-ADA5-53C331CFCD90}" srcOrd="2" destOrd="0" presId="urn:microsoft.com/office/officeart/2005/8/layout/lProcess1"/>
    <dgm:cxn modelId="{A735DFCD-ED8B-4202-8730-A622D42E4036}" type="presParOf" srcId="{0FCBFC55-6122-4412-ADA5-53C331CFCD90}" destId="{4559DA0F-52AE-4D85-BCB1-E70CCDF414D4}" srcOrd="0" destOrd="0" presId="urn:microsoft.com/office/officeart/2005/8/layout/lProcess1"/>
    <dgm:cxn modelId="{B4081BFE-0C6F-4F84-AADA-13CE8CE82AAA}" type="presParOf" srcId="{0FCBFC55-6122-4412-ADA5-53C331CFCD90}" destId="{5C598999-98FB-4795-A029-57EF1B6314D1}" srcOrd="1" destOrd="0" presId="urn:microsoft.com/office/officeart/2005/8/layout/lProcess1"/>
    <dgm:cxn modelId="{1E46DC9C-E1E9-420C-A26E-2AE131308C6E}" type="presParOf" srcId="{0FCBFC55-6122-4412-ADA5-53C331CFCD90}" destId="{F637D38E-96F1-42A7-B806-2C7166B86DD6}" srcOrd="2" destOrd="0" presId="urn:microsoft.com/office/officeart/2005/8/layout/lProcess1"/>
    <dgm:cxn modelId="{C65F4C4D-19FA-4209-8D89-D90C499B3696}" type="presParOf" srcId="{0FCBFC55-6122-4412-ADA5-53C331CFCD90}" destId="{975F1C6D-1A69-4C4A-9F60-162B700EC93B}" srcOrd="3" destOrd="0" presId="urn:microsoft.com/office/officeart/2005/8/layout/lProcess1"/>
    <dgm:cxn modelId="{2BAB7128-3D43-4BAD-BFC0-E97A299CE260}" type="presParOf" srcId="{0FCBFC55-6122-4412-ADA5-53C331CFCD90}" destId="{988668F6-B71E-4CCF-AC92-36745AF7B3F1}" srcOrd="4" destOrd="0" presId="urn:microsoft.com/office/officeart/2005/8/layout/lProcess1"/>
    <dgm:cxn modelId="{91D1F2D9-E4F5-485F-924E-92C1BD1231E9}" type="presParOf" srcId="{0FCBFC55-6122-4412-ADA5-53C331CFCD90}" destId="{181C3067-9A5E-492C-BD99-06CABBA695B7}" srcOrd="5" destOrd="0" presId="urn:microsoft.com/office/officeart/2005/8/layout/lProcess1"/>
    <dgm:cxn modelId="{4DD88548-DB92-4426-AF1A-7CDB73E501A0}" type="presParOf" srcId="{0FCBFC55-6122-4412-ADA5-53C331CFCD90}" destId="{C4000C54-27B0-46BE-A4C4-5CCC20B8D631}" srcOrd="6" destOrd="0" presId="urn:microsoft.com/office/officeart/2005/8/layout/lProcess1"/>
    <dgm:cxn modelId="{259D371A-4BAF-4AD2-82A5-8ED165093D0A}" type="presParOf" srcId="{19B3302F-82C3-4549-922D-C67B7CF318B5}" destId="{12BA6E2C-D5FD-40DF-A6F3-0CD985918B2C}" srcOrd="3" destOrd="0" presId="urn:microsoft.com/office/officeart/2005/8/layout/lProcess1"/>
    <dgm:cxn modelId="{6DDEB7C5-04BE-41D1-9988-E754AB01D595}" type="presParOf" srcId="{19B3302F-82C3-4549-922D-C67B7CF318B5}" destId="{3BC783C8-6A57-4C8B-9AA8-8B52F7054678}" srcOrd="4" destOrd="0" presId="urn:microsoft.com/office/officeart/2005/8/layout/lProcess1"/>
    <dgm:cxn modelId="{D55C6F97-97AE-4E05-AAFE-40D11A976DFB}" type="presParOf" srcId="{3BC783C8-6A57-4C8B-9AA8-8B52F7054678}" destId="{201A7041-C51A-4301-9E8C-C5EB3E5B3E35}" srcOrd="0" destOrd="0" presId="urn:microsoft.com/office/officeart/2005/8/layout/lProcess1"/>
    <dgm:cxn modelId="{CB3C77EB-9009-4380-A51B-62C30335EED7}" type="presParOf" srcId="{3BC783C8-6A57-4C8B-9AA8-8B52F7054678}" destId="{9BA93CEF-D7C9-429D-B718-36F69AABBD05}" srcOrd="1" destOrd="0" presId="urn:microsoft.com/office/officeart/2005/8/layout/lProcess1"/>
    <dgm:cxn modelId="{0FBC14D8-5A6B-4DCD-8A5F-38FD4DD6DEEB}" type="presParOf" srcId="{3BC783C8-6A57-4C8B-9AA8-8B52F7054678}" destId="{A8E991AA-E853-4F5B-899E-CFA058627ADE}" srcOrd="2" destOrd="0" presId="urn:microsoft.com/office/officeart/2005/8/layout/lProcess1"/>
    <dgm:cxn modelId="{0832B884-6445-42B6-A8F1-DB92B638D1A2}" type="presParOf" srcId="{3BC783C8-6A57-4C8B-9AA8-8B52F7054678}" destId="{1FCD3F62-336D-48D5-8C78-DD7ED9A16529}" srcOrd="3" destOrd="0" presId="urn:microsoft.com/office/officeart/2005/8/layout/lProcess1"/>
    <dgm:cxn modelId="{2C2B6A0B-4A56-42FF-8390-483B0A157A75}" type="presParOf" srcId="{3BC783C8-6A57-4C8B-9AA8-8B52F7054678}" destId="{84F8A94D-EB07-44DA-AAD4-8A814561B165}" srcOrd="4" destOrd="0" presId="urn:microsoft.com/office/officeart/2005/8/layout/lProcess1"/>
    <dgm:cxn modelId="{0111BE47-906B-488C-8ED7-A70A57720C0D}" type="presParOf" srcId="{3BC783C8-6A57-4C8B-9AA8-8B52F7054678}" destId="{D3BA034F-4938-49DE-BE84-0E2B22CBB9B9}" srcOrd="5" destOrd="0" presId="urn:microsoft.com/office/officeart/2005/8/layout/lProcess1"/>
    <dgm:cxn modelId="{C14903F6-13BD-4D26-AC0B-5177B40E878A}" type="presParOf" srcId="{3BC783C8-6A57-4C8B-9AA8-8B52F7054678}" destId="{47891B83-AD96-4FA0-A913-6C2410FF7994}" srcOrd="6" destOrd="0" presId="urn:microsoft.com/office/officeart/2005/8/layout/lProcess1"/>
    <dgm:cxn modelId="{66E7112C-D1C8-4359-9553-0C04AA9A4A86}" type="presParOf" srcId="{19B3302F-82C3-4549-922D-C67B7CF318B5}" destId="{DBE79C86-D1B0-4072-AB90-A7B18F94F550}" srcOrd="5" destOrd="0" presId="urn:microsoft.com/office/officeart/2005/8/layout/lProcess1"/>
    <dgm:cxn modelId="{1A6E7979-93ED-4E03-919E-8B5FF729C974}" type="presParOf" srcId="{19B3302F-82C3-4549-922D-C67B7CF318B5}" destId="{CF0B06CF-E40C-424C-89BA-7A3F8427395A}" srcOrd="6" destOrd="0" presId="urn:microsoft.com/office/officeart/2005/8/layout/lProcess1"/>
    <dgm:cxn modelId="{F470BA61-2FFC-47F6-ADB8-E6AE8D424A48}" type="presParOf" srcId="{CF0B06CF-E40C-424C-89BA-7A3F8427395A}" destId="{AF9B5A31-F99C-44A8-81E1-870BA74A3D59}" srcOrd="0" destOrd="0" presId="urn:microsoft.com/office/officeart/2005/8/layout/lProcess1"/>
    <dgm:cxn modelId="{E107CBE2-FA3C-4377-8BAE-9D8F5FD1CACB}" type="presParOf" srcId="{CF0B06CF-E40C-424C-89BA-7A3F8427395A}" destId="{245D9312-F685-49CE-BA30-7C1147B4B563}" srcOrd="1" destOrd="0" presId="urn:microsoft.com/office/officeart/2005/8/layout/lProcess1"/>
    <dgm:cxn modelId="{2ABD8C6E-A5A5-49FE-BACD-87ECAD0C27B6}" type="presParOf" srcId="{CF0B06CF-E40C-424C-89BA-7A3F8427395A}" destId="{3D2D0310-C6F5-4340-8583-9FCFFF7FA797}" srcOrd="2" destOrd="0" presId="urn:microsoft.com/office/officeart/2005/8/layout/lProcess1"/>
    <dgm:cxn modelId="{C8FEC7EE-5E88-4DA0-9720-F73BC1570697}" type="presParOf" srcId="{CF0B06CF-E40C-424C-89BA-7A3F8427395A}" destId="{7C0B97F5-C6FD-4212-A521-BC718290A7A5}" srcOrd="3" destOrd="0" presId="urn:microsoft.com/office/officeart/2005/8/layout/lProcess1"/>
    <dgm:cxn modelId="{77F6CF85-556E-49BB-8996-B4E3958156FE}" type="presParOf" srcId="{CF0B06CF-E40C-424C-89BA-7A3F8427395A}" destId="{B82CD5F8-3185-45EF-AA45-5385080091D4}" srcOrd="4" destOrd="0" presId="urn:microsoft.com/office/officeart/2005/8/layout/lProcess1"/>
    <dgm:cxn modelId="{EEBE3F48-7C3D-4CB3-A061-AF6C014C4577}" type="presParOf" srcId="{CF0B06CF-E40C-424C-89BA-7A3F8427395A}" destId="{D29B2849-C91D-4873-85B5-4794AAF46CFF}" srcOrd="5" destOrd="0" presId="urn:microsoft.com/office/officeart/2005/8/layout/lProcess1"/>
    <dgm:cxn modelId="{ADC92BA0-3A0D-47F6-B5AD-1A3B15A7263D}" type="presParOf" srcId="{CF0B06CF-E40C-424C-89BA-7A3F8427395A}" destId="{855C4099-1B41-49D2-BFB9-3533FE238B04}" srcOrd="6" destOrd="0" presId="urn:microsoft.com/office/officeart/2005/8/layout/lProcess1"/>
    <dgm:cxn modelId="{82FE8309-81EE-44A4-9D74-941B83D8249C}" type="presParOf" srcId="{19B3302F-82C3-4549-922D-C67B7CF318B5}" destId="{C03F7D42-ED18-4A15-8709-94288E3DE62B}" srcOrd="7" destOrd="0" presId="urn:microsoft.com/office/officeart/2005/8/layout/lProcess1"/>
    <dgm:cxn modelId="{F87250D2-EFF4-4E4F-9627-7E2C1433F559}" type="presParOf" srcId="{19B3302F-82C3-4549-922D-C67B7CF318B5}" destId="{1B61025B-EAC2-4667-B0F1-50D6E61464D4}" srcOrd="8" destOrd="0" presId="urn:microsoft.com/office/officeart/2005/8/layout/lProcess1"/>
    <dgm:cxn modelId="{5CAACA87-FA27-475E-858A-AC7C188535AF}" type="presParOf" srcId="{1B61025B-EAC2-4667-B0F1-50D6E61464D4}" destId="{5826FE74-DE85-4025-9E00-CD89693A9485}" srcOrd="0" destOrd="0" presId="urn:microsoft.com/office/officeart/2005/8/layout/lProcess1"/>
    <dgm:cxn modelId="{B8D18630-3DBD-4D5C-9F0A-52CAC0190078}" type="presParOf" srcId="{1B61025B-EAC2-4667-B0F1-50D6E61464D4}" destId="{606C3932-545C-4619-825D-DE75F5E1F4A0}" srcOrd="1" destOrd="0" presId="urn:microsoft.com/office/officeart/2005/8/layout/lProcess1"/>
    <dgm:cxn modelId="{107B2527-533C-4B60-99CE-0777376EC90D}" type="presParOf" srcId="{1B61025B-EAC2-4667-B0F1-50D6E61464D4}" destId="{3B68E2E3-BCDB-4C8D-A977-F891B17C18C1}" srcOrd="2" destOrd="0" presId="urn:microsoft.com/office/officeart/2005/8/layout/lProcess1"/>
    <dgm:cxn modelId="{7A7F4A7F-08D9-4F90-A963-D4B9E397BE07}" type="presParOf" srcId="{1B61025B-EAC2-4667-B0F1-50D6E61464D4}" destId="{B9C6B98D-EAA4-490E-9690-D14156759303}" srcOrd="3" destOrd="0" presId="urn:microsoft.com/office/officeart/2005/8/layout/lProcess1"/>
    <dgm:cxn modelId="{2F1CF117-C43E-4DFB-A71F-C084219E2A09}" type="presParOf" srcId="{1B61025B-EAC2-4667-B0F1-50D6E61464D4}" destId="{2C5405C3-9E64-4006-A822-C0675CCD02CB}" srcOrd="4" destOrd="0" presId="urn:microsoft.com/office/officeart/2005/8/layout/lProcess1"/>
    <dgm:cxn modelId="{ED0C24B4-B83E-46CB-919C-C2731A8B1B88}" type="presParOf" srcId="{1B61025B-EAC2-4667-B0F1-50D6E61464D4}" destId="{98D413FD-8452-4DBA-8398-6B9149478BCC}" srcOrd="5" destOrd="0" presId="urn:microsoft.com/office/officeart/2005/8/layout/lProcess1"/>
    <dgm:cxn modelId="{D0E56DB0-5FB7-426D-867D-AE51188E1802}" type="presParOf" srcId="{1B61025B-EAC2-4667-B0F1-50D6E61464D4}" destId="{A4DD4DE3-C6EC-4B7A-83D8-F78B801676E2}" srcOrd="6" destOrd="0" presId="urn:microsoft.com/office/officeart/2005/8/layout/lProcess1"/>
    <dgm:cxn modelId="{20B92C5E-A2A9-4371-9F04-2A5A11539437}" type="presParOf" srcId="{19B3302F-82C3-4549-922D-C67B7CF318B5}" destId="{28DB4308-E627-4653-A344-2F2EC2B5565D}" srcOrd="9" destOrd="0" presId="urn:microsoft.com/office/officeart/2005/8/layout/lProcess1"/>
    <dgm:cxn modelId="{4F3945B7-51E7-4A12-B621-9E5A71B3BA9B}" type="presParOf" srcId="{19B3302F-82C3-4549-922D-C67B7CF318B5}" destId="{F4F47E92-42AE-4F45-B644-58DD3CBA0C3E}" srcOrd="10" destOrd="0" presId="urn:microsoft.com/office/officeart/2005/8/layout/lProcess1"/>
    <dgm:cxn modelId="{50CA3DD4-9FA4-41B8-AA38-CE2EDB4EA9E0}" type="presParOf" srcId="{F4F47E92-42AE-4F45-B644-58DD3CBA0C3E}" destId="{F845C850-A84C-4150-AB57-463776F46A17}" srcOrd="0" destOrd="0" presId="urn:microsoft.com/office/officeart/2005/8/layout/lProcess1"/>
    <dgm:cxn modelId="{B0E73D1C-752E-4901-9B41-25DE20A445A6}" type="presParOf" srcId="{F4F47E92-42AE-4F45-B644-58DD3CBA0C3E}" destId="{40F0C427-5494-4E33-A4B7-1DB03F61E43F}" srcOrd="1" destOrd="0" presId="urn:microsoft.com/office/officeart/2005/8/layout/lProcess1"/>
    <dgm:cxn modelId="{72FCAF38-5567-4986-8282-1831F556A51D}" type="presParOf" srcId="{F4F47E92-42AE-4F45-B644-58DD3CBA0C3E}" destId="{12A5D48A-16CB-4435-8AD4-D839B6ADAB85}" srcOrd="2" destOrd="0" presId="urn:microsoft.com/office/officeart/2005/8/layout/lProcess1"/>
    <dgm:cxn modelId="{D4039A9D-861C-476A-8740-F38BD261A95F}" type="presParOf" srcId="{F4F47E92-42AE-4F45-B644-58DD3CBA0C3E}" destId="{F10EB03E-B639-48B6-A311-C894DD4D5579}" srcOrd="3" destOrd="0" presId="urn:microsoft.com/office/officeart/2005/8/layout/lProcess1"/>
    <dgm:cxn modelId="{34DBEB13-40DC-464E-A802-971C208B48CC}" type="presParOf" srcId="{F4F47E92-42AE-4F45-B644-58DD3CBA0C3E}" destId="{397A38C0-0C4B-4625-9B1E-E606CE7AC2BB}" srcOrd="4" destOrd="0" presId="urn:microsoft.com/office/officeart/2005/8/layout/lProcess1"/>
    <dgm:cxn modelId="{7997DD38-9B51-475A-A165-86B6ECFB4455}" type="presParOf" srcId="{F4F47E92-42AE-4F45-B644-58DD3CBA0C3E}" destId="{3AA9A894-B691-486E-A132-EAAC7915E2E1}" srcOrd="5" destOrd="0" presId="urn:microsoft.com/office/officeart/2005/8/layout/lProcess1"/>
    <dgm:cxn modelId="{52CFA7FC-1396-4B75-8BE2-BF89611EE2D2}" type="presParOf" srcId="{F4F47E92-42AE-4F45-B644-58DD3CBA0C3E}" destId="{42F5832E-0ADB-4008-A4B4-8EA3F4A19373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2901A-4182-4EBF-AEA0-1CAC21F8E73F}">
      <dsp:nvSpPr>
        <dsp:cNvPr id="0" name=""/>
        <dsp:cNvSpPr/>
      </dsp:nvSpPr>
      <dsp:spPr>
        <a:xfrm>
          <a:off x="4215" y="263088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Architecture</a:t>
          </a:r>
          <a:endParaRPr lang="en-US" sz="1600" b="1" kern="1200" dirty="0"/>
        </a:p>
      </dsp:txBody>
      <dsp:txXfrm>
        <a:off x="16664" y="2643337"/>
        <a:ext cx="1675220" cy="400131"/>
      </dsp:txXfrm>
    </dsp:sp>
    <dsp:sp modelId="{6CD05DAA-1BD5-4DE8-B7D6-D826031AA99D}">
      <dsp:nvSpPr>
        <dsp:cNvPr id="0" name=""/>
        <dsp:cNvSpPr/>
      </dsp:nvSpPr>
      <dsp:spPr>
        <a:xfrm rot="5400000">
          <a:off x="817084" y="309310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3157B-2160-4054-AF2B-F30418AA3870}">
      <dsp:nvSpPr>
        <dsp:cNvPr id="0" name=""/>
        <dsp:cNvSpPr/>
      </dsp:nvSpPr>
      <dsp:spPr>
        <a:xfrm>
          <a:off x="4215" y="320467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Determined Type </a:t>
          </a:r>
          <a:r>
            <a:rPr lang="en-US" sz="1300" kern="1200" smtClean="0"/>
            <a:t>1 Architecture</a:t>
          </a:r>
          <a:endParaRPr lang="en-US" sz="1300" kern="1200" dirty="0"/>
        </a:p>
      </dsp:txBody>
      <dsp:txXfrm>
        <a:off x="16664" y="3217127"/>
        <a:ext cx="1675220" cy="400131"/>
      </dsp:txXfrm>
    </dsp:sp>
    <dsp:sp modelId="{2712CCF1-F7C6-4F0A-864A-4C9FC3697EE3}">
      <dsp:nvSpPr>
        <dsp:cNvPr id="0" name=""/>
        <dsp:cNvSpPr/>
      </dsp:nvSpPr>
      <dsp:spPr>
        <a:xfrm rot="5400000">
          <a:off x="817084" y="366689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B43BC-CECC-4358-8D6A-3A8BF0C468CE}">
      <dsp:nvSpPr>
        <dsp:cNvPr id="0" name=""/>
        <dsp:cNvSpPr/>
      </dsp:nvSpPr>
      <dsp:spPr>
        <a:xfrm>
          <a:off x="4215" y="377846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Encapsulate components with Flask </a:t>
          </a:r>
          <a:endParaRPr lang="en-US" sz="1300" kern="1200" dirty="0"/>
        </a:p>
      </dsp:txBody>
      <dsp:txXfrm>
        <a:off x="16664" y="3790917"/>
        <a:ext cx="1675220" cy="400131"/>
      </dsp:txXfrm>
    </dsp:sp>
    <dsp:sp modelId="{76560B7A-37FA-4972-8DDC-A679439397C7}">
      <dsp:nvSpPr>
        <dsp:cNvPr id="0" name=""/>
        <dsp:cNvSpPr/>
      </dsp:nvSpPr>
      <dsp:spPr>
        <a:xfrm rot="5400000">
          <a:off x="817084" y="424068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1481A-2C97-4780-803A-7DF7A2887EE2}">
      <dsp:nvSpPr>
        <dsp:cNvPr id="0" name=""/>
        <dsp:cNvSpPr/>
      </dsp:nvSpPr>
      <dsp:spPr>
        <a:xfrm>
          <a:off x="4215" y="435225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Connect Containers</a:t>
          </a:r>
          <a:endParaRPr lang="en-US" sz="1300" kern="1200" dirty="0"/>
        </a:p>
      </dsp:txBody>
      <dsp:txXfrm>
        <a:off x="16664" y="4364707"/>
        <a:ext cx="1675220" cy="400131"/>
      </dsp:txXfrm>
    </dsp:sp>
    <dsp:sp modelId="{4559DA0F-52AE-4D85-BCB1-E70CCDF414D4}">
      <dsp:nvSpPr>
        <dsp:cNvPr id="0" name=""/>
        <dsp:cNvSpPr/>
      </dsp:nvSpPr>
      <dsp:spPr>
        <a:xfrm>
          <a:off x="1942350" y="263088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User Requirements</a:t>
          </a:r>
          <a:endParaRPr lang="en-US" sz="1600" b="1" kern="1200" dirty="0"/>
        </a:p>
      </dsp:txBody>
      <dsp:txXfrm>
        <a:off x="1954799" y="2643337"/>
        <a:ext cx="1675220" cy="400131"/>
      </dsp:txXfrm>
    </dsp:sp>
    <dsp:sp modelId="{5C598999-98FB-4795-A029-57EF1B6314D1}">
      <dsp:nvSpPr>
        <dsp:cNvPr id="0" name=""/>
        <dsp:cNvSpPr/>
      </dsp:nvSpPr>
      <dsp:spPr>
        <a:xfrm rot="5400000">
          <a:off x="2755219" y="309310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7D38E-96F1-42A7-B806-2C7166B86DD6}">
      <dsp:nvSpPr>
        <dsp:cNvPr id="0" name=""/>
        <dsp:cNvSpPr/>
      </dsp:nvSpPr>
      <dsp:spPr>
        <a:xfrm>
          <a:off x="1942350" y="320467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Meeting MVP requirements</a:t>
          </a:r>
          <a:endParaRPr lang="en-US" sz="1300" kern="1200" dirty="0"/>
        </a:p>
      </dsp:txBody>
      <dsp:txXfrm>
        <a:off x="1954799" y="3217127"/>
        <a:ext cx="1675220" cy="400131"/>
      </dsp:txXfrm>
    </dsp:sp>
    <dsp:sp modelId="{975F1C6D-1A69-4C4A-9F60-162B700EC93B}">
      <dsp:nvSpPr>
        <dsp:cNvPr id="0" name=""/>
        <dsp:cNvSpPr/>
      </dsp:nvSpPr>
      <dsp:spPr>
        <a:xfrm rot="5400000">
          <a:off x="2755219" y="366689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668F6-B71E-4CCF-AC92-36745AF7B3F1}">
      <dsp:nvSpPr>
        <dsp:cNvPr id="0" name=""/>
        <dsp:cNvSpPr/>
      </dsp:nvSpPr>
      <dsp:spPr>
        <a:xfrm>
          <a:off x="1942350" y="377846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Usability testing</a:t>
          </a:r>
          <a:endParaRPr lang="en-US" sz="1300" kern="1200" dirty="0"/>
        </a:p>
      </dsp:txBody>
      <dsp:txXfrm>
        <a:off x="1954799" y="3790917"/>
        <a:ext cx="1675220" cy="400131"/>
      </dsp:txXfrm>
    </dsp:sp>
    <dsp:sp modelId="{181C3067-9A5E-492C-BD99-06CABBA695B7}">
      <dsp:nvSpPr>
        <dsp:cNvPr id="0" name=""/>
        <dsp:cNvSpPr/>
      </dsp:nvSpPr>
      <dsp:spPr>
        <a:xfrm rot="5400000">
          <a:off x="2755219" y="424068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00C54-27B0-46BE-A4C4-5CCC20B8D631}">
      <dsp:nvSpPr>
        <dsp:cNvPr id="0" name=""/>
        <dsp:cNvSpPr/>
      </dsp:nvSpPr>
      <dsp:spPr>
        <a:xfrm>
          <a:off x="1942350" y="435225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Meeting with Product Owner</a:t>
          </a:r>
          <a:endParaRPr lang="en-US" sz="1300" kern="1200" dirty="0"/>
        </a:p>
      </dsp:txBody>
      <dsp:txXfrm>
        <a:off x="1954799" y="4364707"/>
        <a:ext cx="1675220" cy="400131"/>
      </dsp:txXfrm>
    </dsp:sp>
    <dsp:sp modelId="{201A7041-C51A-4301-9E8C-C5EB3E5B3E35}">
      <dsp:nvSpPr>
        <dsp:cNvPr id="0" name=""/>
        <dsp:cNvSpPr/>
      </dsp:nvSpPr>
      <dsp:spPr>
        <a:xfrm>
          <a:off x="3880485" y="263088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React Application</a:t>
          </a:r>
          <a:endParaRPr lang="en-US" sz="1600" b="1" kern="1200" dirty="0"/>
        </a:p>
      </dsp:txBody>
      <dsp:txXfrm>
        <a:off x="3892934" y="2643337"/>
        <a:ext cx="1675220" cy="400131"/>
      </dsp:txXfrm>
    </dsp:sp>
    <dsp:sp modelId="{9BA93CEF-D7C9-429D-B718-36F69AABBD05}">
      <dsp:nvSpPr>
        <dsp:cNvPr id="0" name=""/>
        <dsp:cNvSpPr/>
      </dsp:nvSpPr>
      <dsp:spPr>
        <a:xfrm rot="5400000">
          <a:off x="4693354" y="309310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991AA-E853-4F5B-899E-CFA058627ADE}">
      <dsp:nvSpPr>
        <dsp:cNvPr id="0" name=""/>
        <dsp:cNvSpPr/>
      </dsp:nvSpPr>
      <dsp:spPr>
        <a:xfrm>
          <a:off x="3880485" y="320467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Login Page</a:t>
          </a:r>
          <a:endParaRPr lang="en-US" sz="1300" kern="1200" dirty="0"/>
        </a:p>
      </dsp:txBody>
      <dsp:txXfrm>
        <a:off x="3892934" y="3217127"/>
        <a:ext cx="1675220" cy="400131"/>
      </dsp:txXfrm>
    </dsp:sp>
    <dsp:sp modelId="{1FCD3F62-336D-48D5-8C78-DD7ED9A16529}">
      <dsp:nvSpPr>
        <dsp:cNvPr id="0" name=""/>
        <dsp:cNvSpPr/>
      </dsp:nvSpPr>
      <dsp:spPr>
        <a:xfrm rot="5400000">
          <a:off x="4693354" y="366689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8A94D-EB07-44DA-AAD4-8A814561B165}">
      <dsp:nvSpPr>
        <dsp:cNvPr id="0" name=""/>
        <dsp:cNvSpPr/>
      </dsp:nvSpPr>
      <dsp:spPr>
        <a:xfrm>
          <a:off x="3880485" y="377846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Accept Data</a:t>
          </a:r>
          <a:endParaRPr lang="en-US" sz="1300" kern="1200" dirty="0"/>
        </a:p>
      </dsp:txBody>
      <dsp:txXfrm>
        <a:off x="3892934" y="3790917"/>
        <a:ext cx="1675220" cy="400131"/>
      </dsp:txXfrm>
    </dsp:sp>
    <dsp:sp modelId="{D3BA034F-4938-49DE-BE84-0E2B22CBB9B9}">
      <dsp:nvSpPr>
        <dsp:cNvPr id="0" name=""/>
        <dsp:cNvSpPr/>
      </dsp:nvSpPr>
      <dsp:spPr>
        <a:xfrm rot="5400000">
          <a:off x="4693354" y="424068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91B83-AD96-4FA0-A913-6C2410FF7994}">
      <dsp:nvSpPr>
        <dsp:cNvPr id="0" name=""/>
        <dsp:cNvSpPr/>
      </dsp:nvSpPr>
      <dsp:spPr>
        <a:xfrm>
          <a:off x="3880485" y="435225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Display Reports</a:t>
          </a:r>
          <a:endParaRPr lang="en-US" sz="1300" kern="1200" dirty="0"/>
        </a:p>
      </dsp:txBody>
      <dsp:txXfrm>
        <a:off x="3892934" y="4364707"/>
        <a:ext cx="1675220" cy="400131"/>
      </dsp:txXfrm>
    </dsp:sp>
    <dsp:sp modelId="{AF9B5A31-F99C-44A8-81E1-870BA74A3D59}">
      <dsp:nvSpPr>
        <dsp:cNvPr id="0" name=""/>
        <dsp:cNvSpPr/>
      </dsp:nvSpPr>
      <dsp:spPr>
        <a:xfrm>
          <a:off x="5818620" y="263088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OCP Environment</a:t>
          </a:r>
          <a:endParaRPr lang="en-US" sz="1600" b="1" kern="1200" dirty="0"/>
        </a:p>
      </dsp:txBody>
      <dsp:txXfrm>
        <a:off x="5831069" y="2643337"/>
        <a:ext cx="1675220" cy="400131"/>
      </dsp:txXfrm>
    </dsp:sp>
    <dsp:sp modelId="{245D9312-F685-49CE-BA30-7C1147B4B563}">
      <dsp:nvSpPr>
        <dsp:cNvPr id="0" name=""/>
        <dsp:cNvSpPr/>
      </dsp:nvSpPr>
      <dsp:spPr>
        <a:xfrm rot="5400000">
          <a:off x="6631489" y="309310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D0310-C6F5-4340-8583-9FCFFF7FA797}">
      <dsp:nvSpPr>
        <dsp:cNvPr id="0" name=""/>
        <dsp:cNvSpPr/>
      </dsp:nvSpPr>
      <dsp:spPr>
        <a:xfrm>
          <a:off x="5818620" y="320467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 MySQL</a:t>
          </a:r>
          <a:endParaRPr lang="en-US" sz="1300" kern="1200" dirty="0"/>
        </a:p>
      </dsp:txBody>
      <dsp:txXfrm>
        <a:off x="5831069" y="3217127"/>
        <a:ext cx="1675220" cy="400131"/>
      </dsp:txXfrm>
    </dsp:sp>
    <dsp:sp modelId="{7C0B97F5-C6FD-4212-A521-BC718290A7A5}">
      <dsp:nvSpPr>
        <dsp:cNvPr id="0" name=""/>
        <dsp:cNvSpPr/>
      </dsp:nvSpPr>
      <dsp:spPr>
        <a:xfrm rot="5400000">
          <a:off x="6631489" y="366689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CD5F8-3185-45EF-AA45-5385080091D4}">
      <dsp:nvSpPr>
        <dsp:cNvPr id="0" name=""/>
        <dsp:cNvSpPr/>
      </dsp:nvSpPr>
      <dsp:spPr>
        <a:xfrm>
          <a:off x="5818620" y="377846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 </a:t>
          </a:r>
          <a:r>
            <a:rPr lang="en-US" sz="1300" kern="1200" dirty="0" err="1" smtClean="0"/>
            <a:t>Datagen</a:t>
          </a:r>
          <a:endParaRPr lang="en-US" sz="1300" kern="1200" dirty="0"/>
        </a:p>
      </dsp:txBody>
      <dsp:txXfrm>
        <a:off x="5831069" y="3790917"/>
        <a:ext cx="1675220" cy="400131"/>
      </dsp:txXfrm>
    </dsp:sp>
    <dsp:sp modelId="{D29B2849-C91D-4873-85B5-4794AAF46CFF}">
      <dsp:nvSpPr>
        <dsp:cNvPr id="0" name=""/>
        <dsp:cNvSpPr/>
      </dsp:nvSpPr>
      <dsp:spPr>
        <a:xfrm rot="5400000">
          <a:off x="6631489" y="424068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C4099-1B41-49D2-BFB9-3533FE238B04}">
      <dsp:nvSpPr>
        <dsp:cNvPr id="0" name=""/>
        <dsp:cNvSpPr/>
      </dsp:nvSpPr>
      <dsp:spPr>
        <a:xfrm>
          <a:off x="5818620" y="435225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 React App</a:t>
          </a:r>
          <a:endParaRPr lang="en-US" sz="1300" kern="1200" dirty="0"/>
        </a:p>
      </dsp:txBody>
      <dsp:txXfrm>
        <a:off x="5831069" y="4364707"/>
        <a:ext cx="1675220" cy="400131"/>
      </dsp:txXfrm>
    </dsp:sp>
    <dsp:sp modelId="{5826FE74-DE85-4025-9E00-CD89693A9485}">
      <dsp:nvSpPr>
        <dsp:cNvPr id="0" name=""/>
        <dsp:cNvSpPr/>
      </dsp:nvSpPr>
      <dsp:spPr>
        <a:xfrm>
          <a:off x="7756755" y="263088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Datagen</a:t>
          </a:r>
          <a:r>
            <a:rPr lang="en-US" sz="1600" b="1" kern="1200" dirty="0" smtClean="0"/>
            <a:t> and DAO</a:t>
          </a:r>
          <a:endParaRPr lang="en-US" sz="1600" b="1" kern="1200" dirty="0"/>
        </a:p>
      </dsp:txBody>
      <dsp:txXfrm>
        <a:off x="7769204" y="2643337"/>
        <a:ext cx="1675220" cy="400131"/>
      </dsp:txXfrm>
    </dsp:sp>
    <dsp:sp modelId="{606C3932-545C-4619-825D-DE75F5E1F4A0}">
      <dsp:nvSpPr>
        <dsp:cNvPr id="0" name=""/>
        <dsp:cNvSpPr/>
      </dsp:nvSpPr>
      <dsp:spPr>
        <a:xfrm rot="5400000">
          <a:off x="8569625" y="309310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8E2E3-BCDB-4C8D-A977-F891B17C18C1}">
      <dsp:nvSpPr>
        <dsp:cNvPr id="0" name=""/>
        <dsp:cNvSpPr/>
      </dsp:nvSpPr>
      <dsp:spPr>
        <a:xfrm>
          <a:off x="7756755" y="320467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Accepting User Events</a:t>
          </a:r>
          <a:endParaRPr lang="en-US" sz="1300" kern="1200" dirty="0"/>
        </a:p>
      </dsp:txBody>
      <dsp:txXfrm>
        <a:off x="7769204" y="3217127"/>
        <a:ext cx="1675220" cy="400131"/>
      </dsp:txXfrm>
    </dsp:sp>
    <dsp:sp modelId="{B9C6B98D-EAA4-490E-9690-D14156759303}">
      <dsp:nvSpPr>
        <dsp:cNvPr id="0" name=""/>
        <dsp:cNvSpPr/>
      </dsp:nvSpPr>
      <dsp:spPr>
        <a:xfrm rot="5400000">
          <a:off x="8569625" y="366689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405C3-9E64-4006-A822-C0675CCD02CB}">
      <dsp:nvSpPr>
        <dsp:cNvPr id="0" name=""/>
        <dsp:cNvSpPr/>
      </dsp:nvSpPr>
      <dsp:spPr>
        <a:xfrm>
          <a:off x="7756755" y="377846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Processing User Events</a:t>
          </a:r>
          <a:endParaRPr lang="en-US" sz="1300" kern="1200" dirty="0"/>
        </a:p>
      </dsp:txBody>
      <dsp:txXfrm>
        <a:off x="7769204" y="3790917"/>
        <a:ext cx="1675220" cy="400131"/>
      </dsp:txXfrm>
    </dsp:sp>
    <dsp:sp modelId="{98D413FD-8452-4DBA-8398-6B9149478BCC}">
      <dsp:nvSpPr>
        <dsp:cNvPr id="0" name=""/>
        <dsp:cNvSpPr/>
      </dsp:nvSpPr>
      <dsp:spPr>
        <a:xfrm rot="5400000">
          <a:off x="8569625" y="424068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D4DE3-C6EC-4B7A-83D8-F78B801676E2}">
      <dsp:nvSpPr>
        <dsp:cNvPr id="0" name=""/>
        <dsp:cNvSpPr/>
      </dsp:nvSpPr>
      <dsp:spPr>
        <a:xfrm>
          <a:off x="7756755" y="435225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Communicating with Database</a:t>
          </a:r>
          <a:endParaRPr lang="en-US" sz="1300" kern="1200" dirty="0"/>
        </a:p>
      </dsp:txBody>
      <dsp:txXfrm>
        <a:off x="7769204" y="4364707"/>
        <a:ext cx="1675220" cy="400131"/>
      </dsp:txXfrm>
    </dsp:sp>
    <dsp:sp modelId="{F845C850-A84C-4150-AB57-463776F46A17}">
      <dsp:nvSpPr>
        <dsp:cNvPr id="0" name=""/>
        <dsp:cNvSpPr/>
      </dsp:nvSpPr>
      <dsp:spPr>
        <a:xfrm>
          <a:off x="9694891" y="263088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Database Queries</a:t>
          </a:r>
          <a:endParaRPr lang="en-US" sz="1600" b="1" kern="1200" dirty="0"/>
        </a:p>
      </dsp:txBody>
      <dsp:txXfrm>
        <a:off x="9707340" y="2643337"/>
        <a:ext cx="1675220" cy="400131"/>
      </dsp:txXfrm>
    </dsp:sp>
    <dsp:sp modelId="{40F0C427-5494-4E33-A4B7-1DB03F61E43F}">
      <dsp:nvSpPr>
        <dsp:cNvPr id="0" name=""/>
        <dsp:cNvSpPr/>
      </dsp:nvSpPr>
      <dsp:spPr>
        <a:xfrm rot="5400000">
          <a:off x="10507760" y="309310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5D48A-16CB-4435-8AD4-D839B6ADAB85}">
      <dsp:nvSpPr>
        <dsp:cNvPr id="0" name=""/>
        <dsp:cNvSpPr/>
      </dsp:nvSpPr>
      <dsp:spPr>
        <a:xfrm>
          <a:off x="9694891" y="320467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 SQL Queries</a:t>
          </a:r>
          <a:endParaRPr lang="en-US" sz="1300" kern="1200" dirty="0"/>
        </a:p>
      </dsp:txBody>
      <dsp:txXfrm>
        <a:off x="9707340" y="3217127"/>
        <a:ext cx="1675220" cy="400131"/>
      </dsp:txXfrm>
    </dsp:sp>
    <dsp:sp modelId="{F10EB03E-B639-48B6-A311-C894DD4D5579}">
      <dsp:nvSpPr>
        <dsp:cNvPr id="0" name=""/>
        <dsp:cNvSpPr/>
      </dsp:nvSpPr>
      <dsp:spPr>
        <a:xfrm rot="5400000">
          <a:off x="10507760" y="366689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A38C0-0C4B-4625-9B1E-E606CE7AC2BB}">
      <dsp:nvSpPr>
        <dsp:cNvPr id="0" name=""/>
        <dsp:cNvSpPr/>
      </dsp:nvSpPr>
      <dsp:spPr>
        <a:xfrm>
          <a:off x="9694891" y="377846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Processing User Events</a:t>
          </a:r>
          <a:endParaRPr lang="en-US" sz="1300" kern="1200" dirty="0"/>
        </a:p>
      </dsp:txBody>
      <dsp:txXfrm>
        <a:off x="9707340" y="3790917"/>
        <a:ext cx="1675220" cy="400131"/>
      </dsp:txXfrm>
    </dsp:sp>
    <dsp:sp modelId="{3AA9A894-B691-486E-A132-EAAC7915E2E1}">
      <dsp:nvSpPr>
        <dsp:cNvPr id="0" name=""/>
        <dsp:cNvSpPr/>
      </dsp:nvSpPr>
      <dsp:spPr>
        <a:xfrm rot="5400000">
          <a:off x="10507760" y="4240687"/>
          <a:ext cx="74380" cy="743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5832E-0ADB-4008-A4B4-8EA3F4A19373}">
      <dsp:nvSpPr>
        <dsp:cNvPr id="0" name=""/>
        <dsp:cNvSpPr/>
      </dsp:nvSpPr>
      <dsp:spPr>
        <a:xfrm>
          <a:off x="9694891" y="4352258"/>
          <a:ext cx="1700118" cy="425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Returning requested data</a:t>
          </a:r>
          <a:endParaRPr lang="en-US" sz="1300" kern="1200" dirty="0"/>
        </a:p>
      </dsp:txBody>
      <dsp:txXfrm>
        <a:off x="9707340" y="4364707"/>
        <a:ext cx="1675220" cy="40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5F5F0-5109-4DDE-94BC-1A10DAD91D7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9A2E-5754-4D81-8989-993F424D0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85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0EEB-C17C-44D1-AEA9-218D8A4B987E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2CCC9-265B-4B88-986D-9CFB6FC29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23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4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69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027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49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2CCC9-265B-4B88-986D-9CFB6FC297E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3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5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47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96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 Title Slide long headline +topline +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13FE3-959D-444B-AB23-4D97211FCD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" y="198"/>
            <a:ext cx="12191296" cy="6857604"/>
          </a:xfrm>
          <a:prstGeom prst="rect">
            <a:avLst/>
          </a:prstGeom>
        </p:spPr>
      </p:pic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803" y="3163615"/>
            <a:ext cx="10888319" cy="5692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17" name="Freeform 4"/>
          <p:cNvSpPr>
            <a:spLocks noEditPoints="1"/>
          </p:cNvSpPr>
          <p:nvPr/>
        </p:nvSpPr>
        <p:spPr bwMode="black">
          <a:xfrm>
            <a:off x="10893121" y="647700"/>
            <a:ext cx="648000" cy="648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9"/>
          </a:p>
        </p:txBody>
      </p:sp>
      <p:sp>
        <p:nvSpPr>
          <p:cNvPr id="13" name="TextBox 19"/>
          <p:cNvSpPr txBox="1"/>
          <p:nvPr userDrawn="1"/>
        </p:nvSpPr>
        <p:spPr bwMode="auto">
          <a:xfrm>
            <a:off x="644892" y="596763"/>
            <a:ext cx="5443200" cy="406101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F98DE-A1FB-4777-A6D7-53EE7B7D4A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803" y="5274574"/>
            <a:ext cx="10888320" cy="649508"/>
          </a:xfrm>
        </p:spPr>
        <p:txBody>
          <a:bodyPr anchor="b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9815" y="4007114"/>
            <a:ext cx="10881308" cy="10764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longer Headline</a:t>
            </a:r>
            <a:br>
              <a:rPr lang="en-GB" noProof="0" dirty="0"/>
            </a:br>
            <a:r>
              <a:rPr lang="en-GB" noProof="0" dirty="0"/>
              <a:t>over two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C69E4-49DB-DF4B-B57B-4BBB040C5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95" y="1247611"/>
            <a:ext cx="369146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67990"/>
      </p:ext>
    </p:extLst>
  </p:cSld>
  <p:clrMapOvr>
    <a:masterClrMapping/>
  </p:clrMapOvr>
  <p:transition>
    <p:wipe dir="r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er Texts +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562F892-DCF3-4ADF-AED2-8804A7774D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801" y="1797050"/>
            <a:ext cx="5268480" cy="407881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333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689C447D-8315-4EAB-8E93-A3EC8C98A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2640" y="1797050"/>
            <a:ext cx="5268480" cy="407881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333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47F0904B-2CCA-4F40-8484-3B6352A016BA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10894184" y="647700"/>
            <a:ext cx="648000" cy="648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9"/>
          </a:p>
        </p:txBody>
      </p:sp>
      <p:sp>
        <p:nvSpPr>
          <p:cNvPr id="18" name="Title Placeholder 4">
            <a:extLst>
              <a:ext uri="{FF2B5EF4-FFF2-40B4-BE49-F238E27FC236}">
                <a16:creationId xmlns:a16="http://schemas.microsoft.com/office/drawing/2014/main" id="{7B742D39-BE7B-4139-BFB9-DF86228F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97" y="610889"/>
            <a:ext cx="10277824" cy="719976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FDB0EF79-D2ED-4DAD-A596-6E25F538F7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649818" y="6203951"/>
            <a:ext cx="10887909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1" name="Foliennummernplatzhalter 1">
            <a:extLst>
              <a:ext uri="{FF2B5EF4-FFF2-40B4-BE49-F238E27FC236}">
                <a16:creationId xmlns:a16="http://schemas.microsoft.com/office/drawing/2014/main" id="{7104B59C-4D34-46BB-AA44-058D721C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9082" y="6203951"/>
            <a:ext cx="653103" cy="327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867"/>
              </a:lnSpc>
              <a:defRPr sz="867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654274" y="6203952"/>
            <a:ext cx="2397817" cy="328083"/>
          </a:xfrm>
          <a:prstGeom prst="rect">
            <a:avLst/>
          </a:prstGeom>
        </p:spPr>
        <p:txBody>
          <a:bodyPr wrap="square" lIns="0" tIns="81388" rIns="0" bIns="0">
            <a:noAutofit/>
          </a:bodyPr>
          <a:lstStyle/>
          <a:p>
            <a:pPr marL="0" indent="0">
              <a:lnSpc>
                <a:spcPts val="1067"/>
              </a:lnSpc>
              <a:defRPr/>
            </a:pPr>
            <a:r>
              <a:rPr lang="en-US" sz="933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1067"/>
              </a:lnSpc>
              <a:defRPr/>
            </a:pPr>
            <a:r>
              <a:rPr lang="en-US" sz="933" kern="1200" dirty="0" smtClean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Graduate Case Study</a:t>
            </a:r>
            <a:endParaRPr lang="en-US" sz="933" kern="1200" dirty="0">
              <a:solidFill>
                <a:srgbClr val="00A3E0"/>
              </a:solidFill>
              <a:latin typeface="Arial" charset="0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3274840" y="6203952"/>
            <a:ext cx="3047301" cy="328083"/>
          </a:xfrm>
          <a:prstGeom prst="rect">
            <a:avLst/>
          </a:prstGeom>
        </p:spPr>
        <p:txBody>
          <a:bodyPr wrap="square" lIns="0" tIns="81388" rIns="0" bIns="0">
            <a:noAutofit/>
          </a:bodyPr>
          <a:lstStyle/>
          <a:p>
            <a:pPr>
              <a:lnSpc>
                <a:spcPts val="867"/>
              </a:lnSpc>
              <a:defRPr/>
            </a:pPr>
            <a:r>
              <a:rPr lang="en-US" sz="933" kern="1200" dirty="0" smtClean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Group</a:t>
            </a:r>
            <a:r>
              <a:rPr lang="en-US" sz="933" kern="1200" baseline="0" dirty="0" smtClean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15</a:t>
            </a:r>
            <a:r>
              <a:rPr lang="en-US" sz="933" kern="1200" dirty="0" smtClean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,</a:t>
            </a:r>
            <a:r>
              <a:rPr lang="en-US" sz="933" kern="1200" baseline="0" dirty="0" smtClean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DB Graduate Case Study, 16 August 2019</a:t>
            </a:r>
            <a:endParaRPr lang="en-US" sz="933" dirty="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047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798">
          <p15:clr>
            <a:srgbClr val="FBAE40"/>
          </p15:clr>
        </p15:guide>
        <p15:guide id="3" pos="29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03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34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8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44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16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7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6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68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FDB4-C4E9-4664-A3A3-FBFA925FAD04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0D52-2696-46D8-B310-668EC16BD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3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B36878-CC81-454F-9D65-B1086C993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Group 15 (Kanban-Gang)</a:t>
            </a:r>
            <a:endParaRPr lang="en-GB" sz="3200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1D0424-B3BD-4B7D-AEBD-AD66A0EC0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Case Study Presentation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3D1C0FD0-D219-42A8-9625-D0202D67FE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3705" y="1545780"/>
            <a:ext cx="5268480" cy="2320164"/>
          </a:xfrm>
        </p:spPr>
        <p:txBody>
          <a:bodyPr/>
          <a:lstStyle/>
          <a:p>
            <a:pPr marL="0" indent="0" fontAlgn="base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dirty="0">
                <a:solidFill>
                  <a:srgbClr val="00A3E0"/>
                </a:solidFill>
                <a:ea typeface="ＭＳ Ｐゴシック" pitchFamily="-109" charset="-128"/>
                <a:cs typeface="ＭＳ Ｐゴシック" pitchFamily="-109" charset="-128"/>
              </a:rPr>
              <a:t>Rotation Groups</a:t>
            </a:r>
            <a:endParaRPr lang="en-GB" dirty="0">
              <a:solidFill>
                <a:srgbClr val="00A3E0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marL="914400" lvl="2" indent="0">
              <a:buNone/>
            </a:pPr>
            <a:r>
              <a:rPr lang="en-GB" sz="1800" dirty="0" smtClean="0"/>
              <a:t>Database</a:t>
            </a:r>
          </a:p>
          <a:p>
            <a:pPr marL="914400" lvl="2" indent="0">
              <a:buNone/>
            </a:pPr>
            <a:r>
              <a:rPr lang="en-US" sz="1800" dirty="0" smtClean="0"/>
              <a:t>Front-End React Application</a:t>
            </a:r>
          </a:p>
          <a:p>
            <a:pPr marL="914400" lvl="2" indent="0">
              <a:buNone/>
            </a:pPr>
            <a:r>
              <a:rPr lang="en-US" sz="1800" dirty="0" smtClean="0"/>
              <a:t>OCP Deployment</a:t>
            </a:r>
          </a:p>
          <a:p>
            <a:pPr marL="914400" lvl="2" indent="0">
              <a:buNone/>
            </a:pPr>
            <a:r>
              <a:rPr lang="en-US" sz="1800" dirty="0" err="1" smtClean="0"/>
              <a:t>Datagen</a:t>
            </a:r>
            <a:r>
              <a:rPr lang="en-US" sz="1800" dirty="0" smtClean="0"/>
              <a:t> and DAO</a:t>
            </a:r>
          </a:p>
          <a:p>
            <a:pPr marL="914400" lvl="2" indent="0">
              <a:buNone/>
            </a:pPr>
            <a:r>
              <a:rPr lang="en-US" sz="1800" dirty="0" smtClean="0"/>
              <a:t>Web Server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Members and Rotation Groups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Inhaltsplatzhalter 14">
            <a:extLst>
              <a:ext uri="{FF2B5EF4-FFF2-40B4-BE49-F238E27FC236}">
                <a16:creationId xmlns:a16="http://schemas.microsoft.com/office/drawing/2014/main" id="{3D1C0FD0-D219-42A8-9625-D0202D67FEB8}"/>
              </a:ext>
            </a:extLst>
          </p:cNvPr>
          <p:cNvSpPr txBox="1">
            <a:spLocks/>
          </p:cNvSpPr>
          <p:nvPr/>
        </p:nvSpPr>
        <p:spPr>
          <a:xfrm>
            <a:off x="615297" y="1545780"/>
            <a:ext cx="5268480" cy="1864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00A3E0"/>
                </a:solidFill>
                <a:ea typeface="ＭＳ Ｐゴシック" pitchFamily="-109" charset="-128"/>
                <a:cs typeface="ＭＳ Ｐゴシック" pitchFamily="-109" charset="-128"/>
              </a:rPr>
              <a:t>Roles Assumed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1800" dirty="0" smtClean="0"/>
              <a:t>Scum Master – James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1800" dirty="0" smtClean="0"/>
              <a:t>Product Owner – Reuben</a:t>
            </a:r>
          </a:p>
          <a:p>
            <a:pPr marL="914400" lvl="2" indent="0">
              <a:buNone/>
            </a:pPr>
            <a:r>
              <a:rPr lang="en-US" sz="1800" dirty="0" smtClean="0"/>
              <a:t>Development Team – </a:t>
            </a:r>
            <a:r>
              <a:rPr lang="en-GB" sz="1800" dirty="0" err="1" smtClean="0"/>
              <a:t>Iuliia</a:t>
            </a:r>
            <a:r>
              <a:rPr lang="en-GB" sz="1800" dirty="0" smtClean="0"/>
              <a:t>, Alex, Amy, </a:t>
            </a:r>
            <a:r>
              <a:rPr lang="en-GB" sz="1800" dirty="0" err="1" smtClean="0"/>
              <a:t>Inan</a:t>
            </a:r>
            <a:r>
              <a:rPr lang="en-GB" sz="1800" dirty="0" smtClean="0"/>
              <a:t>, Reuben, James</a:t>
            </a:r>
            <a:endParaRPr lang="en-GB" dirty="0"/>
          </a:p>
        </p:txBody>
      </p:sp>
      <p:pic>
        <p:nvPicPr>
          <p:cNvPr id="5122" name="Picture 2" descr="High 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37" y="434387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igh 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477" y="4319045"/>
            <a:ext cx="1514108" cy="151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igh 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96" y="4343876"/>
            <a:ext cx="1471993" cy="147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igh 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90" y="4333444"/>
            <a:ext cx="1471747" cy="147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igh 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43" y="4319045"/>
            <a:ext cx="1488078" cy="14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igh 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70" y="4319046"/>
            <a:ext cx="1498629" cy="14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03215" y="5761948"/>
            <a:ext cx="1863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Iuliia</a:t>
            </a:r>
            <a:r>
              <a:rPr lang="en-GB" sz="1600" dirty="0"/>
              <a:t> </a:t>
            </a:r>
            <a:r>
              <a:rPr lang="en-GB" sz="1600" dirty="0" err="1"/>
              <a:t>Semchenkova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-138997" y="5772626"/>
            <a:ext cx="2381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1600" dirty="0" smtClean="0"/>
              <a:t>James </a:t>
            </a:r>
            <a:r>
              <a:rPr lang="en-US" sz="1600" dirty="0" err="1" smtClean="0"/>
              <a:t>Brancale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020986" y="5778178"/>
            <a:ext cx="2666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1600" dirty="0"/>
              <a:t>Li </a:t>
            </a:r>
            <a:r>
              <a:rPr lang="en-US" sz="1600" dirty="0" err="1"/>
              <a:t>Chern</a:t>
            </a:r>
            <a:r>
              <a:rPr lang="en-US" sz="1600" dirty="0"/>
              <a:t> (Amy) Yap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4989" y="5772626"/>
            <a:ext cx="2412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1600" dirty="0" smtClean="0"/>
              <a:t>Reuben Hughes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9214191" y="5761948"/>
            <a:ext cx="1965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1600" dirty="0" err="1"/>
              <a:t>Inan</a:t>
            </a:r>
            <a:r>
              <a:rPr lang="en-US" sz="1600" dirty="0"/>
              <a:t> </a:t>
            </a:r>
            <a:r>
              <a:rPr lang="en-US" sz="1600" dirty="0" err="1"/>
              <a:t>Yigen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162807" y="5778430"/>
            <a:ext cx="2705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1600" dirty="0"/>
              <a:t>Alexander </a:t>
            </a:r>
            <a:r>
              <a:rPr lang="en-US" sz="1600" dirty="0" err="1"/>
              <a:t>Davydov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226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4CFFBF6-35F3-4403-92D0-976B590B0D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648" y="1330865"/>
            <a:ext cx="4620481" cy="21015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A3E0"/>
                </a:solidFill>
                <a:ea typeface="ＭＳ Ｐゴシック" pitchFamily="-109" charset="-128"/>
                <a:cs typeface="ＭＳ Ｐゴシック" pitchFamily="-109" charset="-128"/>
              </a:rPr>
              <a:t>Daily Communication</a:t>
            </a:r>
            <a:endParaRPr lang="en-GB" dirty="0">
              <a:solidFill>
                <a:srgbClr val="00A3E0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marL="914400" lvl="2" indent="0">
              <a:buNone/>
            </a:pPr>
            <a:r>
              <a:rPr lang="en-US" sz="1800" dirty="0" smtClean="0"/>
              <a:t>Daily Stand-Up (2x)</a:t>
            </a:r>
          </a:p>
          <a:p>
            <a:pPr marL="914400" lvl="2" indent="0">
              <a:buNone/>
            </a:pPr>
            <a:r>
              <a:rPr lang="en-US" sz="1800" dirty="0" smtClean="0"/>
              <a:t>Daily Retrospective Session (2x)</a:t>
            </a:r>
          </a:p>
          <a:p>
            <a:pPr marL="914400" lvl="2" indent="0">
              <a:buNone/>
            </a:pPr>
            <a:r>
              <a:rPr lang="en-US" sz="1800" dirty="0"/>
              <a:t>Daily Reviews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Agile Approach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Connector 4"/>
          <p:cNvCxnSpPr>
            <a:stCxn id="3" idx="2"/>
          </p:cNvCxnSpPr>
          <p:nvPr/>
        </p:nvCxnSpPr>
        <p:spPr>
          <a:xfrm flipH="1">
            <a:off x="5750560" y="1330865"/>
            <a:ext cx="3649" cy="454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65504" y="3412587"/>
            <a:ext cx="9895842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9">
            <a:extLst>
              <a:ext uri="{FF2B5EF4-FFF2-40B4-BE49-F238E27FC236}">
                <a16:creationId xmlns:a16="http://schemas.microsoft.com/office/drawing/2014/main" id="{34CFFBF6-35F3-4403-92D0-976B590B0D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0288" y="1330865"/>
            <a:ext cx="5006132" cy="210157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A3E0"/>
                </a:solidFill>
                <a:ea typeface="ＭＳ Ｐゴシック" pitchFamily="-109" charset="-128"/>
                <a:cs typeface="ＭＳ Ｐゴシック" pitchFamily="-109" charset="-128"/>
              </a:rPr>
              <a:t>Organisation &amp; </a:t>
            </a:r>
            <a:r>
              <a:rPr lang="en-GB" dirty="0" smtClean="0">
                <a:solidFill>
                  <a:srgbClr val="00A3E0"/>
                </a:solidFill>
                <a:ea typeface="ＭＳ Ｐゴシック" pitchFamily="-109" charset="-128"/>
                <a:cs typeface="ＭＳ Ｐゴシック" pitchFamily="-109" charset="-128"/>
              </a:rPr>
              <a:t>Coordination</a:t>
            </a:r>
            <a:endParaRPr lang="en-GB" sz="1800" dirty="0"/>
          </a:p>
          <a:p>
            <a:pPr marL="914400" lvl="2" indent="0">
              <a:buNone/>
            </a:pPr>
            <a:r>
              <a:rPr lang="en-US" sz="1800" dirty="0"/>
              <a:t>Physical Kanban </a:t>
            </a:r>
            <a:r>
              <a:rPr lang="en-US" sz="1800" dirty="0" smtClean="0"/>
              <a:t>Board using sticky notes</a:t>
            </a:r>
            <a:endParaRPr lang="en-US" sz="1800" dirty="0"/>
          </a:p>
        </p:txBody>
      </p:sp>
      <p:sp>
        <p:nvSpPr>
          <p:cNvPr id="14" name="Inhaltsplatzhalter 9">
            <a:extLst>
              <a:ext uri="{FF2B5EF4-FFF2-40B4-BE49-F238E27FC236}">
                <a16:creationId xmlns:a16="http://schemas.microsoft.com/office/drawing/2014/main" id="{34CFFBF6-35F3-4403-92D0-976B590B0D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648" y="3772724"/>
            <a:ext cx="4620481" cy="210157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A3E0"/>
                </a:solidFill>
                <a:ea typeface="ＭＳ Ｐゴシック" pitchFamily="-109" charset="-128"/>
                <a:cs typeface="ＭＳ Ｐゴシック" pitchFamily="-109" charset="-128"/>
              </a:rPr>
              <a:t>Continuous Improvement</a:t>
            </a:r>
            <a:endParaRPr lang="en-GB" dirty="0">
              <a:solidFill>
                <a:srgbClr val="00A3E0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marL="914400" lvl="2" indent="0">
              <a:buNone/>
            </a:pPr>
            <a:r>
              <a:rPr lang="en-US" sz="1800" dirty="0"/>
              <a:t>Test Driven Development (TDD)</a:t>
            </a:r>
          </a:p>
          <a:p>
            <a:pPr marL="914400" lvl="2" indent="0">
              <a:buNone/>
            </a:pPr>
            <a:r>
              <a:rPr lang="en-US" sz="1800" dirty="0"/>
              <a:t>Pair Programming</a:t>
            </a:r>
          </a:p>
          <a:p>
            <a:pPr marL="914400" lvl="2" indent="0">
              <a:buNone/>
            </a:pPr>
            <a:r>
              <a:rPr lang="en-US" sz="1800" dirty="0"/>
              <a:t>Group Rotations</a:t>
            </a:r>
          </a:p>
        </p:txBody>
      </p:sp>
      <p:pic>
        <p:nvPicPr>
          <p:cNvPr id="1028" name="Picture 4" descr="Couple Of Sticky Notes With P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36" y="3655840"/>
            <a:ext cx="1989172" cy="198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ttachments.office.net/owa/A.Yap2@newcastle.ac.uk/service.svc/s/GetAttachmentThumbnail?id=AQMkADZiMmMyNWViLWZlZGYtNDk1ZC04Mjg1LTg2YTkwMjhlZmNlZgBGAAADv2UUwFAijEyW8gds8D3ErAcAk3BKipY1ckSSV7gb3adryQAAAgEMAAAAk3BKipY1ckSSV7gb3adryQADum%2FukwAAAAESABAA2pFCV1PeHUawbDvmy70%2BbA%3D%3D&amp;thumbnailType=2&amp;owa=outlook.office365.com&amp;scriptVer=2019080502.20&amp;X-OWA-CANARY=F3gkoFCdaECw8XyFOYDwrtBNWo2DIdcYevJVfGAbojMX1UCY5JlAwPywmfMv9o-VgE9q7ixaLo4.&amp;token=eyJhbGciOiJSUzI1NiIsImtpZCI6IjA2MDBGOUY2NzQ2MjA3MzdFNzM0MDRFMjg3QzQ1QTgxOENCN0NFQjgiLCJ4NXQiOiJCZ0Q1OW5SaUJ6Zm5OQVRpaDhSYWdZeTN6cmciLCJ0eXAiOiJKV1QifQ.eyJvcmlnaW4iOiJodHRwczovL291dGxvb2sub2ZmaWNlMzY1LmNvbSIsInZlciI6IkV4Y2hhbmdlLkNhbGxiYWNrLlYxIiwiYXBwY3R4c2VuZGVyIjoiT3dhRG93bmxvYWRAOWM1MDEyYzktYjYxNi00NGMyLWE5MTctNjY4MTRmYmUzZTg3IiwiYXBwY3R4Ijoie1wibXNleGNocHJvdFwiOlwib3dhXCIsXCJwcmltYXJ5c2lkXCI6XCJTLTEtNS0yMS0xNTQ2ODM0NDkxLTQxNjcxNTgyODUtMzA3NTIyODQxOS05MzMyNDkwXCIsXCJwdWlkXCI6XCIxMTUzNzY1OTMyMDA5MTAwNTAxXCIsXCJvaWRcIjpcIjE0NzI3MmYxLTZkYWMtNDUwZi04MWFiLWJkYzA4MTljZjAwZFwiLFwic2NvcGVcIjpcIk93YURvd25sb2FkXCJ9IiwibmJmIjoxNTY1ODc1MzE1LCJleHAiOjE1NjU4NzU5MTUsImlzcyI6IjAwMDAwMDAyLTAwMDAtMGZmMS1jZTAwLTAwMDAwMDAwMDAwMEA5YzUwMTJjOS1iNjE2LTQ0YzItYTkxNy02NjgxNGZiZTNlODciLCJhdWQiOiIwMDAwMDAwMi0wMDAwLTBmZjEtY2UwMC0wMDAwMDAwMDAwMDAvYXR0YWNobWVudHMub2ZmaWNlLm5ldEA5YzUwMTJjOS1iNjE2LTQ0YzItYTkxNy02NjgxNGZiZTNlODcifQ.CVgdjTcAiW_oKYfoGgIP7mAk9bozcQDlcTUjm6mDB3CY_n2rf1rfvTzq4vm8wHWjBeuk_ZcMoyVDjnEYlLjsiSxPcjxZuYEWQlT0Oz4tVsQ5aS4LPGzy8uhA_VjYNlphFDDfJ64LQKZ7BacK4qT32fAQSFyYutULUHGpYrEEGjfXVA6z-TWAUzqTxIj-L6Jy9Xz3y2l75blKE-XIS_MOZ2OvIaY94Kw6G0_D7-_CNOrx70WWrnbTx684zV1WveepJhZVZzaAzH_q4CGr4_Ns5t2qRJUHXPv2KaEM_tzi1GjONtLmIkwHmUupO8zRwAAeiR1vCW8GYBAfQvgQkqifNw&amp;animation=tr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170" y="3539633"/>
            <a:ext cx="1925814" cy="256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9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Technical Architecture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390640" y="1330865"/>
            <a:ext cx="3649" cy="454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34CFFBF6-35F3-4403-92D0-976B590B0D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5708" y="1563957"/>
            <a:ext cx="5268480" cy="4078817"/>
          </a:xfrm>
        </p:spPr>
        <p:txBody>
          <a:bodyPr/>
          <a:lstStyle/>
          <a:p>
            <a:pPr marL="0" indent="0" fontAlgn="base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dirty="0" smtClean="0">
                <a:solidFill>
                  <a:srgbClr val="00A3E0"/>
                </a:solidFill>
                <a:ea typeface="ＭＳ Ｐゴシック" pitchFamily="-109" charset="-128"/>
                <a:cs typeface="ＭＳ Ｐゴシック" pitchFamily="-109" charset="-128"/>
              </a:rPr>
              <a:t>Rationale:</a:t>
            </a:r>
          </a:p>
          <a:p>
            <a:pPr marL="457200" lvl="1" indent="0">
              <a:buNone/>
            </a:pPr>
            <a:r>
              <a:rPr lang="en-GB" sz="1800" dirty="0" smtClean="0"/>
              <a:t>We chose the </a:t>
            </a:r>
            <a:r>
              <a:rPr lang="en-GB" sz="1800" b="1" dirty="0" smtClean="0"/>
              <a:t>Four-Tier Architecture</a:t>
            </a:r>
          </a:p>
          <a:p>
            <a:pPr marL="457200" lvl="1" indent="0">
              <a:buNone/>
            </a:pPr>
            <a:endParaRPr lang="en-GB" sz="1800" dirty="0" smtClean="0"/>
          </a:p>
          <a:p>
            <a:pPr marL="457200" lvl="1" indent="0">
              <a:buNone/>
            </a:pPr>
            <a:r>
              <a:rPr lang="en-GB" sz="1800" dirty="0" smtClean="0">
                <a:ea typeface="ＭＳ Ｐゴシック" pitchFamily="-109" charset="-128"/>
                <a:cs typeface="ＭＳ Ｐゴシック" pitchFamily="-109" charset="-128"/>
              </a:rPr>
              <a:t>The </a:t>
            </a:r>
            <a:r>
              <a:rPr lang="en-GB" sz="1800" b="1" dirty="0" smtClean="0">
                <a:ea typeface="ＭＳ Ｐゴシック" pitchFamily="-109" charset="-128"/>
                <a:cs typeface="ＭＳ Ｐゴシック" pitchFamily="-109" charset="-128"/>
              </a:rPr>
              <a:t>DAO</a:t>
            </a:r>
            <a:r>
              <a:rPr lang="en-GB" sz="1800" dirty="0" smtClean="0">
                <a:ea typeface="ＭＳ Ｐゴシック" pitchFamily="-109" charset="-128"/>
                <a:cs typeface="ＭＳ Ｐゴシック" pitchFamily="-109" charset="-128"/>
              </a:rPr>
              <a:t> tier is responsible for the data collection from and storage to the database</a:t>
            </a:r>
          </a:p>
          <a:p>
            <a:pPr marL="457200" lvl="1" indent="0">
              <a:buNone/>
            </a:pPr>
            <a:endParaRPr lang="en-GB" sz="18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marL="457200" lvl="1" indent="0">
              <a:buNone/>
            </a:pPr>
            <a:r>
              <a:rPr lang="en-US" sz="1800" dirty="0" smtClean="0">
                <a:ea typeface="ＭＳ Ｐゴシック" pitchFamily="-109" charset="-128"/>
                <a:cs typeface="ＭＳ Ｐゴシック" pitchFamily="-109" charset="-128"/>
              </a:rPr>
              <a:t>The </a:t>
            </a:r>
            <a:r>
              <a:rPr lang="en-US" sz="1800" b="1" dirty="0" err="1" smtClean="0">
                <a:ea typeface="ＭＳ Ｐゴシック" pitchFamily="-109" charset="-128"/>
                <a:cs typeface="ＭＳ Ｐゴシック" pitchFamily="-109" charset="-128"/>
              </a:rPr>
              <a:t>Datagen</a:t>
            </a:r>
            <a:r>
              <a:rPr lang="en-US" sz="1800" dirty="0" smtClean="0">
                <a:ea typeface="ＭＳ Ｐゴシック" pitchFamily="-109" charset="-128"/>
                <a:cs typeface="ＭＳ Ｐゴシック" pitchFamily="-109" charset="-128"/>
              </a:rPr>
              <a:t> and the </a:t>
            </a:r>
            <a:r>
              <a:rPr lang="en-US" sz="1800" b="1" dirty="0" smtClean="0">
                <a:ea typeface="ＭＳ Ｐゴシック" pitchFamily="-109" charset="-128"/>
                <a:cs typeface="ＭＳ Ｐゴシック" pitchFamily="-109" charset="-128"/>
              </a:rPr>
              <a:t>DAO</a:t>
            </a:r>
            <a:r>
              <a:rPr lang="en-US" sz="1800" dirty="0" smtClean="0">
                <a:ea typeface="ＭＳ Ｐゴシック" pitchFamily="-109" charset="-128"/>
                <a:cs typeface="ＭＳ Ｐゴシック" pitchFamily="-109" charset="-128"/>
              </a:rPr>
              <a:t> are in the same container</a:t>
            </a:r>
          </a:p>
          <a:p>
            <a:pPr marL="457200" lvl="1" indent="0">
              <a:buNone/>
            </a:pPr>
            <a:endParaRPr lang="en-US" sz="1800" dirty="0">
              <a:ea typeface="ＭＳ Ｐゴシック" pitchFamily="-109" charset="-128"/>
              <a:cs typeface="ＭＳ Ｐゴシック" pitchFamily="-109" charset="-128"/>
            </a:endParaRPr>
          </a:p>
          <a:p>
            <a:pPr marL="457200" lvl="1" indent="0">
              <a:buNone/>
            </a:pPr>
            <a:r>
              <a:rPr lang="en-US" sz="1800" b="1" dirty="0" smtClean="0">
                <a:ea typeface="ＭＳ Ｐゴシック" pitchFamily="-109" charset="-128"/>
                <a:cs typeface="ＭＳ Ｐゴシック" pitchFamily="-109" charset="-128"/>
              </a:rPr>
              <a:t>Web React </a:t>
            </a:r>
            <a:r>
              <a:rPr lang="en-US" sz="1800" dirty="0" smtClean="0">
                <a:ea typeface="ＭＳ Ｐゴシック" pitchFamily="-109" charset="-128"/>
                <a:cs typeface="ＭＳ Ｐゴシック" pitchFamily="-109" charset="-128"/>
              </a:rPr>
              <a:t>handles user requests</a:t>
            </a:r>
          </a:p>
          <a:p>
            <a:pPr marL="457200" lvl="1" indent="0">
              <a:buNone/>
            </a:pPr>
            <a:endParaRPr lang="en-US" sz="18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marL="457200" lvl="1" indent="0">
              <a:buNone/>
            </a:pPr>
            <a:r>
              <a:rPr lang="en-US" sz="1800" b="1" dirty="0" smtClean="0">
                <a:ea typeface="ＭＳ Ｐゴシック" pitchFamily="-109" charset="-128"/>
                <a:cs typeface="ＭＳ Ｐゴシック" pitchFamily="-109" charset="-128"/>
              </a:rPr>
              <a:t>Web Server </a:t>
            </a:r>
            <a:r>
              <a:rPr lang="en-US" sz="1800" dirty="0" smtClean="0">
                <a:ea typeface="ＭＳ Ｐゴシック" pitchFamily="-109" charset="-128"/>
                <a:cs typeface="ＭＳ Ｐゴシック" pitchFamily="-109" charset="-128"/>
              </a:rPr>
              <a:t>does processing of the requests and business logic</a:t>
            </a:r>
            <a:endParaRPr lang="en-GB" sz="18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marL="457200" lvl="1" indent="0">
              <a:buNone/>
            </a:pPr>
            <a:endParaRPr lang="en-US" sz="1800" dirty="0">
              <a:ea typeface="ＭＳ Ｐゴシック" pitchFamily="-109" charset="-128"/>
              <a:cs typeface="ＭＳ Ｐゴシック" pitchFamily="-109" charset="-128"/>
            </a:endParaRPr>
          </a:p>
          <a:p>
            <a:pPr marL="457200" lvl="1" indent="0">
              <a:buNone/>
            </a:pPr>
            <a:endParaRPr lang="en-GB" sz="18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marL="457200" lvl="1" indent="0">
              <a:buNone/>
            </a:pPr>
            <a:endParaRPr lang="en-GB" sz="1800" dirty="0">
              <a:solidFill>
                <a:srgbClr val="00A3E0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A3E0"/>
                </a:solidFill>
                <a:ea typeface="ＭＳ Ｐゴシック" pitchFamily="-109" charset="-128"/>
                <a:cs typeface="ＭＳ Ｐゴシック" pitchFamily="-109" charset="-128"/>
              </a:rPr>
              <a:t>	</a:t>
            </a:r>
            <a:endParaRPr lang="en-GB" sz="1800" dirty="0" smtClean="0">
              <a:solidFill>
                <a:srgbClr val="00A3E0"/>
              </a:solidFill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95" y="1563957"/>
            <a:ext cx="6218545" cy="41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59871144"/>
              </p:ext>
            </p:extLst>
          </p:nvPr>
        </p:nvGraphicFramePr>
        <p:xfrm>
          <a:off x="476400" y="-876226"/>
          <a:ext cx="11399225" cy="74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Accomplished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2" descr="Image result for target transparent backgroun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44" y="391795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7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49" y="2705915"/>
            <a:ext cx="12192000" cy="719976"/>
          </a:xfrm>
        </p:spPr>
        <p:txBody>
          <a:bodyPr/>
          <a:lstStyle/>
          <a:p>
            <a:pPr algn="ctr"/>
            <a:r>
              <a:rPr lang="en-GB" dirty="0" smtClean="0"/>
              <a:t>OCP Demo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15297" y="1615440"/>
            <a:ext cx="11058543" cy="42604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Hold more frequent meetings with the Product Owner for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fine balance between the intricate details and the project-wide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Take advantage of the community of project teams for guidance/help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 open to new challenges and technologies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8125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39" r="34909"/>
          <a:stretch/>
        </p:blipFill>
        <p:spPr>
          <a:xfrm>
            <a:off x="3220620" y="209429"/>
            <a:ext cx="6305346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21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27" y="138896"/>
            <a:ext cx="7742568" cy="60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385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273</Words>
  <Application>Microsoft Office PowerPoint</Application>
  <PresentationFormat>Widescreen</PresentationFormat>
  <Paragraphs>91</Paragraphs>
  <Slides>9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Deutsche Bank Text</vt:lpstr>
      <vt:lpstr>Office Theme</vt:lpstr>
      <vt:lpstr>PowerPoint Presentation</vt:lpstr>
      <vt:lpstr>Team Members and Rotation Groups</vt:lpstr>
      <vt:lpstr>Our Agile Approach</vt:lpstr>
      <vt:lpstr>Our Technical Architecture</vt:lpstr>
      <vt:lpstr>Elements Accomplished</vt:lpstr>
      <vt:lpstr>OCP Demo</vt:lpstr>
      <vt:lpstr>Lessons Learnt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39</cp:revision>
  <dcterms:created xsi:type="dcterms:W3CDTF">2019-08-15T09:01:22Z</dcterms:created>
  <dcterms:modified xsi:type="dcterms:W3CDTF">2019-08-15T15:31:58Z</dcterms:modified>
</cp:coreProperties>
</file>