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490" r:id="rId2"/>
    <p:sldId id="492" r:id="rId3"/>
    <p:sldId id="493" r:id="rId4"/>
    <p:sldId id="496" r:id="rId5"/>
    <p:sldId id="494" r:id="rId6"/>
    <p:sldId id="495" r:id="rId7"/>
    <p:sldId id="497" r:id="rId8"/>
    <p:sldId id="498" r:id="rId9"/>
    <p:sldId id="499" r:id="rId10"/>
    <p:sldId id="500" r:id="rId11"/>
    <p:sldId id="501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00"/>
    <a:srgbClr val="FF00FF"/>
    <a:srgbClr val="FF790C"/>
    <a:srgbClr val="00FF66"/>
    <a:srgbClr val="00DBFF"/>
    <a:srgbClr val="000000"/>
    <a:srgbClr val="990099"/>
    <a:srgbClr val="99CC00"/>
    <a:srgbClr val="99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6137"/>
  </p:normalViewPr>
  <p:slideViewPr>
    <p:cSldViewPr snapToGrid="0" snapToObjects="1">
      <p:cViewPr varScale="1">
        <p:scale>
          <a:sx n="127" d="100"/>
          <a:sy n="127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8/30/18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4232E-03B8-5049-83EE-D955A357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3" y="-1"/>
            <a:ext cx="10450286" cy="691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BCCC8-D337-CB43-87AF-1FFD59E7B155}"/>
              </a:ext>
            </a:extLst>
          </p:cNvPr>
          <p:cNvSpPr txBox="1"/>
          <p:nvPr/>
        </p:nvSpPr>
        <p:spPr>
          <a:xfrm>
            <a:off x="843524" y="901468"/>
            <a:ext cx="4126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00FFFF"/>
                </a:solidFill>
              </a:rPr>
              <a:t>Project Iterations</a:t>
            </a:r>
          </a:p>
        </p:txBody>
      </p:sp>
    </p:spTree>
    <p:extLst>
      <p:ext uri="{BB962C8B-B14F-4D97-AF65-F5344CB8AC3E}">
        <p14:creationId xmlns:p14="http://schemas.microsoft.com/office/powerpoint/2010/main" val="6964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9A0B-54FA-9E41-9D52-56EE587C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4437-E2ED-9842-8E53-84A93660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 and end of semester (iteration 3 and 5)</a:t>
            </a:r>
          </a:p>
          <a:p>
            <a:r>
              <a:rPr lang="en-US" dirty="0"/>
              <a:t>5 minutes to demo tool to me</a:t>
            </a:r>
          </a:p>
          <a:p>
            <a:r>
              <a:rPr lang="en-US" dirty="0"/>
              <a:t>Will be checking features from previous iterations</a:t>
            </a:r>
          </a:p>
          <a:p>
            <a:pPr lvl="1"/>
            <a:r>
              <a:rPr lang="en-US" dirty="0"/>
              <a:t>Reserve the right to re-grade previous iterations!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rgbClr val="00FFFF"/>
                </a:solidFill>
              </a:rPr>
              <a:t>Your responsibility to have it working on demo 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3A0A-D00C-9F4F-8D36-7DFF7ED4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AFB7-AA85-9C49-B43A-A317A489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1919" cy="4525963"/>
          </a:xfrm>
        </p:spPr>
        <p:txBody>
          <a:bodyPr/>
          <a:lstStyle/>
          <a:p>
            <a:r>
              <a:rPr lang="en-US" dirty="0"/>
              <a:t>Meet  with your group! Setup a group chat</a:t>
            </a:r>
          </a:p>
          <a:p>
            <a:r>
              <a:rPr lang="en-US" dirty="0"/>
              <a:t>Create issues for all basic features of your app</a:t>
            </a:r>
          </a:p>
          <a:p>
            <a:r>
              <a:rPr lang="en-US" dirty="0"/>
              <a:t>Schedule to have them completed by iteration 3</a:t>
            </a:r>
          </a:p>
          <a:p>
            <a:endParaRPr lang="en-US" dirty="0"/>
          </a:p>
          <a:p>
            <a:r>
              <a:rPr lang="en-US" dirty="0"/>
              <a:t>Use iteration 4 &amp; 5 for bugs, final features, polishing</a:t>
            </a:r>
          </a:p>
          <a:p>
            <a:endParaRPr lang="en-US" dirty="0"/>
          </a:p>
          <a:p>
            <a:r>
              <a:rPr lang="en-US" b="1" u="sng" dirty="0"/>
              <a:t>Estimating</a:t>
            </a:r>
            <a:r>
              <a:rPr lang="en-US" dirty="0"/>
              <a:t> is hard</a:t>
            </a:r>
          </a:p>
        </p:txBody>
      </p:sp>
    </p:spTree>
    <p:extLst>
      <p:ext uri="{BB962C8B-B14F-4D97-AF65-F5344CB8AC3E}">
        <p14:creationId xmlns:p14="http://schemas.microsoft.com/office/powerpoint/2010/main" val="23298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1467-2BAF-8D49-B62C-DA24BA9F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iterate iterate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A2B9-490E-7D41-914B-73D31E4A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week </a:t>
            </a:r>
            <a:r>
              <a:rPr lang="en-US" b="1" u="sng" dirty="0">
                <a:solidFill>
                  <a:srgbClr val="00FF66"/>
                </a:solidFill>
              </a:rPr>
              <a:t>iterations</a:t>
            </a:r>
          </a:p>
          <a:p>
            <a:r>
              <a:rPr lang="en-US" dirty="0"/>
              <a:t>Repeat… 5 iterations</a:t>
            </a:r>
          </a:p>
          <a:p>
            <a:endParaRPr lang="en-US" b="1" u="sng" dirty="0">
              <a:solidFill>
                <a:srgbClr val="FF790C"/>
              </a:solidFill>
            </a:endParaRPr>
          </a:p>
          <a:p>
            <a:r>
              <a:rPr lang="en-US" dirty="0"/>
              <a:t>Plan</a:t>
            </a:r>
          </a:p>
          <a:p>
            <a:r>
              <a:rPr lang="en-US" dirty="0"/>
              <a:t>Implement</a:t>
            </a:r>
          </a:p>
          <a:p>
            <a:r>
              <a:rPr lang="en-US" dirty="0"/>
              <a:t>Review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8C60A-437E-B241-9340-8AE7055B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740" y="1864232"/>
            <a:ext cx="3252910" cy="3257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F2CA6-3937-B34E-8EAE-D5A20B2FDA98}"/>
              </a:ext>
            </a:extLst>
          </p:cNvPr>
          <p:cNvSpPr txBox="1"/>
          <p:nvPr/>
        </p:nvSpPr>
        <p:spPr>
          <a:xfrm>
            <a:off x="1761343" y="5040867"/>
            <a:ext cx="4205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FF"/>
                </a:solidFill>
              </a:rPr>
              <a:t>This is an Agile-like process.</a:t>
            </a:r>
          </a:p>
          <a:p>
            <a:pPr algn="ctr"/>
            <a:r>
              <a:rPr lang="en-US" sz="2800" dirty="0">
                <a:solidFill>
                  <a:srgbClr val="FF00FF"/>
                </a:solidFill>
              </a:rPr>
              <a:t>Lecture on that soon.</a:t>
            </a:r>
          </a:p>
        </p:txBody>
      </p:sp>
    </p:spTree>
    <p:extLst>
      <p:ext uri="{BB962C8B-B14F-4D97-AF65-F5344CB8AC3E}">
        <p14:creationId xmlns:p14="http://schemas.microsoft.com/office/powerpoint/2010/main" val="17440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C55-FD28-C34E-A60F-129BD8B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E59C-0289-C540-8275-3DABAF1C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your group</a:t>
            </a:r>
          </a:p>
          <a:p>
            <a:r>
              <a:rPr lang="en-US" dirty="0"/>
              <a:t>Decide what needs to be done over 2 weeks</a:t>
            </a:r>
          </a:p>
          <a:p>
            <a:r>
              <a:rPr lang="en-US" b="1" u="sng" dirty="0">
                <a:solidFill>
                  <a:srgbClr val="FF00FF"/>
                </a:solidFill>
              </a:rPr>
              <a:t>Big picture:</a:t>
            </a:r>
            <a:r>
              <a:rPr lang="en-US" b="1" dirty="0">
                <a:solidFill>
                  <a:srgbClr val="FF00FF"/>
                </a:solidFill>
              </a:rPr>
              <a:t> </a:t>
            </a:r>
            <a:r>
              <a:rPr lang="en-US" dirty="0"/>
              <a:t>Is this 1/5</a:t>
            </a:r>
            <a:r>
              <a:rPr lang="en-US" baseline="30000" dirty="0"/>
              <a:t>th</a:t>
            </a:r>
            <a:r>
              <a:rPr lang="en-US" dirty="0"/>
              <a:t> of the project?</a:t>
            </a:r>
            <a:endParaRPr lang="en-US" b="1" u="sng" dirty="0">
              <a:solidFill>
                <a:srgbClr val="FF00FF"/>
              </a:solidFill>
            </a:endParaRPr>
          </a:p>
          <a:p>
            <a:endParaRPr lang="en-US" dirty="0"/>
          </a:p>
          <a:p>
            <a:r>
              <a:rPr lang="en-US" dirty="0"/>
              <a:t>Break up work into small </a:t>
            </a:r>
            <a:r>
              <a:rPr lang="en-US" b="1" u="sng" dirty="0">
                <a:solidFill>
                  <a:srgbClr val="FF790C"/>
                </a:solidFill>
              </a:rPr>
              <a:t>tasks</a:t>
            </a:r>
          </a:p>
          <a:p>
            <a:r>
              <a:rPr lang="en-US" dirty="0"/>
              <a:t>Assign tasks to individuals</a:t>
            </a:r>
          </a:p>
          <a:p>
            <a:r>
              <a:rPr lang="en-US" dirty="0"/>
              <a:t>3-6 tasks per person is a </a:t>
            </a:r>
            <a:r>
              <a:rPr lang="en-US" u="sng" dirty="0"/>
              <a:t>rough</a:t>
            </a:r>
            <a:r>
              <a:rPr lang="en-US" dirty="0"/>
              <a:t> estimate</a:t>
            </a:r>
          </a:p>
          <a:p>
            <a:r>
              <a:rPr lang="en-US" dirty="0"/>
              <a:t>I’ll give you </a:t>
            </a:r>
            <a:r>
              <a:rPr lang="en-US" i="1" dirty="0"/>
              <a:t>some</a:t>
            </a:r>
            <a:r>
              <a:rPr lang="en-US" dirty="0"/>
              <a:t> class time to meet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No, 3 minor bugs or tiny “features” doesn’t count!</a:t>
            </a:r>
          </a:p>
        </p:txBody>
      </p:sp>
    </p:spTree>
    <p:extLst>
      <p:ext uri="{BB962C8B-B14F-4D97-AF65-F5344CB8AC3E}">
        <p14:creationId xmlns:p14="http://schemas.microsoft.com/office/powerpoint/2010/main" val="3517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F68-F0A3-3348-AB5A-9D3F87FF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C786-9CD6-CA4D-9A31-CED6BBA9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1242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Connect the create account page to the </a:t>
            </a:r>
            <a:r>
              <a:rPr lang="en-US" dirty="0" err="1"/>
              <a:t>db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backend functionality for logging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each page to use user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bug that occurs when no items exist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Bad example: I will use </a:t>
            </a:r>
            <a:r>
              <a:rPr lang="en-US" dirty="0" err="1">
                <a:solidFill>
                  <a:srgbClr val="FF0000"/>
                </a:solidFill>
              </a:rPr>
              <a:t>Foobar</a:t>
            </a:r>
            <a:r>
              <a:rPr lang="en-US" dirty="0">
                <a:solidFill>
                  <a:srgbClr val="FF0000"/>
                </a:solidFill>
              </a:rPr>
              <a:t> class in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0E29B-08D5-D648-B6B4-FB5DBD85B2AD}"/>
              </a:ext>
            </a:extLst>
          </p:cNvPr>
          <p:cNvSpPr txBox="1"/>
          <p:nvPr/>
        </p:nvSpPr>
        <p:spPr>
          <a:xfrm>
            <a:off x="1473200" y="1459171"/>
            <a:ext cx="3214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iteration, I will…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7E9D4-412F-E34A-87C3-FD9DA9F7EE76}"/>
              </a:ext>
            </a:extLst>
          </p:cNvPr>
          <p:cNvSpPr txBox="1"/>
          <p:nvPr/>
        </p:nvSpPr>
        <p:spPr>
          <a:xfrm>
            <a:off x="5026395" y="4773847"/>
            <a:ext cx="1550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Too small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283A0-1ABD-F244-B6A3-E766E95ECF8A}"/>
              </a:ext>
            </a:extLst>
          </p:cNvPr>
          <p:cNvSpPr txBox="1"/>
          <p:nvPr/>
        </p:nvSpPr>
        <p:spPr>
          <a:xfrm>
            <a:off x="3499404" y="5653451"/>
            <a:ext cx="496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Describes code, not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96559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8D77EA-E1A8-7240-B7EE-1A6C7D96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66" y="1458278"/>
            <a:ext cx="2807970" cy="5199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68C55-FD28-C34E-A60F-129BD8B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E59C-0289-C540-8275-3DABAF1C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GitHub’s </a:t>
            </a:r>
            <a:r>
              <a:rPr lang="en-US" b="1" u="sng" dirty="0">
                <a:solidFill>
                  <a:srgbClr val="00FFFF"/>
                </a:solidFill>
              </a:rPr>
              <a:t>Issue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/>
              <a:t>feature</a:t>
            </a:r>
          </a:p>
          <a:p>
            <a:endParaRPr lang="en-US" dirty="0">
              <a:solidFill>
                <a:srgbClr val="00FFFF"/>
              </a:solidFill>
            </a:endParaRPr>
          </a:p>
          <a:p>
            <a:r>
              <a:rPr lang="en-US" dirty="0"/>
              <a:t>Helps team keep track</a:t>
            </a:r>
          </a:p>
          <a:p>
            <a:r>
              <a:rPr lang="en-US" dirty="0"/>
              <a:t>Graded based on this!!!</a:t>
            </a:r>
          </a:p>
          <a:p>
            <a:r>
              <a:rPr lang="en-US" dirty="0"/>
              <a:t>No issues? Zero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FDD7E-137A-AB43-9226-4278A40CAD3B}"/>
              </a:ext>
            </a:extLst>
          </p:cNvPr>
          <p:cNvSpPr/>
          <p:nvPr/>
        </p:nvSpPr>
        <p:spPr>
          <a:xfrm>
            <a:off x="5811520" y="2966720"/>
            <a:ext cx="1879600" cy="67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D77D-E5F5-8B4F-B95C-911C678D5955}"/>
              </a:ext>
            </a:extLst>
          </p:cNvPr>
          <p:cNvSpPr/>
          <p:nvPr/>
        </p:nvSpPr>
        <p:spPr>
          <a:xfrm>
            <a:off x="5811520" y="5684917"/>
            <a:ext cx="1879600" cy="67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123F2-CF17-414C-B8D1-C0854D96E4C6}"/>
              </a:ext>
            </a:extLst>
          </p:cNvPr>
          <p:cNvSpPr txBox="1"/>
          <p:nvPr/>
        </p:nvSpPr>
        <p:spPr>
          <a:xfrm>
            <a:off x="3844901" y="304039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Assign it!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56BF6-A2B3-EF43-88B4-4AD5F4887950}"/>
              </a:ext>
            </a:extLst>
          </p:cNvPr>
          <p:cNvSpPr txBox="1"/>
          <p:nvPr/>
        </p:nvSpPr>
        <p:spPr>
          <a:xfrm>
            <a:off x="3780131" y="5728107"/>
            <a:ext cx="169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Iteration #</a:t>
            </a:r>
          </a:p>
        </p:txBody>
      </p:sp>
    </p:spTree>
    <p:extLst>
      <p:ext uri="{BB962C8B-B14F-4D97-AF65-F5344CB8AC3E}">
        <p14:creationId xmlns:p14="http://schemas.microsoft.com/office/powerpoint/2010/main" val="23962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E85-F3A5-1C46-BF69-776CBA29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commits to issues!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B5AC-105D-1D40-8D08-EA90C5D6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issue # in the commit message</a:t>
            </a:r>
          </a:p>
          <a:p>
            <a:pPr lvl="1"/>
            <a:r>
              <a:rPr lang="en-US" dirty="0"/>
              <a:t>E.g., “Adds the button for #15”</a:t>
            </a:r>
          </a:p>
          <a:p>
            <a:pPr lvl="1"/>
            <a:r>
              <a:rPr lang="en-US" dirty="0"/>
              <a:t>Can link multiple commits to the issue</a:t>
            </a:r>
          </a:p>
          <a:p>
            <a:pPr lvl="1"/>
            <a:endParaRPr lang="en-US" dirty="0"/>
          </a:p>
          <a:p>
            <a:r>
              <a:rPr lang="en-US" dirty="0"/>
              <a:t>With last commit, close it</a:t>
            </a:r>
          </a:p>
          <a:p>
            <a:pPr lvl="1"/>
            <a:r>
              <a:rPr lang="en-US" dirty="0"/>
              <a:t>E.g., ”Implements user login. Fixes #15”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E85-F3A5-1C46-BF69-776CBA29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commits to issues!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A8A1F5-6177-5B4A-AE3A-C0BBF363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88" y="1369087"/>
            <a:ext cx="8138024" cy="4891035"/>
          </a:xfrm>
        </p:spPr>
      </p:pic>
    </p:spTree>
    <p:extLst>
      <p:ext uri="{BB962C8B-B14F-4D97-AF65-F5344CB8AC3E}">
        <p14:creationId xmlns:p14="http://schemas.microsoft.com/office/powerpoint/2010/main" val="318215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829-5D63-9C46-8719-0E999B72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63B5-D4AC-F04F-9A21-1A206BB3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50% of overall grade</a:t>
            </a:r>
          </a:p>
          <a:p>
            <a:endParaRPr lang="en-US" dirty="0"/>
          </a:p>
          <a:p>
            <a:r>
              <a:rPr lang="en-US" dirty="0"/>
              <a:t>30% individual</a:t>
            </a:r>
          </a:p>
          <a:p>
            <a:pPr lvl="1"/>
            <a:r>
              <a:rPr lang="en-US" dirty="0"/>
              <a:t>6% per iteration</a:t>
            </a:r>
          </a:p>
          <a:p>
            <a:r>
              <a:rPr lang="en-US" dirty="0"/>
              <a:t>20% group milestones</a:t>
            </a:r>
          </a:p>
          <a:p>
            <a:pPr lvl="1"/>
            <a:r>
              <a:rPr lang="en-US" dirty="0"/>
              <a:t>First demo: basic functionality, 10%</a:t>
            </a:r>
          </a:p>
          <a:p>
            <a:pPr lvl="1"/>
            <a:r>
              <a:rPr lang="en-US" dirty="0"/>
              <a:t>Second demo, 10%</a:t>
            </a:r>
          </a:p>
        </p:txBody>
      </p:sp>
    </p:spTree>
    <p:extLst>
      <p:ext uri="{BB962C8B-B14F-4D97-AF65-F5344CB8AC3E}">
        <p14:creationId xmlns:p14="http://schemas.microsoft.com/office/powerpoint/2010/main" val="32172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D406-36A7-5F4D-9D2C-FC5C65C8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4931-FBFB-734C-BF3B-95A323AF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Thursday 9/6</a:t>
            </a:r>
          </a:p>
          <a:p>
            <a:r>
              <a:rPr lang="en-US" dirty="0"/>
              <a:t>Have issues created by class time</a:t>
            </a:r>
          </a:p>
          <a:p>
            <a:r>
              <a:rPr lang="en-US" dirty="0"/>
              <a:t>Repositories will be setup early next week</a:t>
            </a:r>
          </a:p>
          <a:p>
            <a:r>
              <a:rPr lang="en-US" dirty="0"/>
              <a:t>Ends Thursday 9/20</a:t>
            </a:r>
          </a:p>
        </p:txBody>
      </p:sp>
    </p:spTree>
    <p:extLst>
      <p:ext uri="{BB962C8B-B14F-4D97-AF65-F5344CB8AC3E}">
        <p14:creationId xmlns:p14="http://schemas.microsoft.com/office/powerpoint/2010/main" val="320324110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10876</TotalTime>
  <Words>368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Black</vt:lpstr>
      <vt:lpstr>PowerPoint Presentation</vt:lpstr>
      <vt:lpstr>Iterate iterate iterate</vt:lpstr>
      <vt:lpstr>Planning!</vt:lpstr>
      <vt:lpstr>Example!</vt:lpstr>
      <vt:lpstr>Tracking Tasks</vt:lpstr>
      <vt:lpstr>Link commits to issues!</vt:lpstr>
      <vt:lpstr>Link commits to issues!</vt:lpstr>
      <vt:lpstr>Grading</vt:lpstr>
      <vt:lpstr>First iteration!</vt:lpstr>
      <vt:lpstr>Demo Days</vt:lpstr>
      <vt:lpstr>My advice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Henley, Austin Zachary</cp:lastModifiedBy>
  <cp:revision>403</cp:revision>
  <dcterms:created xsi:type="dcterms:W3CDTF">2011-01-26T19:04:03Z</dcterms:created>
  <dcterms:modified xsi:type="dcterms:W3CDTF">2018-08-30T15:59:15Z</dcterms:modified>
  <cp:category/>
</cp:coreProperties>
</file>