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64" r:id="rId14"/>
    <p:sldId id="266" r:id="rId15"/>
    <p:sldId id="267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2" autoAdjust="0"/>
  </p:normalViewPr>
  <p:slideViewPr>
    <p:cSldViewPr snapToGrid="0">
      <p:cViewPr varScale="1">
        <p:scale>
          <a:sx n="79" d="100"/>
          <a:sy n="79" d="100"/>
        </p:scale>
        <p:origin x="14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B51BF-E0D9-47F0-9DEF-7BC05568E152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04A446-FEFA-4512-9A70-9483A7149A5F}">
      <dgm:prSet/>
      <dgm:spPr/>
      <dgm:t>
        <a:bodyPr/>
        <a:lstStyle/>
        <a:p>
          <a:r>
            <a:rPr lang="it-CH" dirty="0"/>
            <a:t>Introduzione</a:t>
          </a:r>
          <a:endParaRPr lang="en-US" dirty="0"/>
        </a:p>
      </dgm:t>
    </dgm:pt>
    <dgm:pt modelId="{3D84D712-8064-433D-B8A5-93B8E3965941}" type="parTrans" cxnId="{30D09D29-4005-4312-ADB3-1253A3645EC6}">
      <dgm:prSet/>
      <dgm:spPr/>
      <dgm:t>
        <a:bodyPr/>
        <a:lstStyle/>
        <a:p>
          <a:endParaRPr lang="en-US"/>
        </a:p>
      </dgm:t>
    </dgm:pt>
    <dgm:pt modelId="{1A8135FC-A997-4165-B93A-9652602061A8}" type="sibTrans" cxnId="{30D09D29-4005-4312-ADB3-1253A3645EC6}">
      <dgm:prSet/>
      <dgm:spPr/>
      <dgm:t>
        <a:bodyPr/>
        <a:lstStyle/>
        <a:p>
          <a:endParaRPr lang="en-US"/>
        </a:p>
      </dgm:t>
    </dgm:pt>
    <dgm:pt modelId="{F9124206-50C1-44C0-A067-9A7327BB12A4}">
      <dgm:prSet/>
      <dgm:spPr/>
      <dgm:t>
        <a:bodyPr/>
        <a:lstStyle/>
        <a:p>
          <a:r>
            <a:rPr lang="it-CH" dirty="0"/>
            <a:t>Pianificazione</a:t>
          </a:r>
          <a:endParaRPr lang="en-US" dirty="0"/>
        </a:p>
      </dgm:t>
    </dgm:pt>
    <dgm:pt modelId="{92A5369E-E7E1-4069-B1EF-D7906B506218}" type="parTrans" cxnId="{4AF0F1FF-8D2B-4820-A6DB-D96F99AAE735}">
      <dgm:prSet/>
      <dgm:spPr/>
      <dgm:t>
        <a:bodyPr/>
        <a:lstStyle/>
        <a:p>
          <a:endParaRPr lang="en-US"/>
        </a:p>
      </dgm:t>
    </dgm:pt>
    <dgm:pt modelId="{8301612B-A47A-4C36-BE71-3383A1E3B1D0}" type="sibTrans" cxnId="{4AF0F1FF-8D2B-4820-A6DB-D96F99AAE735}">
      <dgm:prSet/>
      <dgm:spPr/>
      <dgm:t>
        <a:bodyPr/>
        <a:lstStyle/>
        <a:p>
          <a:endParaRPr lang="en-US"/>
        </a:p>
      </dgm:t>
    </dgm:pt>
    <dgm:pt modelId="{E673AB58-6F7A-48DD-8AB3-0162D88AC7BA}">
      <dgm:prSet/>
      <dgm:spPr/>
      <dgm:t>
        <a:bodyPr/>
        <a:lstStyle/>
        <a:p>
          <a:r>
            <a:rPr lang="it-CH"/>
            <a:t>Use case</a:t>
          </a:r>
          <a:endParaRPr lang="en-US"/>
        </a:p>
      </dgm:t>
    </dgm:pt>
    <dgm:pt modelId="{2B180FF2-2510-4037-A9A2-0450DFBDF48A}" type="parTrans" cxnId="{3472A079-EDD1-4454-A716-DD0A62F03FD8}">
      <dgm:prSet/>
      <dgm:spPr/>
      <dgm:t>
        <a:bodyPr/>
        <a:lstStyle/>
        <a:p>
          <a:endParaRPr lang="en-US"/>
        </a:p>
      </dgm:t>
    </dgm:pt>
    <dgm:pt modelId="{59D1E343-5634-410A-A8E0-97818FBCC1BB}" type="sibTrans" cxnId="{3472A079-EDD1-4454-A716-DD0A62F03FD8}">
      <dgm:prSet/>
      <dgm:spPr/>
      <dgm:t>
        <a:bodyPr/>
        <a:lstStyle/>
        <a:p>
          <a:endParaRPr lang="en-US"/>
        </a:p>
      </dgm:t>
    </dgm:pt>
    <dgm:pt modelId="{200B416F-C2E1-4BF3-9AFA-46A802318D9F}">
      <dgm:prSet/>
      <dgm:spPr/>
      <dgm:t>
        <a:bodyPr/>
        <a:lstStyle/>
        <a:p>
          <a:r>
            <a:rPr lang="it-CH"/>
            <a:t>Design</a:t>
          </a:r>
          <a:endParaRPr lang="en-US"/>
        </a:p>
      </dgm:t>
    </dgm:pt>
    <dgm:pt modelId="{816CFBF9-8033-4117-80CC-58338FC4561A}" type="parTrans" cxnId="{26EF902A-1D8C-4DE0-8181-F86C5B4ADF77}">
      <dgm:prSet/>
      <dgm:spPr/>
      <dgm:t>
        <a:bodyPr/>
        <a:lstStyle/>
        <a:p>
          <a:endParaRPr lang="en-US"/>
        </a:p>
      </dgm:t>
    </dgm:pt>
    <dgm:pt modelId="{8ED7333E-9253-4D4B-B738-6187898204BB}" type="sibTrans" cxnId="{26EF902A-1D8C-4DE0-8181-F86C5B4ADF77}">
      <dgm:prSet/>
      <dgm:spPr/>
      <dgm:t>
        <a:bodyPr/>
        <a:lstStyle/>
        <a:p>
          <a:endParaRPr lang="en-US"/>
        </a:p>
      </dgm:t>
    </dgm:pt>
    <dgm:pt modelId="{16F0AD7B-9D92-43E5-A9CC-629FE9FA86DA}">
      <dgm:prSet/>
      <dgm:spPr/>
      <dgm:t>
        <a:bodyPr/>
        <a:lstStyle/>
        <a:p>
          <a:r>
            <a:rPr lang="it-CH" dirty="0"/>
            <a:t>Algoritmi e tecnologie</a:t>
          </a:r>
          <a:endParaRPr lang="en-US" dirty="0"/>
        </a:p>
      </dgm:t>
    </dgm:pt>
    <dgm:pt modelId="{42B0260E-FC86-47CE-99A1-8F921E3882AA}" type="parTrans" cxnId="{62ACEE7B-B7B4-4D1C-A3C2-8E048FE2F1A0}">
      <dgm:prSet/>
      <dgm:spPr/>
      <dgm:t>
        <a:bodyPr/>
        <a:lstStyle/>
        <a:p>
          <a:endParaRPr lang="en-US"/>
        </a:p>
      </dgm:t>
    </dgm:pt>
    <dgm:pt modelId="{925DD0A5-2814-454D-AFDA-A0A9D1234C31}" type="sibTrans" cxnId="{62ACEE7B-B7B4-4D1C-A3C2-8E048FE2F1A0}">
      <dgm:prSet/>
      <dgm:spPr/>
      <dgm:t>
        <a:bodyPr/>
        <a:lstStyle/>
        <a:p>
          <a:endParaRPr lang="en-US"/>
        </a:p>
      </dgm:t>
    </dgm:pt>
    <dgm:pt modelId="{BC9E218A-A7A9-43AD-ACEA-691C5BF4C226}">
      <dgm:prSet/>
      <dgm:spPr/>
      <dgm:t>
        <a:bodyPr/>
        <a:lstStyle/>
        <a:p>
          <a:r>
            <a:rPr lang="it-CH"/>
            <a:t>Sviluppi futuri</a:t>
          </a:r>
          <a:endParaRPr lang="en-US"/>
        </a:p>
      </dgm:t>
    </dgm:pt>
    <dgm:pt modelId="{BD0F676D-9FB1-4815-8FAE-DCA98698F9D2}" type="parTrans" cxnId="{BF80A312-52E7-47BE-A478-9C9093ADD8B7}">
      <dgm:prSet/>
      <dgm:spPr/>
      <dgm:t>
        <a:bodyPr/>
        <a:lstStyle/>
        <a:p>
          <a:endParaRPr lang="en-US"/>
        </a:p>
      </dgm:t>
    </dgm:pt>
    <dgm:pt modelId="{3F4BD56B-5234-4CE4-BB49-310EB32C3AAF}" type="sibTrans" cxnId="{BF80A312-52E7-47BE-A478-9C9093ADD8B7}">
      <dgm:prSet/>
      <dgm:spPr/>
      <dgm:t>
        <a:bodyPr/>
        <a:lstStyle/>
        <a:p>
          <a:endParaRPr lang="en-US"/>
        </a:p>
      </dgm:t>
    </dgm:pt>
    <dgm:pt modelId="{3262326D-2E4E-4D11-9952-C91B4733B83A}">
      <dgm:prSet/>
      <dgm:spPr/>
      <dgm:t>
        <a:bodyPr/>
        <a:lstStyle/>
        <a:p>
          <a:r>
            <a:rPr lang="it-CH" dirty="0"/>
            <a:t>Conclusioni</a:t>
          </a:r>
          <a:endParaRPr lang="en-US" dirty="0"/>
        </a:p>
      </dgm:t>
    </dgm:pt>
    <dgm:pt modelId="{6327A95B-D0DA-4FDD-9E9B-AB681A92D6E1}" type="parTrans" cxnId="{BB2B128F-34C7-44D1-B138-859C8B31B7B1}">
      <dgm:prSet/>
      <dgm:spPr/>
      <dgm:t>
        <a:bodyPr/>
        <a:lstStyle/>
        <a:p>
          <a:endParaRPr lang="en-US"/>
        </a:p>
      </dgm:t>
    </dgm:pt>
    <dgm:pt modelId="{B207FEB1-7597-4611-B315-A170273E6A84}" type="sibTrans" cxnId="{BB2B128F-34C7-44D1-B138-859C8B31B7B1}">
      <dgm:prSet/>
      <dgm:spPr/>
      <dgm:t>
        <a:bodyPr/>
        <a:lstStyle/>
        <a:p>
          <a:endParaRPr lang="en-US"/>
        </a:p>
      </dgm:t>
    </dgm:pt>
    <dgm:pt modelId="{A05690E1-BC89-4773-8189-0ED3492CF329}" type="pres">
      <dgm:prSet presAssocID="{F9DB51BF-E0D9-47F0-9DEF-7BC05568E152}" presName="vert0" presStyleCnt="0">
        <dgm:presLayoutVars>
          <dgm:dir/>
          <dgm:animOne val="branch"/>
          <dgm:animLvl val="lvl"/>
        </dgm:presLayoutVars>
      </dgm:prSet>
      <dgm:spPr/>
    </dgm:pt>
    <dgm:pt modelId="{3F0E1EE4-9C95-4441-B02F-79B53F7D0BCE}" type="pres">
      <dgm:prSet presAssocID="{0904A446-FEFA-4512-9A70-9483A7149A5F}" presName="thickLine" presStyleLbl="alignNode1" presStyleIdx="0" presStyleCnt="7"/>
      <dgm:spPr/>
    </dgm:pt>
    <dgm:pt modelId="{56E4987F-9438-4D8A-A31C-3D48CC826546}" type="pres">
      <dgm:prSet presAssocID="{0904A446-FEFA-4512-9A70-9483A7149A5F}" presName="horz1" presStyleCnt="0"/>
      <dgm:spPr/>
    </dgm:pt>
    <dgm:pt modelId="{8746002B-B867-468A-B2C3-80364004D4F5}" type="pres">
      <dgm:prSet presAssocID="{0904A446-FEFA-4512-9A70-9483A7149A5F}" presName="tx1" presStyleLbl="revTx" presStyleIdx="0" presStyleCnt="7"/>
      <dgm:spPr/>
    </dgm:pt>
    <dgm:pt modelId="{F78E0204-694A-4B3A-9606-C835E080BA7A}" type="pres">
      <dgm:prSet presAssocID="{0904A446-FEFA-4512-9A70-9483A7149A5F}" presName="vert1" presStyleCnt="0"/>
      <dgm:spPr/>
    </dgm:pt>
    <dgm:pt modelId="{7C2B34AB-5AC4-4B80-BC72-B88AE02BEF5E}" type="pres">
      <dgm:prSet presAssocID="{F9124206-50C1-44C0-A067-9A7327BB12A4}" presName="thickLine" presStyleLbl="alignNode1" presStyleIdx="1" presStyleCnt="7"/>
      <dgm:spPr/>
    </dgm:pt>
    <dgm:pt modelId="{BFD0D369-F526-4CB1-8D4A-B2C0AEC6C896}" type="pres">
      <dgm:prSet presAssocID="{F9124206-50C1-44C0-A067-9A7327BB12A4}" presName="horz1" presStyleCnt="0"/>
      <dgm:spPr/>
    </dgm:pt>
    <dgm:pt modelId="{E1BF4C8F-3C24-4D43-9798-659E4DD82B87}" type="pres">
      <dgm:prSet presAssocID="{F9124206-50C1-44C0-A067-9A7327BB12A4}" presName="tx1" presStyleLbl="revTx" presStyleIdx="1" presStyleCnt="7"/>
      <dgm:spPr/>
    </dgm:pt>
    <dgm:pt modelId="{5B80540F-62E4-4142-A1D6-03BF11E4082C}" type="pres">
      <dgm:prSet presAssocID="{F9124206-50C1-44C0-A067-9A7327BB12A4}" presName="vert1" presStyleCnt="0"/>
      <dgm:spPr/>
    </dgm:pt>
    <dgm:pt modelId="{7E12F074-5ECF-4919-9C55-BD5C784BAEE1}" type="pres">
      <dgm:prSet presAssocID="{E673AB58-6F7A-48DD-8AB3-0162D88AC7BA}" presName="thickLine" presStyleLbl="alignNode1" presStyleIdx="2" presStyleCnt="7"/>
      <dgm:spPr/>
    </dgm:pt>
    <dgm:pt modelId="{D5ECA5F3-F104-48DB-83B6-85A05C7C28FC}" type="pres">
      <dgm:prSet presAssocID="{E673AB58-6F7A-48DD-8AB3-0162D88AC7BA}" presName="horz1" presStyleCnt="0"/>
      <dgm:spPr/>
    </dgm:pt>
    <dgm:pt modelId="{48B7EFD5-234C-45A1-A287-3B1A5B1C4CCD}" type="pres">
      <dgm:prSet presAssocID="{E673AB58-6F7A-48DD-8AB3-0162D88AC7BA}" presName="tx1" presStyleLbl="revTx" presStyleIdx="2" presStyleCnt="7"/>
      <dgm:spPr/>
    </dgm:pt>
    <dgm:pt modelId="{F137D86B-510F-4509-87B9-592E20A275FC}" type="pres">
      <dgm:prSet presAssocID="{E673AB58-6F7A-48DD-8AB3-0162D88AC7BA}" presName="vert1" presStyleCnt="0"/>
      <dgm:spPr/>
    </dgm:pt>
    <dgm:pt modelId="{A7F79235-B4A0-4577-8301-43D1F31A4E63}" type="pres">
      <dgm:prSet presAssocID="{200B416F-C2E1-4BF3-9AFA-46A802318D9F}" presName="thickLine" presStyleLbl="alignNode1" presStyleIdx="3" presStyleCnt="7"/>
      <dgm:spPr/>
    </dgm:pt>
    <dgm:pt modelId="{8BF6C29E-FEC4-455A-8CDB-AFCF17C1839D}" type="pres">
      <dgm:prSet presAssocID="{200B416F-C2E1-4BF3-9AFA-46A802318D9F}" presName="horz1" presStyleCnt="0"/>
      <dgm:spPr/>
    </dgm:pt>
    <dgm:pt modelId="{000B3D57-3007-4D2D-B8FB-31CCA347A3C8}" type="pres">
      <dgm:prSet presAssocID="{200B416F-C2E1-4BF3-9AFA-46A802318D9F}" presName="tx1" presStyleLbl="revTx" presStyleIdx="3" presStyleCnt="7"/>
      <dgm:spPr/>
    </dgm:pt>
    <dgm:pt modelId="{DD4DB7DE-FAFB-42F7-94F9-01009D3BA272}" type="pres">
      <dgm:prSet presAssocID="{200B416F-C2E1-4BF3-9AFA-46A802318D9F}" presName="vert1" presStyleCnt="0"/>
      <dgm:spPr/>
    </dgm:pt>
    <dgm:pt modelId="{48796C05-E634-4C95-A76B-11C81EB9F815}" type="pres">
      <dgm:prSet presAssocID="{16F0AD7B-9D92-43E5-A9CC-629FE9FA86DA}" presName="thickLine" presStyleLbl="alignNode1" presStyleIdx="4" presStyleCnt="7"/>
      <dgm:spPr/>
    </dgm:pt>
    <dgm:pt modelId="{1903AEBA-F2C9-4543-8FCE-945095FE5DDA}" type="pres">
      <dgm:prSet presAssocID="{16F0AD7B-9D92-43E5-A9CC-629FE9FA86DA}" presName="horz1" presStyleCnt="0"/>
      <dgm:spPr/>
    </dgm:pt>
    <dgm:pt modelId="{69D2A0A7-030D-4E5E-8039-C8274891B767}" type="pres">
      <dgm:prSet presAssocID="{16F0AD7B-9D92-43E5-A9CC-629FE9FA86DA}" presName="tx1" presStyleLbl="revTx" presStyleIdx="4" presStyleCnt="7"/>
      <dgm:spPr/>
    </dgm:pt>
    <dgm:pt modelId="{0584E1FA-9836-4E5B-AC05-5281D27C530E}" type="pres">
      <dgm:prSet presAssocID="{16F0AD7B-9D92-43E5-A9CC-629FE9FA86DA}" presName="vert1" presStyleCnt="0"/>
      <dgm:spPr/>
    </dgm:pt>
    <dgm:pt modelId="{61E195AC-0E8C-4444-B760-6BD1A6A25534}" type="pres">
      <dgm:prSet presAssocID="{BC9E218A-A7A9-43AD-ACEA-691C5BF4C226}" presName="thickLine" presStyleLbl="alignNode1" presStyleIdx="5" presStyleCnt="7"/>
      <dgm:spPr/>
    </dgm:pt>
    <dgm:pt modelId="{AC7C7BE7-714D-4EB0-B1D9-139A2624B638}" type="pres">
      <dgm:prSet presAssocID="{BC9E218A-A7A9-43AD-ACEA-691C5BF4C226}" presName="horz1" presStyleCnt="0"/>
      <dgm:spPr/>
    </dgm:pt>
    <dgm:pt modelId="{0BB30A25-3372-481E-8F53-94840ABE362E}" type="pres">
      <dgm:prSet presAssocID="{BC9E218A-A7A9-43AD-ACEA-691C5BF4C226}" presName="tx1" presStyleLbl="revTx" presStyleIdx="5" presStyleCnt="7"/>
      <dgm:spPr/>
    </dgm:pt>
    <dgm:pt modelId="{13576EA5-8D6D-4076-8CE5-B3F089235E16}" type="pres">
      <dgm:prSet presAssocID="{BC9E218A-A7A9-43AD-ACEA-691C5BF4C226}" presName="vert1" presStyleCnt="0"/>
      <dgm:spPr/>
    </dgm:pt>
    <dgm:pt modelId="{A1DF2A06-2427-4306-9E57-C92216D61C1F}" type="pres">
      <dgm:prSet presAssocID="{3262326D-2E4E-4D11-9952-C91B4733B83A}" presName="thickLine" presStyleLbl="alignNode1" presStyleIdx="6" presStyleCnt="7"/>
      <dgm:spPr/>
    </dgm:pt>
    <dgm:pt modelId="{2C97796A-4F32-4D01-AC73-CD553BF8C44E}" type="pres">
      <dgm:prSet presAssocID="{3262326D-2E4E-4D11-9952-C91B4733B83A}" presName="horz1" presStyleCnt="0"/>
      <dgm:spPr/>
    </dgm:pt>
    <dgm:pt modelId="{6DA4AC63-0357-4A8C-AB26-BC88B1FAA25B}" type="pres">
      <dgm:prSet presAssocID="{3262326D-2E4E-4D11-9952-C91B4733B83A}" presName="tx1" presStyleLbl="revTx" presStyleIdx="6" presStyleCnt="7"/>
      <dgm:spPr/>
    </dgm:pt>
    <dgm:pt modelId="{E8C1EB86-2349-480A-96D4-6A770092524E}" type="pres">
      <dgm:prSet presAssocID="{3262326D-2E4E-4D11-9952-C91B4733B83A}" presName="vert1" presStyleCnt="0"/>
      <dgm:spPr/>
    </dgm:pt>
  </dgm:ptLst>
  <dgm:cxnLst>
    <dgm:cxn modelId="{BF80A312-52E7-47BE-A478-9C9093ADD8B7}" srcId="{F9DB51BF-E0D9-47F0-9DEF-7BC05568E152}" destId="{BC9E218A-A7A9-43AD-ACEA-691C5BF4C226}" srcOrd="5" destOrd="0" parTransId="{BD0F676D-9FB1-4815-8FAE-DCA98698F9D2}" sibTransId="{3F4BD56B-5234-4CE4-BB49-310EB32C3AAF}"/>
    <dgm:cxn modelId="{30D09D29-4005-4312-ADB3-1253A3645EC6}" srcId="{F9DB51BF-E0D9-47F0-9DEF-7BC05568E152}" destId="{0904A446-FEFA-4512-9A70-9483A7149A5F}" srcOrd="0" destOrd="0" parTransId="{3D84D712-8064-433D-B8A5-93B8E3965941}" sibTransId="{1A8135FC-A997-4165-B93A-9652602061A8}"/>
    <dgm:cxn modelId="{26EF902A-1D8C-4DE0-8181-F86C5B4ADF77}" srcId="{F9DB51BF-E0D9-47F0-9DEF-7BC05568E152}" destId="{200B416F-C2E1-4BF3-9AFA-46A802318D9F}" srcOrd="3" destOrd="0" parTransId="{816CFBF9-8033-4117-80CC-58338FC4561A}" sibTransId="{8ED7333E-9253-4D4B-B738-6187898204BB}"/>
    <dgm:cxn modelId="{EF920C5B-E6EF-4F62-973B-88D0890FA020}" type="presOf" srcId="{BC9E218A-A7A9-43AD-ACEA-691C5BF4C226}" destId="{0BB30A25-3372-481E-8F53-94840ABE362E}" srcOrd="0" destOrd="0" presId="urn:microsoft.com/office/officeart/2008/layout/LinedList"/>
    <dgm:cxn modelId="{2D5DFE4D-E2E6-4444-B910-FE77CE75FB13}" type="presOf" srcId="{200B416F-C2E1-4BF3-9AFA-46A802318D9F}" destId="{000B3D57-3007-4D2D-B8FB-31CCA347A3C8}" srcOrd="0" destOrd="0" presId="urn:microsoft.com/office/officeart/2008/layout/LinedList"/>
    <dgm:cxn modelId="{6FEFB650-7F19-4683-A2A9-EF033932EE22}" type="presOf" srcId="{0904A446-FEFA-4512-9A70-9483A7149A5F}" destId="{8746002B-B867-468A-B2C3-80364004D4F5}" srcOrd="0" destOrd="0" presId="urn:microsoft.com/office/officeart/2008/layout/LinedList"/>
    <dgm:cxn modelId="{78AEE955-B39A-4F7E-BDD2-9F516BD9A0BB}" type="presOf" srcId="{F9124206-50C1-44C0-A067-9A7327BB12A4}" destId="{E1BF4C8F-3C24-4D43-9798-659E4DD82B87}" srcOrd="0" destOrd="0" presId="urn:microsoft.com/office/officeart/2008/layout/LinedList"/>
    <dgm:cxn modelId="{3472A079-EDD1-4454-A716-DD0A62F03FD8}" srcId="{F9DB51BF-E0D9-47F0-9DEF-7BC05568E152}" destId="{E673AB58-6F7A-48DD-8AB3-0162D88AC7BA}" srcOrd="2" destOrd="0" parTransId="{2B180FF2-2510-4037-A9A2-0450DFBDF48A}" sibTransId="{59D1E343-5634-410A-A8E0-97818FBCC1BB}"/>
    <dgm:cxn modelId="{62ACEE7B-B7B4-4D1C-A3C2-8E048FE2F1A0}" srcId="{F9DB51BF-E0D9-47F0-9DEF-7BC05568E152}" destId="{16F0AD7B-9D92-43E5-A9CC-629FE9FA86DA}" srcOrd="4" destOrd="0" parTransId="{42B0260E-FC86-47CE-99A1-8F921E3882AA}" sibTransId="{925DD0A5-2814-454D-AFDA-A0A9D1234C31}"/>
    <dgm:cxn modelId="{550F5285-B933-4690-BD83-604235B6877C}" type="presOf" srcId="{3262326D-2E4E-4D11-9952-C91B4733B83A}" destId="{6DA4AC63-0357-4A8C-AB26-BC88B1FAA25B}" srcOrd="0" destOrd="0" presId="urn:microsoft.com/office/officeart/2008/layout/LinedList"/>
    <dgm:cxn modelId="{BB2B128F-34C7-44D1-B138-859C8B31B7B1}" srcId="{F9DB51BF-E0D9-47F0-9DEF-7BC05568E152}" destId="{3262326D-2E4E-4D11-9952-C91B4733B83A}" srcOrd="6" destOrd="0" parTransId="{6327A95B-D0DA-4FDD-9E9B-AB681A92D6E1}" sibTransId="{B207FEB1-7597-4611-B315-A170273E6A84}"/>
    <dgm:cxn modelId="{6C6242B8-3233-45CD-850B-AF9A32CD563C}" type="presOf" srcId="{E673AB58-6F7A-48DD-8AB3-0162D88AC7BA}" destId="{48B7EFD5-234C-45A1-A287-3B1A5B1C4CCD}" srcOrd="0" destOrd="0" presId="urn:microsoft.com/office/officeart/2008/layout/LinedList"/>
    <dgm:cxn modelId="{DEBC71DC-05CE-4171-985A-FB59E8377C15}" type="presOf" srcId="{16F0AD7B-9D92-43E5-A9CC-629FE9FA86DA}" destId="{69D2A0A7-030D-4E5E-8039-C8274891B767}" srcOrd="0" destOrd="0" presId="urn:microsoft.com/office/officeart/2008/layout/LinedList"/>
    <dgm:cxn modelId="{EDC69EFB-956D-4C92-A92A-694CEDF24396}" type="presOf" srcId="{F9DB51BF-E0D9-47F0-9DEF-7BC05568E152}" destId="{A05690E1-BC89-4773-8189-0ED3492CF329}" srcOrd="0" destOrd="0" presId="urn:microsoft.com/office/officeart/2008/layout/LinedList"/>
    <dgm:cxn modelId="{4AF0F1FF-8D2B-4820-A6DB-D96F99AAE735}" srcId="{F9DB51BF-E0D9-47F0-9DEF-7BC05568E152}" destId="{F9124206-50C1-44C0-A067-9A7327BB12A4}" srcOrd="1" destOrd="0" parTransId="{92A5369E-E7E1-4069-B1EF-D7906B506218}" sibTransId="{8301612B-A47A-4C36-BE71-3383A1E3B1D0}"/>
    <dgm:cxn modelId="{B429F6CA-1DC3-4C64-A88E-DA715F85C8F9}" type="presParOf" srcId="{A05690E1-BC89-4773-8189-0ED3492CF329}" destId="{3F0E1EE4-9C95-4441-B02F-79B53F7D0BCE}" srcOrd="0" destOrd="0" presId="urn:microsoft.com/office/officeart/2008/layout/LinedList"/>
    <dgm:cxn modelId="{0498D257-E405-426D-A475-4046B5C741BF}" type="presParOf" srcId="{A05690E1-BC89-4773-8189-0ED3492CF329}" destId="{56E4987F-9438-4D8A-A31C-3D48CC826546}" srcOrd="1" destOrd="0" presId="urn:microsoft.com/office/officeart/2008/layout/LinedList"/>
    <dgm:cxn modelId="{EBBB2224-5DD1-424D-AD63-817CD8B4A879}" type="presParOf" srcId="{56E4987F-9438-4D8A-A31C-3D48CC826546}" destId="{8746002B-B867-468A-B2C3-80364004D4F5}" srcOrd="0" destOrd="0" presId="urn:microsoft.com/office/officeart/2008/layout/LinedList"/>
    <dgm:cxn modelId="{D7D82D2F-8980-40BF-A48F-9FA4B8DD9061}" type="presParOf" srcId="{56E4987F-9438-4D8A-A31C-3D48CC826546}" destId="{F78E0204-694A-4B3A-9606-C835E080BA7A}" srcOrd="1" destOrd="0" presId="urn:microsoft.com/office/officeart/2008/layout/LinedList"/>
    <dgm:cxn modelId="{86524A3A-15AF-4E87-AD2A-A83A21BAF674}" type="presParOf" srcId="{A05690E1-BC89-4773-8189-0ED3492CF329}" destId="{7C2B34AB-5AC4-4B80-BC72-B88AE02BEF5E}" srcOrd="2" destOrd="0" presId="urn:microsoft.com/office/officeart/2008/layout/LinedList"/>
    <dgm:cxn modelId="{9DE8E01B-A191-4DCF-A989-3C77F56D0491}" type="presParOf" srcId="{A05690E1-BC89-4773-8189-0ED3492CF329}" destId="{BFD0D369-F526-4CB1-8D4A-B2C0AEC6C896}" srcOrd="3" destOrd="0" presId="urn:microsoft.com/office/officeart/2008/layout/LinedList"/>
    <dgm:cxn modelId="{C119642D-1D9A-4361-A8C9-9B5F7D2BCD42}" type="presParOf" srcId="{BFD0D369-F526-4CB1-8D4A-B2C0AEC6C896}" destId="{E1BF4C8F-3C24-4D43-9798-659E4DD82B87}" srcOrd="0" destOrd="0" presId="urn:microsoft.com/office/officeart/2008/layout/LinedList"/>
    <dgm:cxn modelId="{3E80311F-7835-4B67-89AA-524582FE08FB}" type="presParOf" srcId="{BFD0D369-F526-4CB1-8D4A-B2C0AEC6C896}" destId="{5B80540F-62E4-4142-A1D6-03BF11E4082C}" srcOrd="1" destOrd="0" presId="urn:microsoft.com/office/officeart/2008/layout/LinedList"/>
    <dgm:cxn modelId="{67051785-CD75-46E9-90F1-10F9A7D36890}" type="presParOf" srcId="{A05690E1-BC89-4773-8189-0ED3492CF329}" destId="{7E12F074-5ECF-4919-9C55-BD5C784BAEE1}" srcOrd="4" destOrd="0" presId="urn:microsoft.com/office/officeart/2008/layout/LinedList"/>
    <dgm:cxn modelId="{F1A20691-D2C2-456A-9AFB-8C8713413513}" type="presParOf" srcId="{A05690E1-BC89-4773-8189-0ED3492CF329}" destId="{D5ECA5F3-F104-48DB-83B6-85A05C7C28FC}" srcOrd="5" destOrd="0" presId="urn:microsoft.com/office/officeart/2008/layout/LinedList"/>
    <dgm:cxn modelId="{A7912979-0F8E-4ADB-9D9D-8DDF03F9011A}" type="presParOf" srcId="{D5ECA5F3-F104-48DB-83B6-85A05C7C28FC}" destId="{48B7EFD5-234C-45A1-A287-3B1A5B1C4CCD}" srcOrd="0" destOrd="0" presId="urn:microsoft.com/office/officeart/2008/layout/LinedList"/>
    <dgm:cxn modelId="{AE6A4D19-9B3B-40BD-8A2D-BD7BE761B9DB}" type="presParOf" srcId="{D5ECA5F3-F104-48DB-83B6-85A05C7C28FC}" destId="{F137D86B-510F-4509-87B9-592E20A275FC}" srcOrd="1" destOrd="0" presId="urn:microsoft.com/office/officeart/2008/layout/LinedList"/>
    <dgm:cxn modelId="{44EB2208-63DE-42F7-814A-466CE0590D09}" type="presParOf" srcId="{A05690E1-BC89-4773-8189-0ED3492CF329}" destId="{A7F79235-B4A0-4577-8301-43D1F31A4E63}" srcOrd="6" destOrd="0" presId="urn:microsoft.com/office/officeart/2008/layout/LinedList"/>
    <dgm:cxn modelId="{C0EBE855-06C8-4867-B60A-A2AD9D0653F2}" type="presParOf" srcId="{A05690E1-BC89-4773-8189-0ED3492CF329}" destId="{8BF6C29E-FEC4-455A-8CDB-AFCF17C1839D}" srcOrd="7" destOrd="0" presId="urn:microsoft.com/office/officeart/2008/layout/LinedList"/>
    <dgm:cxn modelId="{204C8C4A-0AFF-4D87-85A7-48976BCDF121}" type="presParOf" srcId="{8BF6C29E-FEC4-455A-8CDB-AFCF17C1839D}" destId="{000B3D57-3007-4D2D-B8FB-31CCA347A3C8}" srcOrd="0" destOrd="0" presId="urn:microsoft.com/office/officeart/2008/layout/LinedList"/>
    <dgm:cxn modelId="{DA69D235-A333-430E-92CF-C160DE6262AA}" type="presParOf" srcId="{8BF6C29E-FEC4-455A-8CDB-AFCF17C1839D}" destId="{DD4DB7DE-FAFB-42F7-94F9-01009D3BA272}" srcOrd="1" destOrd="0" presId="urn:microsoft.com/office/officeart/2008/layout/LinedList"/>
    <dgm:cxn modelId="{19BAF2A7-C1FF-4199-B2E5-D16D5DBC839F}" type="presParOf" srcId="{A05690E1-BC89-4773-8189-0ED3492CF329}" destId="{48796C05-E634-4C95-A76B-11C81EB9F815}" srcOrd="8" destOrd="0" presId="urn:microsoft.com/office/officeart/2008/layout/LinedList"/>
    <dgm:cxn modelId="{BD27C0FE-F358-4958-B357-CFFD0AFB8322}" type="presParOf" srcId="{A05690E1-BC89-4773-8189-0ED3492CF329}" destId="{1903AEBA-F2C9-4543-8FCE-945095FE5DDA}" srcOrd="9" destOrd="0" presId="urn:microsoft.com/office/officeart/2008/layout/LinedList"/>
    <dgm:cxn modelId="{20BFC68F-435F-4F0E-9CE2-A39796F863B4}" type="presParOf" srcId="{1903AEBA-F2C9-4543-8FCE-945095FE5DDA}" destId="{69D2A0A7-030D-4E5E-8039-C8274891B767}" srcOrd="0" destOrd="0" presId="urn:microsoft.com/office/officeart/2008/layout/LinedList"/>
    <dgm:cxn modelId="{3C137E4E-4D21-4141-8721-40A8519A2F4E}" type="presParOf" srcId="{1903AEBA-F2C9-4543-8FCE-945095FE5DDA}" destId="{0584E1FA-9836-4E5B-AC05-5281D27C530E}" srcOrd="1" destOrd="0" presId="urn:microsoft.com/office/officeart/2008/layout/LinedList"/>
    <dgm:cxn modelId="{7C5F5A33-D778-4494-9DBE-333E5A8535FC}" type="presParOf" srcId="{A05690E1-BC89-4773-8189-0ED3492CF329}" destId="{61E195AC-0E8C-4444-B760-6BD1A6A25534}" srcOrd="10" destOrd="0" presId="urn:microsoft.com/office/officeart/2008/layout/LinedList"/>
    <dgm:cxn modelId="{CA7DED5E-5113-4D0F-885A-96F16420C552}" type="presParOf" srcId="{A05690E1-BC89-4773-8189-0ED3492CF329}" destId="{AC7C7BE7-714D-4EB0-B1D9-139A2624B638}" srcOrd="11" destOrd="0" presId="urn:microsoft.com/office/officeart/2008/layout/LinedList"/>
    <dgm:cxn modelId="{D88B7F71-363D-450A-B16F-AF43222A9C4B}" type="presParOf" srcId="{AC7C7BE7-714D-4EB0-B1D9-139A2624B638}" destId="{0BB30A25-3372-481E-8F53-94840ABE362E}" srcOrd="0" destOrd="0" presId="urn:microsoft.com/office/officeart/2008/layout/LinedList"/>
    <dgm:cxn modelId="{4A7F7691-3076-4B66-9A5C-5E73580DB73D}" type="presParOf" srcId="{AC7C7BE7-714D-4EB0-B1D9-139A2624B638}" destId="{13576EA5-8D6D-4076-8CE5-B3F089235E16}" srcOrd="1" destOrd="0" presId="urn:microsoft.com/office/officeart/2008/layout/LinedList"/>
    <dgm:cxn modelId="{3466F992-19EB-4EBE-892D-10D6FB78E469}" type="presParOf" srcId="{A05690E1-BC89-4773-8189-0ED3492CF329}" destId="{A1DF2A06-2427-4306-9E57-C92216D61C1F}" srcOrd="12" destOrd="0" presId="urn:microsoft.com/office/officeart/2008/layout/LinedList"/>
    <dgm:cxn modelId="{0D1546E1-6594-4D9C-B498-25F1DD480388}" type="presParOf" srcId="{A05690E1-BC89-4773-8189-0ED3492CF329}" destId="{2C97796A-4F32-4D01-AC73-CD553BF8C44E}" srcOrd="13" destOrd="0" presId="urn:microsoft.com/office/officeart/2008/layout/LinedList"/>
    <dgm:cxn modelId="{6F05521F-4241-4879-89F4-B3FC3CABE689}" type="presParOf" srcId="{2C97796A-4F32-4D01-AC73-CD553BF8C44E}" destId="{6DA4AC63-0357-4A8C-AB26-BC88B1FAA25B}" srcOrd="0" destOrd="0" presId="urn:microsoft.com/office/officeart/2008/layout/LinedList"/>
    <dgm:cxn modelId="{C3EA4466-0926-435C-BC66-10685464E0F8}" type="presParOf" srcId="{2C97796A-4F32-4D01-AC73-CD553BF8C44E}" destId="{E8C1EB86-2349-480A-96D4-6A77009252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058B60-DE8B-4D2A-8AD1-CC918590E9D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7CE2F1-5276-481C-9445-E6F953FCFBAC}">
      <dgm:prSet/>
      <dgm:spPr/>
      <dgm:t>
        <a:bodyPr/>
        <a:lstStyle/>
        <a:p>
          <a:r>
            <a:rPr lang="it-CH" dirty="0"/>
            <a:t>Scopo</a:t>
          </a:r>
          <a:endParaRPr lang="en-US" dirty="0"/>
        </a:p>
      </dgm:t>
    </dgm:pt>
    <dgm:pt modelId="{9322F186-CE66-403A-AC21-EBFBDAE93BAD}" type="parTrans" cxnId="{3525E51B-D6A6-431D-ACAD-3AFF530CFB4F}">
      <dgm:prSet/>
      <dgm:spPr/>
      <dgm:t>
        <a:bodyPr/>
        <a:lstStyle/>
        <a:p>
          <a:endParaRPr lang="en-US"/>
        </a:p>
      </dgm:t>
    </dgm:pt>
    <dgm:pt modelId="{E4E69342-61D8-4DD4-857B-7C6545AF7043}" type="sibTrans" cxnId="{3525E51B-D6A6-431D-ACAD-3AFF530CFB4F}">
      <dgm:prSet/>
      <dgm:spPr/>
      <dgm:t>
        <a:bodyPr/>
        <a:lstStyle/>
        <a:p>
          <a:endParaRPr lang="en-US"/>
        </a:p>
      </dgm:t>
    </dgm:pt>
    <dgm:pt modelId="{4A9E0A4F-44F7-44B5-B805-68DB29A76D29}">
      <dgm:prSet/>
      <dgm:spPr/>
      <dgm:t>
        <a:bodyPr/>
        <a:lstStyle/>
        <a:p>
          <a:r>
            <a:rPr lang="it-CH" dirty="0"/>
            <a:t>Applicativo per generare il gioco del «trova parole»</a:t>
          </a:r>
          <a:endParaRPr lang="en-US" dirty="0"/>
        </a:p>
      </dgm:t>
    </dgm:pt>
    <dgm:pt modelId="{77840953-2B80-47F2-92A9-A43460FEF90A}" type="parTrans" cxnId="{9E663277-5A5B-4C0C-ABFB-F6C49A7B3BFF}">
      <dgm:prSet/>
      <dgm:spPr/>
      <dgm:t>
        <a:bodyPr/>
        <a:lstStyle/>
        <a:p>
          <a:endParaRPr lang="en-US"/>
        </a:p>
      </dgm:t>
    </dgm:pt>
    <dgm:pt modelId="{4B9E7AF8-4F8D-4515-B551-3247CC616507}" type="sibTrans" cxnId="{9E663277-5A5B-4C0C-ABFB-F6C49A7B3BFF}">
      <dgm:prSet/>
      <dgm:spPr/>
      <dgm:t>
        <a:bodyPr/>
        <a:lstStyle/>
        <a:p>
          <a:endParaRPr lang="en-US"/>
        </a:p>
      </dgm:t>
    </dgm:pt>
    <dgm:pt modelId="{D77BE25A-46D7-425A-9699-4E144992C7F2}">
      <dgm:prSet/>
      <dgm:spPr/>
      <dgm:t>
        <a:bodyPr/>
        <a:lstStyle/>
        <a:p>
          <a:r>
            <a:rPr lang="it-CH" dirty="0"/>
            <a:t>Facilitare la creazione di questo gioco</a:t>
          </a:r>
          <a:endParaRPr lang="en-US" dirty="0"/>
        </a:p>
      </dgm:t>
    </dgm:pt>
    <dgm:pt modelId="{5521C6F3-C7A2-41D9-94F5-928D1BD2F3DE}" type="parTrans" cxnId="{F67B01B0-77F7-447B-8575-102E777AE519}">
      <dgm:prSet/>
      <dgm:spPr/>
      <dgm:t>
        <a:bodyPr/>
        <a:lstStyle/>
        <a:p>
          <a:endParaRPr lang="en-US"/>
        </a:p>
      </dgm:t>
    </dgm:pt>
    <dgm:pt modelId="{BAD3F582-E699-40F8-AAD7-474138979343}" type="sibTrans" cxnId="{F67B01B0-77F7-447B-8575-102E777AE519}">
      <dgm:prSet/>
      <dgm:spPr/>
      <dgm:t>
        <a:bodyPr/>
        <a:lstStyle/>
        <a:p>
          <a:endParaRPr lang="en-US"/>
        </a:p>
      </dgm:t>
    </dgm:pt>
    <dgm:pt modelId="{2D13743E-3CDA-4D1C-9BED-B4B44FC1A2DC}">
      <dgm:prSet/>
      <dgm:spPr/>
      <dgm:t>
        <a:bodyPr/>
        <a:lstStyle/>
        <a:p>
          <a:r>
            <a:rPr lang="it-CH"/>
            <a:t>Funzionalità</a:t>
          </a:r>
          <a:endParaRPr lang="en-US"/>
        </a:p>
      </dgm:t>
    </dgm:pt>
    <dgm:pt modelId="{C2CA69F7-7B22-4AA1-9E4A-C3D134407E12}" type="parTrans" cxnId="{8C8A6EEA-5592-4E65-B228-B68865173A14}">
      <dgm:prSet/>
      <dgm:spPr/>
      <dgm:t>
        <a:bodyPr/>
        <a:lstStyle/>
        <a:p>
          <a:endParaRPr lang="en-US"/>
        </a:p>
      </dgm:t>
    </dgm:pt>
    <dgm:pt modelId="{94911BCB-18F7-4175-A6E3-358C077A504F}" type="sibTrans" cxnId="{8C8A6EEA-5592-4E65-B228-B68865173A14}">
      <dgm:prSet/>
      <dgm:spPr/>
      <dgm:t>
        <a:bodyPr/>
        <a:lstStyle/>
        <a:p>
          <a:endParaRPr lang="en-US"/>
        </a:p>
      </dgm:t>
    </dgm:pt>
    <dgm:pt modelId="{BE7E7C3D-6D60-4BA3-81C4-6E64E1685A93}">
      <dgm:prSet/>
      <dgm:spPr/>
      <dgm:t>
        <a:bodyPr/>
        <a:lstStyle/>
        <a:p>
          <a:r>
            <a:rPr lang="it-CH" dirty="0"/>
            <a:t>Generazione con parole inserite dall’utente</a:t>
          </a:r>
          <a:endParaRPr lang="en-US" dirty="0"/>
        </a:p>
      </dgm:t>
    </dgm:pt>
    <dgm:pt modelId="{38B4B49B-0ADF-439D-B256-D7D79FA2FEEE}" type="parTrans" cxnId="{98E854BB-DE89-4C3C-A2F9-AB5C1421EBCD}">
      <dgm:prSet/>
      <dgm:spPr/>
      <dgm:t>
        <a:bodyPr/>
        <a:lstStyle/>
        <a:p>
          <a:endParaRPr lang="en-US"/>
        </a:p>
      </dgm:t>
    </dgm:pt>
    <dgm:pt modelId="{6375395E-B6B1-498D-A0C7-C5247922E546}" type="sibTrans" cxnId="{98E854BB-DE89-4C3C-A2F9-AB5C1421EBCD}">
      <dgm:prSet/>
      <dgm:spPr/>
      <dgm:t>
        <a:bodyPr/>
        <a:lstStyle/>
        <a:p>
          <a:endParaRPr lang="en-US"/>
        </a:p>
      </dgm:t>
    </dgm:pt>
    <dgm:pt modelId="{C2228FD9-ED91-461A-93F7-B39A79C9594F}">
      <dgm:prSet/>
      <dgm:spPr/>
      <dgm:t>
        <a:bodyPr/>
        <a:lstStyle/>
        <a:p>
          <a:r>
            <a:rPr lang="it-CH" dirty="0"/>
            <a:t>Generazione automatica</a:t>
          </a:r>
          <a:endParaRPr lang="en-US" dirty="0"/>
        </a:p>
      </dgm:t>
    </dgm:pt>
    <dgm:pt modelId="{E76EBBD3-96FA-4D44-B496-2D9FB0D563C7}" type="parTrans" cxnId="{32FBC64C-63DA-44BE-B849-D5CF040C3703}">
      <dgm:prSet/>
      <dgm:spPr/>
      <dgm:t>
        <a:bodyPr/>
        <a:lstStyle/>
        <a:p>
          <a:endParaRPr lang="en-US"/>
        </a:p>
      </dgm:t>
    </dgm:pt>
    <dgm:pt modelId="{75219CA8-5DE7-4272-81B2-0E1B96B0927A}" type="sibTrans" cxnId="{32FBC64C-63DA-44BE-B849-D5CF040C3703}">
      <dgm:prSet/>
      <dgm:spPr/>
      <dgm:t>
        <a:bodyPr/>
        <a:lstStyle/>
        <a:p>
          <a:endParaRPr lang="en-US"/>
        </a:p>
      </dgm:t>
    </dgm:pt>
    <dgm:pt modelId="{707B4A60-950E-4114-B605-94B20C4BBB49}">
      <dgm:prSet/>
      <dgm:spPr/>
      <dgm:t>
        <a:bodyPr/>
        <a:lstStyle/>
        <a:p>
          <a:r>
            <a:rPr lang="it-CH"/>
            <a:t>Esportazione del gioco in PNG, JPEG, PDF</a:t>
          </a:r>
          <a:endParaRPr lang="en-US"/>
        </a:p>
      </dgm:t>
    </dgm:pt>
    <dgm:pt modelId="{90FA9C29-7DA5-463A-AC41-7C5EFE3DF07A}" type="parTrans" cxnId="{60B00332-D2DE-4183-A76B-798BBFB0E5F3}">
      <dgm:prSet/>
      <dgm:spPr/>
      <dgm:t>
        <a:bodyPr/>
        <a:lstStyle/>
        <a:p>
          <a:endParaRPr lang="en-US"/>
        </a:p>
      </dgm:t>
    </dgm:pt>
    <dgm:pt modelId="{156185B7-873F-446D-9665-2707D9FE5E93}" type="sibTrans" cxnId="{60B00332-D2DE-4183-A76B-798BBFB0E5F3}">
      <dgm:prSet/>
      <dgm:spPr/>
      <dgm:t>
        <a:bodyPr/>
        <a:lstStyle/>
        <a:p>
          <a:endParaRPr lang="en-US"/>
        </a:p>
      </dgm:t>
    </dgm:pt>
    <dgm:pt modelId="{C9FE614E-FB31-44FD-A20E-9D6C3C9CEE11}">
      <dgm:prSet/>
      <dgm:spPr/>
      <dgm:t>
        <a:bodyPr/>
        <a:lstStyle/>
        <a:p>
          <a:r>
            <a:rPr lang="it-CH" dirty="0"/>
            <a:t>Presenza di un dizionario con parole italiane</a:t>
          </a:r>
          <a:endParaRPr lang="en-US" dirty="0"/>
        </a:p>
      </dgm:t>
    </dgm:pt>
    <dgm:pt modelId="{33733F2F-0D99-4300-9C0D-480C8E500F9D}" type="parTrans" cxnId="{20569801-DF2B-4379-B7E7-A705D5C28A46}">
      <dgm:prSet/>
      <dgm:spPr/>
      <dgm:t>
        <a:bodyPr/>
        <a:lstStyle/>
        <a:p>
          <a:endParaRPr lang="en-US"/>
        </a:p>
      </dgm:t>
    </dgm:pt>
    <dgm:pt modelId="{E3913D4E-B622-41DE-A5C0-A73C5CEE77DC}" type="sibTrans" cxnId="{20569801-DF2B-4379-B7E7-A705D5C28A46}">
      <dgm:prSet/>
      <dgm:spPr/>
      <dgm:t>
        <a:bodyPr/>
        <a:lstStyle/>
        <a:p>
          <a:endParaRPr lang="en-US"/>
        </a:p>
      </dgm:t>
    </dgm:pt>
    <dgm:pt modelId="{40C50517-E63B-4C9E-91C8-F6A580DA9DB7}">
      <dgm:prSet/>
      <dgm:spPr/>
      <dgm:t>
        <a:bodyPr/>
        <a:lstStyle/>
        <a:p>
          <a:r>
            <a:rPr lang="it-CH"/>
            <a:t>Possibilità di manipolare il dizionario</a:t>
          </a:r>
          <a:endParaRPr lang="en-US"/>
        </a:p>
      </dgm:t>
    </dgm:pt>
    <dgm:pt modelId="{B4CEEAB2-BBA0-45FB-BB8F-A2834DDBA30E}" type="parTrans" cxnId="{927734B2-D29F-4460-A2F5-C9348209B7E1}">
      <dgm:prSet/>
      <dgm:spPr/>
      <dgm:t>
        <a:bodyPr/>
        <a:lstStyle/>
        <a:p>
          <a:endParaRPr lang="en-US"/>
        </a:p>
      </dgm:t>
    </dgm:pt>
    <dgm:pt modelId="{AF31EF16-5BA3-4C1C-9F17-927A450C5A07}" type="sibTrans" cxnId="{927734B2-D29F-4460-A2F5-C9348209B7E1}">
      <dgm:prSet/>
      <dgm:spPr/>
      <dgm:t>
        <a:bodyPr/>
        <a:lstStyle/>
        <a:p>
          <a:endParaRPr lang="en-US"/>
        </a:p>
      </dgm:t>
    </dgm:pt>
    <dgm:pt modelId="{E00256E6-F909-4479-AA3A-45837425B5F0}" type="pres">
      <dgm:prSet presAssocID="{C9058B60-DE8B-4D2A-8AD1-CC918590E9DA}" presName="linear" presStyleCnt="0">
        <dgm:presLayoutVars>
          <dgm:dir/>
          <dgm:animLvl val="lvl"/>
          <dgm:resizeHandles val="exact"/>
        </dgm:presLayoutVars>
      </dgm:prSet>
      <dgm:spPr/>
    </dgm:pt>
    <dgm:pt modelId="{75C6B9EA-75E8-4AB6-B359-5D0ABF6FF28A}" type="pres">
      <dgm:prSet presAssocID="{F17CE2F1-5276-481C-9445-E6F953FCFBAC}" presName="parentLin" presStyleCnt="0"/>
      <dgm:spPr/>
    </dgm:pt>
    <dgm:pt modelId="{77485F46-9CAE-4B71-BEA5-19C56CEE7D7A}" type="pres">
      <dgm:prSet presAssocID="{F17CE2F1-5276-481C-9445-E6F953FCFBAC}" presName="parentLeftMargin" presStyleLbl="node1" presStyleIdx="0" presStyleCnt="2"/>
      <dgm:spPr/>
    </dgm:pt>
    <dgm:pt modelId="{E12B85C9-ECEB-46FB-92CC-4B1247976954}" type="pres">
      <dgm:prSet presAssocID="{F17CE2F1-5276-481C-9445-E6F953FCFB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81B43EE-A7E7-4F39-9325-3F60FF06739C}" type="pres">
      <dgm:prSet presAssocID="{F17CE2F1-5276-481C-9445-E6F953FCFBAC}" presName="negativeSpace" presStyleCnt="0"/>
      <dgm:spPr/>
    </dgm:pt>
    <dgm:pt modelId="{487EF514-91AD-4CF1-89AF-36AA00A70DCC}" type="pres">
      <dgm:prSet presAssocID="{F17CE2F1-5276-481C-9445-E6F953FCFBAC}" presName="childText" presStyleLbl="conFgAcc1" presStyleIdx="0" presStyleCnt="2">
        <dgm:presLayoutVars>
          <dgm:bulletEnabled val="1"/>
        </dgm:presLayoutVars>
      </dgm:prSet>
      <dgm:spPr/>
    </dgm:pt>
    <dgm:pt modelId="{F49CC400-2287-4954-94EB-89E734F07E06}" type="pres">
      <dgm:prSet presAssocID="{E4E69342-61D8-4DD4-857B-7C6545AF7043}" presName="spaceBetweenRectangles" presStyleCnt="0"/>
      <dgm:spPr/>
    </dgm:pt>
    <dgm:pt modelId="{D0472AAE-EF5C-4646-8E57-3AE616C98C83}" type="pres">
      <dgm:prSet presAssocID="{2D13743E-3CDA-4D1C-9BED-B4B44FC1A2DC}" presName="parentLin" presStyleCnt="0"/>
      <dgm:spPr/>
    </dgm:pt>
    <dgm:pt modelId="{B9B2D5ED-4AB1-40BB-9E22-AE90B982F9F8}" type="pres">
      <dgm:prSet presAssocID="{2D13743E-3CDA-4D1C-9BED-B4B44FC1A2DC}" presName="parentLeftMargin" presStyleLbl="node1" presStyleIdx="0" presStyleCnt="2"/>
      <dgm:spPr/>
    </dgm:pt>
    <dgm:pt modelId="{F0398270-7BE6-4315-AAC2-173D15E8C32A}" type="pres">
      <dgm:prSet presAssocID="{2D13743E-3CDA-4D1C-9BED-B4B44FC1A2D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11D181-2B89-48D8-8478-6EB5875383AA}" type="pres">
      <dgm:prSet presAssocID="{2D13743E-3CDA-4D1C-9BED-B4B44FC1A2DC}" presName="negativeSpace" presStyleCnt="0"/>
      <dgm:spPr/>
    </dgm:pt>
    <dgm:pt modelId="{F4208D74-EE31-4D78-BF10-05ABB4ED3D87}" type="pres">
      <dgm:prSet presAssocID="{2D13743E-3CDA-4D1C-9BED-B4B44FC1A2D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0569801-DF2B-4379-B7E7-A705D5C28A46}" srcId="{2D13743E-3CDA-4D1C-9BED-B4B44FC1A2DC}" destId="{C9FE614E-FB31-44FD-A20E-9D6C3C9CEE11}" srcOrd="3" destOrd="0" parTransId="{33733F2F-0D99-4300-9C0D-480C8E500F9D}" sibTransId="{E3913D4E-B622-41DE-A5C0-A73C5CEE77DC}"/>
    <dgm:cxn modelId="{3525E51B-D6A6-431D-ACAD-3AFF530CFB4F}" srcId="{C9058B60-DE8B-4D2A-8AD1-CC918590E9DA}" destId="{F17CE2F1-5276-481C-9445-E6F953FCFBAC}" srcOrd="0" destOrd="0" parTransId="{9322F186-CE66-403A-AC21-EBFBDAE93BAD}" sibTransId="{E4E69342-61D8-4DD4-857B-7C6545AF7043}"/>
    <dgm:cxn modelId="{60B00332-D2DE-4183-A76B-798BBFB0E5F3}" srcId="{2D13743E-3CDA-4D1C-9BED-B4B44FC1A2DC}" destId="{707B4A60-950E-4114-B605-94B20C4BBB49}" srcOrd="2" destOrd="0" parTransId="{90FA9C29-7DA5-463A-AC41-7C5EFE3DF07A}" sibTransId="{156185B7-873F-446D-9665-2707D9FE5E93}"/>
    <dgm:cxn modelId="{756D6F3A-988E-434D-9E23-572F1716C1EC}" type="presOf" srcId="{BE7E7C3D-6D60-4BA3-81C4-6E64E1685A93}" destId="{F4208D74-EE31-4D78-BF10-05ABB4ED3D87}" srcOrd="0" destOrd="0" presId="urn:microsoft.com/office/officeart/2005/8/layout/list1"/>
    <dgm:cxn modelId="{C9A1DD64-EFCB-4700-B2E7-CF2CA2967B21}" type="presOf" srcId="{40C50517-E63B-4C9E-91C8-F6A580DA9DB7}" destId="{F4208D74-EE31-4D78-BF10-05ABB4ED3D87}" srcOrd="0" destOrd="4" presId="urn:microsoft.com/office/officeart/2005/8/layout/list1"/>
    <dgm:cxn modelId="{32FBC64C-63DA-44BE-B849-D5CF040C3703}" srcId="{2D13743E-3CDA-4D1C-9BED-B4B44FC1A2DC}" destId="{C2228FD9-ED91-461A-93F7-B39A79C9594F}" srcOrd="1" destOrd="0" parTransId="{E76EBBD3-96FA-4D44-B496-2D9FB0D563C7}" sibTransId="{75219CA8-5DE7-4272-81B2-0E1B96B0927A}"/>
    <dgm:cxn modelId="{B62E816F-DA6A-4706-8542-76F3A83F9AF0}" type="presOf" srcId="{707B4A60-950E-4114-B605-94B20C4BBB49}" destId="{F4208D74-EE31-4D78-BF10-05ABB4ED3D87}" srcOrd="0" destOrd="2" presId="urn:microsoft.com/office/officeart/2005/8/layout/list1"/>
    <dgm:cxn modelId="{9E663277-5A5B-4C0C-ABFB-F6C49A7B3BFF}" srcId="{F17CE2F1-5276-481C-9445-E6F953FCFBAC}" destId="{4A9E0A4F-44F7-44B5-B805-68DB29A76D29}" srcOrd="0" destOrd="0" parTransId="{77840953-2B80-47F2-92A9-A43460FEF90A}" sibTransId="{4B9E7AF8-4F8D-4515-B551-3247CC616507}"/>
    <dgm:cxn modelId="{59115C92-EA3F-47CE-A25C-ABC993B76A8E}" type="presOf" srcId="{C2228FD9-ED91-461A-93F7-B39A79C9594F}" destId="{F4208D74-EE31-4D78-BF10-05ABB4ED3D87}" srcOrd="0" destOrd="1" presId="urn:microsoft.com/office/officeart/2005/8/layout/list1"/>
    <dgm:cxn modelId="{1E39A195-CC9D-453D-81BB-5DE330E60546}" type="presOf" srcId="{C9058B60-DE8B-4D2A-8AD1-CC918590E9DA}" destId="{E00256E6-F909-4479-AA3A-45837425B5F0}" srcOrd="0" destOrd="0" presId="urn:microsoft.com/office/officeart/2005/8/layout/list1"/>
    <dgm:cxn modelId="{F67B01B0-77F7-447B-8575-102E777AE519}" srcId="{F17CE2F1-5276-481C-9445-E6F953FCFBAC}" destId="{D77BE25A-46D7-425A-9699-4E144992C7F2}" srcOrd="1" destOrd="0" parTransId="{5521C6F3-C7A2-41D9-94F5-928D1BD2F3DE}" sibTransId="{BAD3F582-E699-40F8-AAD7-474138979343}"/>
    <dgm:cxn modelId="{927734B2-D29F-4460-A2F5-C9348209B7E1}" srcId="{2D13743E-3CDA-4D1C-9BED-B4B44FC1A2DC}" destId="{40C50517-E63B-4C9E-91C8-F6A580DA9DB7}" srcOrd="4" destOrd="0" parTransId="{B4CEEAB2-BBA0-45FB-BB8F-A2834DDBA30E}" sibTransId="{AF31EF16-5BA3-4C1C-9F17-927A450C5A07}"/>
    <dgm:cxn modelId="{98E854BB-DE89-4C3C-A2F9-AB5C1421EBCD}" srcId="{2D13743E-3CDA-4D1C-9BED-B4B44FC1A2DC}" destId="{BE7E7C3D-6D60-4BA3-81C4-6E64E1685A93}" srcOrd="0" destOrd="0" parTransId="{38B4B49B-0ADF-439D-B256-D7D79FA2FEEE}" sibTransId="{6375395E-B6B1-498D-A0C7-C5247922E546}"/>
    <dgm:cxn modelId="{B7B062BC-BEF0-4EB3-BB42-2FA977ECFB09}" type="presOf" srcId="{4A9E0A4F-44F7-44B5-B805-68DB29A76D29}" destId="{487EF514-91AD-4CF1-89AF-36AA00A70DCC}" srcOrd="0" destOrd="0" presId="urn:microsoft.com/office/officeart/2005/8/layout/list1"/>
    <dgm:cxn modelId="{1C1816C2-C43D-43BD-9981-BE88E7FAE66C}" type="presOf" srcId="{D77BE25A-46D7-425A-9699-4E144992C7F2}" destId="{487EF514-91AD-4CF1-89AF-36AA00A70DCC}" srcOrd="0" destOrd="1" presId="urn:microsoft.com/office/officeart/2005/8/layout/list1"/>
    <dgm:cxn modelId="{B5E61FDD-1E2B-4FAB-8B5C-94C0F5A59653}" type="presOf" srcId="{F17CE2F1-5276-481C-9445-E6F953FCFBAC}" destId="{77485F46-9CAE-4B71-BEA5-19C56CEE7D7A}" srcOrd="0" destOrd="0" presId="urn:microsoft.com/office/officeart/2005/8/layout/list1"/>
    <dgm:cxn modelId="{7CDF28DD-CB9D-4FEC-84FD-DD4F6431982C}" type="presOf" srcId="{2D13743E-3CDA-4D1C-9BED-B4B44FC1A2DC}" destId="{F0398270-7BE6-4315-AAC2-173D15E8C32A}" srcOrd="1" destOrd="0" presId="urn:microsoft.com/office/officeart/2005/8/layout/list1"/>
    <dgm:cxn modelId="{154878E1-6426-4049-A011-23C53EB28651}" type="presOf" srcId="{F17CE2F1-5276-481C-9445-E6F953FCFBAC}" destId="{E12B85C9-ECEB-46FB-92CC-4B1247976954}" srcOrd="1" destOrd="0" presId="urn:microsoft.com/office/officeart/2005/8/layout/list1"/>
    <dgm:cxn modelId="{8C8A6EEA-5592-4E65-B228-B68865173A14}" srcId="{C9058B60-DE8B-4D2A-8AD1-CC918590E9DA}" destId="{2D13743E-3CDA-4D1C-9BED-B4B44FC1A2DC}" srcOrd="1" destOrd="0" parTransId="{C2CA69F7-7B22-4AA1-9E4A-C3D134407E12}" sibTransId="{94911BCB-18F7-4175-A6E3-358C077A504F}"/>
    <dgm:cxn modelId="{1D579DF1-E792-4774-A41A-A926D4194D2C}" type="presOf" srcId="{C9FE614E-FB31-44FD-A20E-9D6C3C9CEE11}" destId="{F4208D74-EE31-4D78-BF10-05ABB4ED3D87}" srcOrd="0" destOrd="3" presId="urn:microsoft.com/office/officeart/2005/8/layout/list1"/>
    <dgm:cxn modelId="{675DD3F7-3CCF-4FEC-B484-FD81C01EDB43}" type="presOf" srcId="{2D13743E-3CDA-4D1C-9BED-B4B44FC1A2DC}" destId="{B9B2D5ED-4AB1-40BB-9E22-AE90B982F9F8}" srcOrd="0" destOrd="0" presId="urn:microsoft.com/office/officeart/2005/8/layout/list1"/>
    <dgm:cxn modelId="{8A53C07D-F0E0-4D51-9E03-5CA20A087996}" type="presParOf" srcId="{E00256E6-F909-4479-AA3A-45837425B5F0}" destId="{75C6B9EA-75E8-4AB6-B359-5D0ABF6FF28A}" srcOrd="0" destOrd="0" presId="urn:microsoft.com/office/officeart/2005/8/layout/list1"/>
    <dgm:cxn modelId="{BB04A970-959C-4833-B4E3-BB9D1C9D0D66}" type="presParOf" srcId="{75C6B9EA-75E8-4AB6-B359-5D0ABF6FF28A}" destId="{77485F46-9CAE-4B71-BEA5-19C56CEE7D7A}" srcOrd="0" destOrd="0" presId="urn:microsoft.com/office/officeart/2005/8/layout/list1"/>
    <dgm:cxn modelId="{A8EF0EE6-4207-43AD-BFDA-0754027245CB}" type="presParOf" srcId="{75C6B9EA-75E8-4AB6-B359-5D0ABF6FF28A}" destId="{E12B85C9-ECEB-46FB-92CC-4B1247976954}" srcOrd="1" destOrd="0" presId="urn:microsoft.com/office/officeart/2005/8/layout/list1"/>
    <dgm:cxn modelId="{C906B1B2-48AC-4CAD-86A9-84ECACED0A61}" type="presParOf" srcId="{E00256E6-F909-4479-AA3A-45837425B5F0}" destId="{181B43EE-A7E7-4F39-9325-3F60FF06739C}" srcOrd="1" destOrd="0" presId="urn:microsoft.com/office/officeart/2005/8/layout/list1"/>
    <dgm:cxn modelId="{C54451E2-4572-4A28-8391-017E5723C24E}" type="presParOf" srcId="{E00256E6-F909-4479-AA3A-45837425B5F0}" destId="{487EF514-91AD-4CF1-89AF-36AA00A70DCC}" srcOrd="2" destOrd="0" presId="urn:microsoft.com/office/officeart/2005/8/layout/list1"/>
    <dgm:cxn modelId="{B2FE2C81-B59C-458B-9611-D0C2AE62F9F3}" type="presParOf" srcId="{E00256E6-F909-4479-AA3A-45837425B5F0}" destId="{F49CC400-2287-4954-94EB-89E734F07E06}" srcOrd="3" destOrd="0" presId="urn:microsoft.com/office/officeart/2005/8/layout/list1"/>
    <dgm:cxn modelId="{575AB262-7B41-40D3-B0AB-AE1633CB8CDF}" type="presParOf" srcId="{E00256E6-F909-4479-AA3A-45837425B5F0}" destId="{D0472AAE-EF5C-4646-8E57-3AE616C98C83}" srcOrd="4" destOrd="0" presId="urn:microsoft.com/office/officeart/2005/8/layout/list1"/>
    <dgm:cxn modelId="{C7B9F958-FE62-4A2D-AA0E-AA6AE9675116}" type="presParOf" srcId="{D0472AAE-EF5C-4646-8E57-3AE616C98C83}" destId="{B9B2D5ED-4AB1-40BB-9E22-AE90B982F9F8}" srcOrd="0" destOrd="0" presId="urn:microsoft.com/office/officeart/2005/8/layout/list1"/>
    <dgm:cxn modelId="{D68BA7DB-E3FF-4AF2-A431-C2679ADE44D1}" type="presParOf" srcId="{D0472AAE-EF5C-4646-8E57-3AE616C98C83}" destId="{F0398270-7BE6-4315-AAC2-173D15E8C32A}" srcOrd="1" destOrd="0" presId="urn:microsoft.com/office/officeart/2005/8/layout/list1"/>
    <dgm:cxn modelId="{E9CE0E63-74D1-4224-96F8-73B9D9FF9B98}" type="presParOf" srcId="{E00256E6-F909-4479-AA3A-45837425B5F0}" destId="{E911D181-2B89-48D8-8478-6EB5875383AA}" srcOrd="5" destOrd="0" presId="urn:microsoft.com/office/officeart/2005/8/layout/list1"/>
    <dgm:cxn modelId="{71A2EEF5-8043-469A-B03E-C55D35470736}" type="presParOf" srcId="{E00256E6-F909-4479-AA3A-45837425B5F0}" destId="{F4208D74-EE31-4D78-BF10-05ABB4ED3D8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E1EE4-9C95-4441-B02F-79B53F7D0BCE}">
      <dsp:nvSpPr>
        <dsp:cNvPr id="0" name=""/>
        <dsp:cNvSpPr/>
      </dsp:nvSpPr>
      <dsp:spPr>
        <a:xfrm>
          <a:off x="0" y="531"/>
          <a:ext cx="10290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46002B-B867-468A-B2C3-80364004D4F5}">
      <dsp:nvSpPr>
        <dsp:cNvPr id="0" name=""/>
        <dsp:cNvSpPr/>
      </dsp:nvSpPr>
      <dsp:spPr>
        <a:xfrm>
          <a:off x="0" y="531"/>
          <a:ext cx="102900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900" kern="1200" dirty="0"/>
            <a:t>Introduzione</a:t>
          </a:r>
          <a:endParaRPr lang="en-US" sz="2900" kern="1200" dirty="0"/>
        </a:p>
      </dsp:txBody>
      <dsp:txXfrm>
        <a:off x="0" y="531"/>
        <a:ext cx="10290000" cy="621640"/>
      </dsp:txXfrm>
    </dsp:sp>
    <dsp:sp modelId="{7C2B34AB-5AC4-4B80-BC72-B88AE02BEF5E}">
      <dsp:nvSpPr>
        <dsp:cNvPr id="0" name=""/>
        <dsp:cNvSpPr/>
      </dsp:nvSpPr>
      <dsp:spPr>
        <a:xfrm>
          <a:off x="0" y="622171"/>
          <a:ext cx="10290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F4C8F-3C24-4D43-9798-659E4DD82B87}">
      <dsp:nvSpPr>
        <dsp:cNvPr id="0" name=""/>
        <dsp:cNvSpPr/>
      </dsp:nvSpPr>
      <dsp:spPr>
        <a:xfrm>
          <a:off x="0" y="622171"/>
          <a:ext cx="102900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900" kern="1200" dirty="0"/>
            <a:t>Pianificazione</a:t>
          </a:r>
          <a:endParaRPr lang="en-US" sz="2900" kern="1200" dirty="0"/>
        </a:p>
      </dsp:txBody>
      <dsp:txXfrm>
        <a:off x="0" y="622171"/>
        <a:ext cx="10290000" cy="621640"/>
      </dsp:txXfrm>
    </dsp:sp>
    <dsp:sp modelId="{7E12F074-5ECF-4919-9C55-BD5C784BAEE1}">
      <dsp:nvSpPr>
        <dsp:cNvPr id="0" name=""/>
        <dsp:cNvSpPr/>
      </dsp:nvSpPr>
      <dsp:spPr>
        <a:xfrm>
          <a:off x="0" y="1243811"/>
          <a:ext cx="10290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7EFD5-234C-45A1-A287-3B1A5B1C4CCD}">
      <dsp:nvSpPr>
        <dsp:cNvPr id="0" name=""/>
        <dsp:cNvSpPr/>
      </dsp:nvSpPr>
      <dsp:spPr>
        <a:xfrm>
          <a:off x="0" y="1243811"/>
          <a:ext cx="102900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900" kern="1200"/>
            <a:t>Use case</a:t>
          </a:r>
          <a:endParaRPr lang="en-US" sz="2900" kern="1200"/>
        </a:p>
      </dsp:txBody>
      <dsp:txXfrm>
        <a:off x="0" y="1243811"/>
        <a:ext cx="10290000" cy="621640"/>
      </dsp:txXfrm>
    </dsp:sp>
    <dsp:sp modelId="{A7F79235-B4A0-4577-8301-43D1F31A4E63}">
      <dsp:nvSpPr>
        <dsp:cNvPr id="0" name=""/>
        <dsp:cNvSpPr/>
      </dsp:nvSpPr>
      <dsp:spPr>
        <a:xfrm>
          <a:off x="0" y="1865451"/>
          <a:ext cx="10290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B3D57-3007-4D2D-B8FB-31CCA347A3C8}">
      <dsp:nvSpPr>
        <dsp:cNvPr id="0" name=""/>
        <dsp:cNvSpPr/>
      </dsp:nvSpPr>
      <dsp:spPr>
        <a:xfrm>
          <a:off x="0" y="1865451"/>
          <a:ext cx="102900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900" kern="1200"/>
            <a:t>Design</a:t>
          </a:r>
          <a:endParaRPr lang="en-US" sz="2900" kern="1200"/>
        </a:p>
      </dsp:txBody>
      <dsp:txXfrm>
        <a:off x="0" y="1865451"/>
        <a:ext cx="10290000" cy="621640"/>
      </dsp:txXfrm>
    </dsp:sp>
    <dsp:sp modelId="{48796C05-E634-4C95-A76B-11C81EB9F815}">
      <dsp:nvSpPr>
        <dsp:cNvPr id="0" name=""/>
        <dsp:cNvSpPr/>
      </dsp:nvSpPr>
      <dsp:spPr>
        <a:xfrm>
          <a:off x="0" y="2487092"/>
          <a:ext cx="10290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2A0A7-030D-4E5E-8039-C8274891B767}">
      <dsp:nvSpPr>
        <dsp:cNvPr id="0" name=""/>
        <dsp:cNvSpPr/>
      </dsp:nvSpPr>
      <dsp:spPr>
        <a:xfrm>
          <a:off x="0" y="2487092"/>
          <a:ext cx="102900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900" kern="1200" dirty="0"/>
            <a:t>Algoritmi e tecnologie</a:t>
          </a:r>
          <a:endParaRPr lang="en-US" sz="2900" kern="1200" dirty="0"/>
        </a:p>
      </dsp:txBody>
      <dsp:txXfrm>
        <a:off x="0" y="2487092"/>
        <a:ext cx="10290000" cy="621640"/>
      </dsp:txXfrm>
    </dsp:sp>
    <dsp:sp modelId="{61E195AC-0E8C-4444-B760-6BD1A6A25534}">
      <dsp:nvSpPr>
        <dsp:cNvPr id="0" name=""/>
        <dsp:cNvSpPr/>
      </dsp:nvSpPr>
      <dsp:spPr>
        <a:xfrm>
          <a:off x="0" y="3108732"/>
          <a:ext cx="10290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B30A25-3372-481E-8F53-94840ABE362E}">
      <dsp:nvSpPr>
        <dsp:cNvPr id="0" name=""/>
        <dsp:cNvSpPr/>
      </dsp:nvSpPr>
      <dsp:spPr>
        <a:xfrm>
          <a:off x="0" y="3108732"/>
          <a:ext cx="102900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900" kern="1200"/>
            <a:t>Sviluppi futuri</a:t>
          </a:r>
          <a:endParaRPr lang="en-US" sz="2900" kern="1200"/>
        </a:p>
      </dsp:txBody>
      <dsp:txXfrm>
        <a:off x="0" y="3108732"/>
        <a:ext cx="10290000" cy="621640"/>
      </dsp:txXfrm>
    </dsp:sp>
    <dsp:sp modelId="{A1DF2A06-2427-4306-9E57-C92216D61C1F}">
      <dsp:nvSpPr>
        <dsp:cNvPr id="0" name=""/>
        <dsp:cNvSpPr/>
      </dsp:nvSpPr>
      <dsp:spPr>
        <a:xfrm>
          <a:off x="0" y="3730372"/>
          <a:ext cx="10290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A4AC63-0357-4A8C-AB26-BC88B1FAA25B}">
      <dsp:nvSpPr>
        <dsp:cNvPr id="0" name=""/>
        <dsp:cNvSpPr/>
      </dsp:nvSpPr>
      <dsp:spPr>
        <a:xfrm>
          <a:off x="0" y="3730372"/>
          <a:ext cx="102900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900" kern="1200" dirty="0"/>
            <a:t>Conclusioni</a:t>
          </a:r>
          <a:endParaRPr lang="en-US" sz="2900" kern="1200" dirty="0"/>
        </a:p>
      </dsp:txBody>
      <dsp:txXfrm>
        <a:off x="0" y="3730372"/>
        <a:ext cx="10290000" cy="62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EF514-91AD-4CF1-89AF-36AA00A70DCC}">
      <dsp:nvSpPr>
        <dsp:cNvPr id="0" name=""/>
        <dsp:cNvSpPr/>
      </dsp:nvSpPr>
      <dsp:spPr>
        <a:xfrm>
          <a:off x="0" y="349721"/>
          <a:ext cx="102900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18" tIns="458216" rIns="79861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200" kern="1200" dirty="0"/>
            <a:t>Applicativo per generare il gioco del «trova parole»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200" kern="1200" dirty="0"/>
            <a:t>Facilitare la creazione di questo gioco</a:t>
          </a:r>
          <a:endParaRPr lang="en-US" sz="2200" kern="1200" dirty="0"/>
        </a:p>
      </dsp:txBody>
      <dsp:txXfrm>
        <a:off x="0" y="349721"/>
        <a:ext cx="10290000" cy="1247400"/>
      </dsp:txXfrm>
    </dsp:sp>
    <dsp:sp modelId="{E12B85C9-ECEB-46FB-92CC-4B1247976954}">
      <dsp:nvSpPr>
        <dsp:cNvPr id="0" name=""/>
        <dsp:cNvSpPr/>
      </dsp:nvSpPr>
      <dsp:spPr>
        <a:xfrm>
          <a:off x="514500" y="25001"/>
          <a:ext cx="72030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256" tIns="0" rIns="2722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 dirty="0"/>
            <a:t>Scopo</a:t>
          </a:r>
          <a:endParaRPr lang="en-US" sz="2200" kern="1200" dirty="0"/>
        </a:p>
      </dsp:txBody>
      <dsp:txXfrm>
        <a:off x="546203" y="56704"/>
        <a:ext cx="7139594" cy="586034"/>
      </dsp:txXfrm>
    </dsp:sp>
    <dsp:sp modelId="{F4208D74-EE31-4D78-BF10-05ABB4ED3D87}">
      <dsp:nvSpPr>
        <dsp:cNvPr id="0" name=""/>
        <dsp:cNvSpPr/>
      </dsp:nvSpPr>
      <dsp:spPr>
        <a:xfrm>
          <a:off x="0" y="2040641"/>
          <a:ext cx="10290000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18" tIns="458216" rIns="79861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200" kern="1200" dirty="0"/>
            <a:t>Generazione con parole inserite dall’utente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200" kern="1200" dirty="0"/>
            <a:t>Generazione automatica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200" kern="1200"/>
            <a:t>Esportazione del gioco in PNG, JPEG, PDF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200" kern="1200" dirty="0"/>
            <a:t>Presenza di un dizionario con parole italiane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200" kern="1200"/>
            <a:t>Possibilità di manipolare il dizionario</a:t>
          </a:r>
          <a:endParaRPr lang="en-US" sz="2200" kern="1200"/>
        </a:p>
      </dsp:txBody>
      <dsp:txXfrm>
        <a:off x="0" y="2040641"/>
        <a:ext cx="10290000" cy="2286900"/>
      </dsp:txXfrm>
    </dsp:sp>
    <dsp:sp modelId="{F0398270-7BE6-4315-AAC2-173D15E8C32A}">
      <dsp:nvSpPr>
        <dsp:cNvPr id="0" name=""/>
        <dsp:cNvSpPr/>
      </dsp:nvSpPr>
      <dsp:spPr>
        <a:xfrm>
          <a:off x="514500" y="1715921"/>
          <a:ext cx="72030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256" tIns="0" rIns="2722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/>
            <a:t>Funzionalità</a:t>
          </a:r>
          <a:endParaRPr lang="en-US" sz="2200" kern="1200"/>
        </a:p>
      </dsp:txBody>
      <dsp:txXfrm>
        <a:off x="546203" y="1747624"/>
        <a:ext cx="713959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87967" y="2665533"/>
            <a:ext cx="5846400" cy="22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87967" y="4959533"/>
            <a:ext cx="5846400" cy="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49734" y="-721000"/>
            <a:ext cx="1481791" cy="1481791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10944931" y="2812425"/>
            <a:ext cx="1546749" cy="329704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8370484" y="7134340"/>
            <a:ext cx="5982425" cy="833496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11184453" y="1697861"/>
            <a:ext cx="657761" cy="476416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819095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6711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4236475" y="1599372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4236475" y="3870161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4236475" y="2356301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4236475" y="4627092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4236475" y="3113232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4236475" y="5384021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5347925" y="1601772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5347925" y="2358704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5347925" y="3115636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5347921" y="3872569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5347921" y="4629501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5347921" y="5386433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503237" y="272567"/>
            <a:ext cx="11888156" cy="6055395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742331" y="-76000"/>
            <a:ext cx="13906208" cy="450460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213800" y="1356982"/>
            <a:ext cx="12046157" cy="1792724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0978404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6" name="Google Shape;366;p14"/>
          <p:cNvSpPr txBox="1">
            <a:spLocks noGrp="1"/>
          </p:cNvSpPr>
          <p:nvPr>
            <p:ph type="subTitle" idx="1"/>
          </p:nvPr>
        </p:nvSpPr>
        <p:spPr>
          <a:xfrm>
            <a:off x="960000" y="1423701"/>
            <a:ext cx="102720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367" name="Google Shape;367;p14"/>
          <p:cNvGrpSpPr/>
          <p:nvPr/>
        </p:nvGrpSpPr>
        <p:grpSpPr>
          <a:xfrm>
            <a:off x="331951" y="1356973"/>
            <a:ext cx="11973956" cy="5147707"/>
            <a:chOff x="248963" y="1017730"/>
            <a:chExt cx="8980467" cy="3860780"/>
          </a:xfrm>
        </p:grpSpPr>
        <p:sp>
          <p:nvSpPr>
            <p:cNvPr id="368" name="Google Shape;368;p14"/>
            <p:cNvSpPr/>
            <p:nvPr/>
          </p:nvSpPr>
          <p:spPr>
            <a:xfrm>
              <a:off x="422688" y="131788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8963" y="101773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0" name="Google Shape;370;p1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371" name="Google Shape;371;p1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73" name="Google Shape;373;p14"/>
          <p:cNvGrpSpPr/>
          <p:nvPr/>
        </p:nvGrpSpPr>
        <p:grpSpPr>
          <a:xfrm>
            <a:off x="333997" y="2294917"/>
            <a:ext cx="11013264" cy="3987312"/>
            <a:chOff x="250498" y="1721188"/>
            <a:chExt cx="8259948" cy="2990484"/>
          </a:xfrm>
        </p:grpSpPr>
        <p:sp>
          <p:nvSpPr>
            <p:cNvPr id="374" name="Google Shape;374;p1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-2958146" y="-233266"/>
            <a:ext cx="16006027" cy="11363836"/>
            <a:chOff x="-2218609" y="-174950"/>
            <a:chExt cx="12004520" cy="8522877"/>
          </a:xfrm>
        </p:grpSpPr>
        <p:sp>
          <p:nvSpPr>
            <p:cNvPr id="377" name="Google Shape;377;p14"/>
            <p:cNvSpPr/>
            <p:nvPr/>
          </p:nvSpPr>
          <p:spPr>
            <a:xfrm>
              <a:off x="-2218609" y="-174950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78" name="Google Shape;378;p14"/>
            <p:cNvGrpSpPr/>
            <p:nvPr/>
          </p:nvGrpSpPr>
          <p:grpSpPr>
            <a:xfrm rot="-5400000" flipH="1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379" name="Google Shape;379;p1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 rot="10800000" flipH="1">
              <a:off x="8147148" y="2028637"/>
              <a:ext cx="1521858" cy="631929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82" name="Google Shape;382;p1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383" name="Google Shape;383;p1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8" name="Google Shape;388;p14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3097169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1" name="Google Shape;391;p15"/>
          <p:cNvSpPr txBox="1">
            <a:spLocks noGrp="1"/>
          </p:cNvSpPr>
          <p:nvPr>
            <p:ph type="subTitle" idx="1"/>
          </p:nvPr>
        </p:nvSpPr>
        <p:spPr>
          <a:xfrm>
            <a:off x="960000" y="1534600"/>
            <a:ext cx="10272000" cy="39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392" name="Google Shape;392;p15"/>
          <p:cNvGrpSpPr/>
          <p:nvPr/>
        </p:nvGrpSpPr>
        <p:grpSpPr>
          <a:xfrm>
            <a:off x="11191536" y="-2170355"/>
            <a:ext cx="819865" cy="3842461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8647407" y="5506384"/>
            <a:ext cx="359595" cy="1612587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8574368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453367" y="3251031"/>
            <a:ext cx="30136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4668967" y="3251031"/>
            <a:ext cx="30136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7884575" y="3251031"/>
            <a:ext cx="30136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453367" y="2706567"/>
            <a:ext cx="3013600" cy="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4668971" y="2706567"/>
            <a:ext cx="3013600" cy="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7884576" y="2706567"/>
            <a:ext cx="3013600" cy="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251037" y="593373"/>
            <a:ext cx="11559132" cy="6128356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637667" y="1840775"/>
            <a:ext cx="11065313" cy="2574245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346931" y="-712012"/>
            <a:ext cx="11657236" cy="792887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721002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670965" y="23601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6773035" y="23601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670965" y="4375600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6773035" y="4375600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670967" y="1754733"/>
            <a:ext cx="37480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670967" y="3770300"/>
            <a:ext cx="37480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6773000" y="1754733"/>
            <a:ext cx="37480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6773000" y="3770300"/>
            <a:ext cx="37480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649434" y="4991234"/>
            <a:ext cx="11644045" cy="1465327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263534" y="1337506"/>
            <a:ext cx="11586012" cy="3880649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41267" y="-222389"/>
            <a:ext cx="12669256" cy="6975556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355210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subTitle" idx="1"/>
          </p:nvPr>
        </p:nvSpPr>
        <p:spPr>
          <a:xfrm>
            <a:off x="1577267" y="2306567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2"/>
          </p:nvPr>
        </p:nvSpPr>
        <p:spPr>
          <a:xfrm>
            <a:off x="4774475" y="2306579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subTitle" idx="3"/>
          </p:nvPr>
        </p:nvSpPr>
        <p:spPr>
          <a:xfrm>
            <a:off x="1577267" y="4558733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subTitle" idx="4"/>
          </p:nvPr>
        </p:nvSpPr>
        <p:spPr>
          <a:xfrm>
            <a:off x="4772000" y="4558733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5"/>
          </p:nvPr>
        </p:nvSpPr>
        <p:spPr>
          <a:xfrm>
            <a:off x="7966733" y="2306579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6"/>
          </p:nvPr>
        </p:nvSpPr>
        <p:spPr>
          <a:xfrm>
            <a:off x="7966733" y="4558733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subTitle" idx="7"/>
          </p:nvPr>
        </p:nvSpPr>
        <p:spPr>
          <a:xfrm>
            <a:off x="1587667" y="1861935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8"/>
          </p:nvPr>
        </p:nvSpPr>
        <p:spPr>
          <a:xfrm>
            <a:off x="4779675" y="1861944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9"/>
          </p:nvPr>
        </p:nvSpPr>
        <p:spPr>
          <a:xfrm>
            <a:off x="7971933" y="1861944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13"/>
          </p:nvPr>
        </p:nvSpPr>
        <p:spPr>
          <a:xfrm>
            <a:off x="1577267" y="4110067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ubTitle" idx="14"/>
          </p:nvPr>
        </p:nvSpPr>
        <p:spPr>
          <a:xfrm>
            <a:off x="4779677" y="4110067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subTitle" idx="15"/>
          </p:nvPr>
        </p:nvSpPr>
        <p:spPr>
          <a:xfrm>
            <a:off x="7971931" y="4110067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477" name="Google Shape;477;p18"/>
          <p:cNvGrpSpPr/>
          <p:nvPr/>
        </p:nvGrpSpPr>
        <p:grpSpPr>
          <a:xfrm>
            <a:off x="-231452" y="2739869"/>
            <a:ext cx="11970608" cy="1166851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0" name="Google Shape;480;p1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1009048" y="934448"/>
            <a:ext cx="10910979" cy="6118931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558296" y="-732533"/>
            <a:ext cx="13209167" cy="7748796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5187061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>
            <a:spLocks noGrp="1"/>
          </p:cNvSpPr>
          <p:nvPr>
            <p:ph type="title" hasCustomPrompt="1"/>
          </p:nvPr>
        </p:nvSpPr>
        <p:spPr>
          <a:xfrm>
            <a:off x="1362967" y="3953993"/>
            <a:ext cx="4510000" cy="10252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54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1362967" y="4986867"/>
            <a:ext cx="4510000" cy="5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2" hasCustomPrompt="1"/>
          </p:nvPr>
        </p:nvSpPr>
        <p:spPr>
          <a:xfrm>
            <a:off x="4047003" y="1760233"/>
            <a:ext cx="4510000" cy="10252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54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4047003" y="2793491"/>
            <a:ext cx="4510000" cy="5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4" hasCustomPrompt="1"/>
          </p:nvPr>
        </p:nvSpPr>
        <p:spPr>
          <a:xfrm>
            <a:off x="6731040" y="3953993"/>
            <a:ext cx="4510000" cy="10252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54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>
            <a:spLocks noGrp="1"/>
          </p:cNvSpPr>
          <p:nvPr>
            <p:ph type="subTitle" idx="5"/>
          </p:nvPr>
        </p:nvSpPr>
        <p:spPr>
          <a:xfrm>
            <a:off x="6731040" y="4986867"/>
            <a:ext cx="4510000" cy="5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06" name="Google Shape;506;p19"/>
          <p:cNvSpPr/>
          <p:nvPr/>
        </p:nvSpPr>
        <p:spPr>
          <a:xfrm rot="5400000">
            <a:off x="12160681" y="929431"/>
            <a:ext cx="53408" cy="58784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986400" y="554481"/>
            <a:ext cx="13523469" cy="2867012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787972" y="-4244403"/>
            <a:ext cx="13631919" cy="16252220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rot="5400000" flipH="1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rot="-5400000" flipH="1">
              <a:off x="229850" y="-2095662"/>
              <a:ext cx="1197198" cy="4338856"/>
            </a:xfrm>
            <a:custGeom>
              <a:avLst/>
              <a:gdLst/>
              <a:ahLst/>
              <a:cxnLst/>
              <a:rect l="l" t="t" r="r" b="b"/>
              <a:pathLst>
                <a:path w="18075" h="65507" extrusionOk="0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838167797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1331067" y="2491116"/>
            <a:ext cx="10467757" cy="3897057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2117385" y="3244786"/>
            <a:ext cx="9918423" cy="3370740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586032" y="-148433"/>
            <a:ext cx="13877999" cy="7149533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avLst/>
                <a:gdLst/>
                <a:ahLst/>
                <a:cxnLst/>
                <a:rect l="l" t="t" r="r" b="b"/>
                <a:pathLst>
                  <a:path w="43210" h="145742" extrusionOk="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avLst/>
                <a:gdLst/>
                <a:ahLst/>
                <a:cxnLst/>
                <a:rect l="l" t="t" r="r" b="b"/>
                <a:pathLst>
                  <a:path w="13625" h="103852" extrusionOk="0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4809591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567" name="Google Shape;567;p21"/>
          <p:cNvGrpSpPr/>
          <p:nvPr/>
        </p:nvGrpSpPr>
        <p:grpSpPr>
          <a:xfrm>
            <a:off x="-155452" y="3519369"/>
            <a:ext cx="11994875" cy="2457851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rot="-5400000" flipH="1">
              <a:off x="399500" y="42238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 rot="-5400000" flipH="1">
              <a:off x="99350" y="405013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0" name="Google Shape;570;p21"/>
            <p:cNvGrpSpPr/>
            <p:nvPr/>
          </p:nvGrpSpPr>
          <p:grpSpPr>
            <a:xfrm rot="10800000" flipH="1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3638899" y="4478015"/>
            <a:ext cx="8200528" cy="1980781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rot="5400000" flipH="1">
              <a:off x="2929586" y="46036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 rot="10800000" flipH="1">
              <a:off x="8839514" y="33585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841745" y="-2500233"/>
            <a:ext cx="14641527" cy="9517929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rot="10800000" flipH="1">
              <a:off x="-1381309" y="4693337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4" h="2777" fill="none" extrusionOk="0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8" h="2719" fill="none" extrusionOk="0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72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2" h="96592" extrusionOk="0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2250752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515733" y="3100967"/>
            <a:ext cx="4871200" cy="1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6387133" y="3039733"/>
            <a:ext cx="1790800" cy="13192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33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5147216" y="-2541398"/>
            <a:ext cx="5145605" cy="820532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553695" y="718401"/>
            <a:ext cx="10182521" cy="6859923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8327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>
            <a:spLocks noGrp="1"/>
          </p:cNvSpPr>
          <p:nvPr>
            <p:ph type="title"/>
          </p:nvPr>
        </p:nvSpPr>
        <p:spPr>
          <a:xfrm>
            <a:off x="1464633" y="1112800"/>
            <a:ext cx="59308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464567" y="24068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94" name="Google Shape;594;p22"/>
          <p:cNvSpPr txBox="1"/>
          <p:nvPr/>
        </p:nvSpPr>
        <p:spPr>
          <a:xfrm>
            <a:off x="1464567" y="46127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6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10998815" y="233831"/>
            <a:ext cx="53408" cy="58784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751899" y="1"/>
            <a:ext cx="10458436" cy="1481791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091479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329371" y="2799003"/>
            <a:ext cx="11556488" cy="2276992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1062355" y="-1453544"/>
            <a:ext cx="15260532" cy="8732927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331421" y="2211149"/>
            <a:ext cx="11554441" cy="1261740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450858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331670" y="655373"/>
            <a:ext cx="11559132" cy="6128356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420834" y="1706375"/>
            <a:ext cx="11469980" cy="2083245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474231" y="-756412"/>
            <a:ext cx="11668669" cy="792887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62629515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963953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7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86981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960000" y="1409035"/>
            <a:ext cx="10272000" cy="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48" name="Google Shape;48;p4"/>
          <p:cNvGrpSpPr/>
          <p:nvPr/>
        </p:nvGrpSpPr>
        <p:grpSpPr>
          <a:xfrm>
            <a:off x="251036" y="2201569"/>
            <a:ext cx="11559088" cy="2797592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575816" y="-442133"/>
            <a:ext cx="14693693" cy="7564517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90150" y="-224885"/>
            <a:ext cx="10558707" cy="3851957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524645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6482432" y="3250767"/>
            <a:ext cx="3481200" cy="1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2228359" y="3250767"/>
            <a:ext cx="3481200" cy="1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2228359" y="2722200"/>
            <a:ext cx="3481200" cy="6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6482441" y="2722200"/>
            <a:ext cx="3481200" cy="6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51037" y="3250772"/>
            <a:ext cx="11559132" cy="1748389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3780999" y="7"/>
            <a:ext cx="16393155" cy="1017936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457167" y="3366215"/>
            <a:ext cx="11618163" cy="2596184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658172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2376867" y="948933"/>
            <a:ext cx="3857600" cy="12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2376867" y="2155063"/>
            <a:ext cx="3857600" cy="3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6336051" y="1098817"/>
            <a:ext cx="3716000" cy="474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346919" y="261103"/>
            <a:ext cx="9399940" cy="6306556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1157265" y="-420600"/>
            <a:ext cx="13465265" cy="6988283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812617" y="-152085"/>
            <a:ext cx="11084441" cy="6087173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587290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25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9860175" y="5448807"/>
            <a:ext cx="6388892" cy="1231763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702776" y="4533749"/>
            <a:ext cx="11126091" cy="1658340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4201951" y="-4544137"/>
            <a:ext cx="15775555" cy="12086944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729461" y="1299167"/>
            <a:ext cx="12325931" cy="5131180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94229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847400" y="2476467"/>
            <a:ext cx="6497200" cy="1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847400" y="4142633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12448949" y="951348"/>
            <a:ext cx="53408" cy="58784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3676567" y="-3701440"/>
            <a:ext cx="16178933" cy="12590547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210033" y="2246097"/>
            <a:ext cx="11585407" cy="58784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467768" y="865995"/>
            <a:ext cx="12373840" cy="6894564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09646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3288324" y="-3825945"/>
            <a:ext cx="15194504" cy="6129609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201177" y="1516637"/>
            <a:ext cx="12107357" cy="1085157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69013" y="1822363"/>
            <a:ext cx="13231072" cy="4157229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031200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>
            <a:spLocks noGrp="1"/>
          </p:cNvSpPr>
          <p:nvPr>
            <p:ph type="title" hasCustomPrompt="1"/>
          </p:nvPr>
        </p:nvSpPr>
        <p:spPr>
          <a:xfrm>
            <a:off x="3206833" y="2721033"/>
            <a:ext cx="7076000" cy="1330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7333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1"/>
          </p:nvPr>
        </p:nvSpPr>
        <p:spPr>
          <a:xfrm>
            <a:off x="3206833" y="4051833"/>
            <a:ext cx="7076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289" name="Google Shape;289;p11"/>
          <p:cNvGrpSpPr/>
          <p:nvPr/>
        </p:nvGrpSpPr>
        <p:grpSpPr>
          <a:xfrm>
            <a:off x="427826" y="1189984"/>
            <a:ext cx="6997257" cy="5340707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497538" y="-179358"/>
            <a:ext cx="7560141" cy="7799817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767049" y="-2406671"/>
            <a:ext cx="11011395" cy="12948971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rot="5400000" flipH="1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810319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4083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ransition spd="slow">
    <p:push dir="u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97814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AB22C-9704-ED18-1872-67737414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400" y="2476467"/>
            <a:ext cx="6497200" cy="1666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CH" sz="5100" dirty="0">
                <a:solidFill>
                  <a:schemeClr val="bg1"/>
                </a:solidFill>
              </a:rPr>
              <a:t>Generatore trova parole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D2B8A7-317A-98E8-16A0-B23BA3249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400" y="4142633"/>
            <a:ext cx="6497200" cy="89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it-CH"/>
              <a:t>Davide Branchi – I3AA</a:t>
            </a:r>
          </a:p>
        </p:txBody>
      </p:sp>
    </p:spTree>
    <p:extLst>
      <p:ext uri="{BB962C8B-B14F-4D97-AF65-F5344CB8AC3E}">
        <p14:creationId xmlns:p14="http://schemas.microsoft.com/office/powerpoint/2010/main" val="424710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2B925-757F-FDB0-0BBA-E6F731A3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74647"/>
            <a:ext cx="10272000" cy="763600"/>
          </a:xfrm>
        </p:spPr>
        <p:txBody>
          <a:bodyPr/>
          <a:lstStyle/>
          <a:p>
            <a:r>
              <a:rPr lang="it-CH" sz="2900" dirty="0"/>
              <a:t>Algoritmo generazione griglia - esempio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7A0A5B-4DF5-D2D9-BC42-EEB249AE2247}"/>
              </a:ext>
            </a:extLst>
          </p:cNvPr>
          <p:cNvSpPr txBox="1"/>
          <p:nvPr/>
        </p:nvSpPr>
        <p:spPr>
          <a:xfrm>
            <a:off x="960000" y="1337333"/>
            <a:ext cx="107292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200" dirty="0">
                <a:solidFill>
                  <a:schemeClr val="tx1"/>
                </a:solidFill>
              </a:rPr>
              <a:t>Esempio:</a:t>
            </a:r>
          </a:p>
          <a:p>
            <a:r>
              <a:rPr lang="it-CH" sz="2200" dirty="0">
                <a:solidFill>
                  <a:schemeClr val="tx1"/>
                </a:solidFill>
              </a:rPr>
              <a:t>parola </a:t>
            </a:r>
            <a:r>
              <a:rPr lang="it-CH" sz="2200" dirty="0">
                <a:solidFill>
                  <a:schemeClr val="tx1"/>
                </a:solidFill>
                <a:sym typeface="Wingdings" panose="05000000000000000000" pitchFamily="2" charset="2"/>
              </a:rPr>
              <a:t> «ciao»	lunghezza: 4		i: 0		j: 12		dir: </a:t>
            </a:r>
          </a:p>
          <a:p>
            <a:r>
              <a:rPr lang="it-CH" sz="2200" dirty="0">
                <a:solidFill>
                  <a:schemeClr val="tx1"/>
                </a:solidFill>
                <a:sym typeface="Wingdings" panose="05000000000000000000" pitchFamily="2" charset="2"/>
              </a:rPr>
              <a:t>Controllo: i + (lunghezza – 1) &lt;= 9 ?</a:t>
            </a:r>
          </a:p>
          <a:p>
            <a:r>
              <a:rPr lang="it-CH" sz="2200" dirty="0">
                <a:solidFill>
                  <a:schemeClr val="tx1"/>
                </a:solidFill>
                <a:sym typeface="Wingdings" panose="05000000000000000000" pitchFamily="2" charset="2"/>
              </a:rPr>
              <a:t>Risultato: </a:t>
            </a:r>
            <a:r>
              <a:rPr lang="it-CH" sz="2200" b="1" dirty="0">
                <a:solidFill>
                  <a:schemeClr val="bg2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vero</a:t>
            </a:r>
            <a:endParaRPr lang="it-CH" sz="2200" b="1" dirty="0">
              <a:solidFill>
                <a:schemeClr val="bg2"/>
              </a:solidFill>
              <a:highlight>
                <a:srgbClr val="00FF00"/>
              </a:highlight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73FECBB0-A1E1-4B02-4085-EB39AC711DFB}"/>
              </a:ext>
            </a:extLst>
          </p:cNvPr>
          <p:cNvSpPr/>
          <p:nvPr/>
        </p:nvSpPr>
        <p:spPr>
          <a:xfrm rot="5400000">
            <a:off x="10807833" y="1765208"/>
            <a:ext cx="537328" cy="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E6C410-0EEE-8908-0D31-C29CED28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0" y="2783883"/>
            <a:ext cx="6660000" cy="3581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C45FA46-8D10-E26D-B4E1-9B384885C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251" y="2783883"/>
            <a:ext cx="802989" cy="29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112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2B925-757F-FDB0-0BBA-E6F731A3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74647"/>
            <a:ext cx="10272000" cy="763600"/>
          </a:xfrm>
        </p:spPr>
        <p:txBody>
          <a:bodyPr/>
          <a:lstStyle/>
          <a:p>
            <a:r>
              <a:rPr lang="it-CH" sz="2900" dirty="0"/>
              <a:t>Algoritmo generazione griglia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892F73-B45B-6597-2F6A-FE0D93678A87}"/>
              </a:ext>
            </a:extLst>
          </p:cNvPr>
          <p:cNvSpPr txBox="1"/>
          <p:nvPr/>
        </p:nvSpPr>
        <p:spPr>
          <a:xfrm>
            <a:off x="650450" y="1574536"/>
            <a:ext cx="6644430" cy="307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CH" sz="2200" dirty="0">
                <a:solidFill>
                  <a:schemeClr val="tx1"/>
                </a:solidFill>
              </a:rPr>
              <a:t>Secondo controllo: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CH" sz="2200" dirty="0">
                <a:solidFill>
                  <a:schemeClr val="tx1"/>
                </a:solidFill>
              </a:rPr>
              <a:t>Celle libere o occupate da altre parole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CH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it-CH" sz="2200" dirty="0">
                <a:solidFill>
                  <a:schemeClr val="tx1"/>
                </a:solidFill>
              </a:rPr>
              <a:t>Terzo passo: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CH" sz="2200" dirty="0">
                <a:solidFill>
                  <a:schemeClr val="tx1"/>
                </a:solidFill>
              </a:rPr>
              <a:t>Scegliere una combinazione valida casualmente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CH" sz="2200" dirty="0">
                <a:solidFill>
                  <a:schemeClr val="tx1"/>
                </a:solidFill>
              </a:rPr>
              <a:t>Piazzare la parola</a:t>
            </a:r>
          </a:p>
        </p:txBody>
      </p:sp>
    </p:spTree>
    <p:extLst>
      <p:ext uri="{BB962C8B-B14F-4D97-AF65-F5344CB8AC3E}">
        <p14:creationId xmlns:p14="http://schemas.microsoft.com/office/powerpoint/2010/main" val="21384542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2B925-757F-FDB0-0BBA-E6F731A3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74647"/>
            <a:ext cx="10272000" cy="763600"/>
          </a:xfrm>
        </p:spPr>
        <p:txBody>
          <a:bodyPr/>
          <a:lstStyle/>
          <a:p>
            <a:r>
              <a:rPr lang="it-CH" sz="2900" dirty="0"/>
              <a:t>Tecnologie lato server</a:t>
            </a:r>
          </a:p>
        </p:txBody>
      </p:sp>
      <p:pic>
        <p:nvPicPr>
          <p:cNvPr id="1026" name="Picture 2" descr="What are the prime differences between Node JS and Express JS | by A Smith  | Medium">
            <a:extLst>
              <a:ext uri="{FF2B5EF4-FFF2-40B4-BE49-F238E27FC236}">
                <a16:creationId xmlns:a16="http://schemas.microsoft.com/office/drawing/2014/main" id="{FEA70D8B-6434-5FC6-81DD-4E0628748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43" y="1841212"/>
            <a:ext cx="4495057" cy="31755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A0E3D1-26D9-C55F-626C-E48F9DF002EB}"/>
              </a:ext>
            </a:extLst>
          </p:cNvPr>
          <p:cNvSpPr txBox="1"/>
          <p:nvPr/>
        </p:nvSpPr>
        <p:spPr>
          <a:xfrm>
            <a:off x="960000" y="1583703"/>
            <a:ext cx="513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CH" sz="2200" kern="1200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Node</a:t>
            </a: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 </a:t>
            </a:r>
            <a:r>
              <a:rPr lang="it-CH" sz="2200" kern="1200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js</a:t>
            </a:r>
            <a:endParaRPr lang="it-CH" sz="22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Express </a:t>
            </a:r>
            <a:r>
              <a:rPr lang="it-CH" sz="2200" kern="1200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js</a:t>
            </a:r>
            <a:endParaRPr lang="it-CH" sz="22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a typeface="+mn-ea"/>
              <a:cs typeface="+mn-cs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CH" sz="2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3124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2B925-757F-FDB0-0BBA-E6F731A3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74647"/>
            <a:ext cx="10272000" cy="763600"/>
          </a:xfrm>
        </p:spPr>
        <p:txBody>
          <a:bodyPr/>
          <a:lstStyle/>
          <a:p>
            <a:r>
              <a:rPr lang="it-CH" sz="2900" dirty="0"/>
              <a:t>Tecnologie lato client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A0E3D1-26D9-C55F-626C-E48F9DF002EB}"/>
              </a:ext>
            </a:extLst>
          </p:cNvPr>
          <p:cNvSpPr txBox="1"/>
          <p:nvPr/>
        </p:nvSpPr>
        <p:spPr>
          <a:xfrm>
            <a:off x="960000" y="1583703"/>
            <a:ext cx="5136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HTML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CSS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CH" sz="2200" kern="1200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Javascript</a:t>
            </a:r>
            <a:endParaRPr lang="it-CH" sz="22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CH" sz="22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a typeface="+mn-ea"/>
              <a:cs typeface="+mn-cs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Librerie esterne: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html2canvas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SweetAlert2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CH" sz="2200" dirty="0">
              <a:solidFill>
                <a:schemeClr val="accent5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CH" sz="2200" dirty="0">
              <a:solidFill>
                <a:schemeClr val="accent5"/>
              </a:solidFill>
            </a:endParaRPr>
          </a:p>
        </p:txBody>
      </p:sp>
      <p:pic>
        <p:nvPicPr>
          <p:cNvPr id="4" name="Picture 2" descr="Amazingly Useful HTML, CSS and JavaScript Tools and Libraries | by Bradley  Nice | Level Up! | Medium">
            <a:extLst>
              <a:ext uri="{FF2B5EF4-FFF2-40B4-BE49-F238E27FC236}">
                <a16:creationId xmlns:a16="http://schemas.microsoft.com/office/drawing/2014/main" id="{233D85FF-F116-6015-833B-14D72308C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883" y="1747572"/>
            <a:ext cx="4513063" cy="25033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st html2canvas Alternatives (2023) capture the web">
            <a:extLst>
              <a:ext uri="{FF2B5EF4-FFF2-40B4-BE49-F238E27FC236}">
                <a16:creationId xmlns:a16="http://schemas.microsoft.com/office/drawing/2014/main" id="{7452471D-6FEF-B6CE-642B-952D3EC2A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4" r="23200" b="7276"/>
          <a:stretch/>
        </p:blipFill>
        <p:spPr bwMode="auto">
          <a:xfrm>
            <a:off x="8830716" y="4560236"/>
            <a:ext cx="2123230" cy="18293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Carattere, Elementi grafici, tipografia, calligrafia&#10;&#10;Descrizione generata automaticamente">
            <a:extLst>
              <a:ext uri="{FF2B5EF4-FFF2-40B4-BE49-F238E27FC236}">
                <a16:creationId xmlns:a16="http://schemas.microsoft.com/office/drawing/2014/main" id="{9276A76F-0BBB-6DFD-E52E-045D4F119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58" y="5974825"/>
            <a:ext cx="2472544" cy="41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0315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2B925-757F-FDB0-0BBA-E6F731A3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74647"/>
            <a:ext cx="10272000" cy="763600"/>
          </a:xfrm>
        </p:spPr>
        <p:txBody>
          <a:bodyPr/>
          <a:lstStyle/>
          <a:p>
            <a:r>
              <a:rPr lang="it-CH" sz="2900" dirty="0"/>
              <a:t>Sviluppi futuri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A0E3D1-26D9-C55F-626C-E48F9DF002EB}"/>
              </a:ext>
            </a:extLst>
          </p:cNvPr>
          <p:cNvSpPr txBox="1"/>
          <p:nvPr/>
        </p:nvSpPr>
        <p:spPr>
          <a:xfrm>
            <a:off x="960000" y="1630838"/>
            <a:ext cx="5930994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accent4"/>
              </a:buClr>
              <a:buSzPct val="75000"/>
              <a:buFont typeface="Symbol" panose="05050102010706020507" pitchFamily="18" charset="2"/>
              <a:buChar char=""/>
            </a:pP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Visualizzazione della soluzione del gioco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75000"/>
              <a:buFont typeface="Symbol" panose="05050102010706020507" pitchFamily="18" charset="2"/>
              <a:buChar char=""/>
            </a:pP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Sistema di login degli utenti per: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75000"/>
              <a:buFont typeface="Courier New" panose="02070309020205020404" pitchFamily="49" charset="0"/>
              <a:buChar char="o"/>
            </a:pP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Dizionario personale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75000"/>
              <a:buFont typeface="Courier New" panose="02070309020205020404" pitchFamily="49" charset="0"/>
              <a:buChar char="o"/>
            </a:pP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Salvare i giochi creati</a:t>
            </a:r>
          </a:p>
        </p:txBody>
      </p:sp>
    </p:spTree>
    <p:extLst>
      <p:ext uri="{BB962C8B-B14F-4D97-AF65-F5344CB8AC3E}">
        <p14:creationId xmlns:p14="http://schemas.microsoft.com/office/powerpoint/2010/main" val="299935086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2B925-757F-FDB0-0BBA-E6F731A3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74647"/>
            <a:ext cx="10272000" cy="763600"/>
          </a:xfrm>
        </p:spPr>
        <p:txBody>
          <a:bodyPr/>
          <a:lstStyle/>
          <a:p>
            <a:r>
              <a:rPr lang="it-CH" sz="2900" dirty="0"/>
              <a:t>Conclusioni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A0E3D1-26D9-C55F-626C-E48F9DF002EB}"/>
              </a:ext>
            </a:extLst>
          </p:cNvPr>
          <p:cNvSpPr txBox="1"/>
          <p:nvPr/>
        </p:nvSpPr>
        <p:spPr>
          <a:xfrm>
            <a:off x="960000" y="1630838"/>
            <a:ext cx="59309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accent4"/>
              </a:buClr>
              <a:buSzPct val="75000"/>
              <a:buFont typeface="Symbol" panose="05050102010706020507" pitchFamily="18" charset="2"/>
              <a:buChar char=""/>
            </a:pP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Imparato ad utilizzare meglio </a:t>
            </a:r>
            <a:r>
              <a:rPr lang="it-CH" sz="2200" kern="1200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Node</a:t>
            </a: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 </a:t>
            </a:r>
            <a:r>
              <a:rPr lang="it-CH" sz="2200" kern="1200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js</a:t>
            </a:r>
            <a:endParaRPr lang="it-CH" sz="22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a typeface="+mn-ea"/>
              <a:cs typeface="+mn-cs"/>
            </a:endParaRPr>
          </a:p>
          <a:p>
            <a:pPr marL="342900" lvl="0" indent="-342900">
              <a:lnSpc>
                <a:spcPct val="150000"/>
              </a:lnSpc>
              <a:buClr>
                <a:schemeClr val="accent4"/>
              </a:buClr>
              <a:buSzPct val="75000"/>
              <a:buFont typeface="Symbol" panose="05050102010706020507" pitchFamily="18" charset="2"/>
              <a:buChar char=""/>
            </a:pPr>
            <a:r>
              <a:rPr lang="it-CH" sz="2200" kern="12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a typeface="+mn-ea"/>
                <a:cs typeface="+mn-cs"/>
              </a:rPr>
              <a:t>Pianificare meglio la durata delle task</a:t>
            </a:r>
          </a:p>
          <a:p>
            <a:pPr lvl="8">
              <a:buClr>
                <a:schemeClr val="tx1"/>
              </a:buClr>
            </a:pPr>
            <a:endParaRPr lang="it-CH" sz="2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616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6B7D8-8D5C-8131-24AC-02D457F3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81" y="649927"/>
            <a:ext cx="10290000" cy="763600"/>
          </a:xfrm>
        </p:spPr>
        <p:txBody>
          <a:bodyPr anchor="t">
            <a:normAutofit/>
          </a:bodyPr>
          <a:lstStyle/>
          <a:p>
            <a:r>
              <a:rPr lang="it-CH" sz="2900" dirty="0"/>
              <a:t>Indice</a:t>
            </a:r>
          </a:p>
        </p:txBody>
      </p:sp>
      <p:graphicFrame>
        <p:nvGraphicFramePr>
          <p:cNvPr id="5" name="Segnaposto testo 2">
            <a:extLst>
              <a:ext uri="{FF2B5EF4-FFF2-40B4-BE49-F238E27FC236}">
                <a16:creationId xmlns:a16="http://schemas.microsoft.com/office/drawing/2014/main" id="{9F82AF54-80AE-F6ED-5292-49BFFEFDE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761703"/>
              </p:ext>
            </p:extLst>
          </p:nvPr>
        </p:nvGraphicFramePr>
        <p:xfrm>
          <a:off x="950967" y="1547467"/>
          <a:ext cx="102900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0574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21F56-33AE-CE70-8C80-1112EBA5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661461"/>
            <a:ext cx="10290000" cy="763600"/>
          </a:xfrm>
        </p:spPr>
        <p:txBody>
          <a:bodyPr anchor="t">
            <a:normAutofit/>
          </a:bodyPr>
          <a:lstStyle/>
          <a:p>
            <a:r>
              <a:rPr lang="it-CH" sz="2900" dirty="0"/>
              <a:t>Introduzione</a:t>
            </a:r>
          </a:p>
        </p:txBody>
      </p:sp>
      <p:graphicFrame>
        <p:nvGraphicFramePr>
          <p:cNvPr id="5" name="Segnaposto testo 2">
            <a:extLst>
              <a:ext uri="{FF2B5EF4-FFF2-40B4-BE49-F238E27FC236}">
                <a16:creationId xmlns:a16="http://schemas.microsoft.com/office/drawing/2014/main" id="{C5E4F665-E6D6-F606-F04F-139FF8720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814753"/>
              </p:ext>
            </p:extLst>
          </p:nvPr>
        </p:nvGraphicFramePr>
        <p:xfrm>
          <a:off x="950967" y="1547467"/>
          <a:ext cx="102900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1661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A82C68-FE54-2516-36F3-BC2E9D5E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84807"/>
            <a:ext cx="10272000" cy="763600"/>
          </a:xfrm>
        </p:spPr>
        <p:txBody>
          <a:bodyPr/>
          <a:lstStyle/>
          <a:p>
            <a:r>
              <a:rPr lang="it-CH" sz="2900" dirty="0"/>
              <a:t>Pianificazione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A0BAF1-8ABD-EFB4-C4D1-180831244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2" r="30651"/>
          <a:stretch/>
        </p:blipFill>
        <p:spPr>
          <a:xfrm>
            <a:off x="1979942" y="1448407"/>
            <a:ext cx="3299461" cy="4934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73F33D6-1AD2-C735-A2A6-7FC6BB824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43" t="1101" r="30152" b="4060"/>
          <a:stretch/>
        </p:blipFill>
        <p:spPr>
          <a:xfrm>
            <a:off x="7381187" y="1448406"/>
            <a:ext cx="3536544" cy="4934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762A77-D6D4-35C5-4172-A3893BB1DEF4}"/>
              </a:ext>
            </a:extLst>
          </p:cNvPr>
          <p:cNvSpPr txBox="1"/>
          <p:nvPr/>
        </p:nvSpPr>
        <p:spPr>
          <a:xfrm>
            <a:off x="2987078" y="6382863"/>
            <a:ext cx="12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dirty="0">
                <a:solidFill>
                  <a:schemeClr val="tx1"/>
                </a:solidFill>
              </a:rPr>
              <a:t>Preventiva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03E2F9-3375-D74F-9292-9C1B31A24AB2}"/>
              </a:ext>
            </a:extLst>
          </p:cNvPr>
          <p:cNvSpPr txBox="1"/>
          <p:nvPr/>
        </p:nvSpPr>
        <p:spPr>
          <a:xfrm>
            <a:off x="8430252" y="6382863"/>
            <a:ext cx="143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dirty="0">
                <a:solidFill>
                  <a:schemeClr val="tx1"/>
                </a:solidFill>
              </a:rPr>
              <a:t>Consuntiva</a:t>
            </a:r>
          </a:p>
        </p:txBody>
      </p:sp>
    </p:spTree>
    <p:extLst>
      <p:ext uri="{BB962C8B-B14F-4D97-AF65-F5344CB8AC3E}">
        <p14:creationId xmlns:p14="http://schemas.microsoft.com/office/powerpoint/2010/main" val="21476238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79D90-BC18-33D5-3AEF-8334038B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64487"/>
            <a:ext cx="10272000" cy="763600"/>
          </a:xfrm>
        </p:spPr>
        <p:txBody>
          <a:bodyPr/>
          <a:lstStyle/>
          <a:p>
            <a:r>
              <a:rPr lang="it-CH" sz="2900" dirty="0"/>
              <a:t>Use case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FBABD8A-6316-2FB5-6DCF-CBD5CCF2B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445" t="13513" r="7095" b="18078"/>
          <a:stretch/>
        </p:blipFill>
        <p:spPr>
          <a:xfrm>
            <a:off x="1457960" y="1136939"/>
            <a:ext cx="9276080" cy="55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90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2B925-757F-FDB0-0BBA-E6F731A3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64487"/>
            <a:ext cx="10272000" cy="763600"/>
          </a:xfrm>
        </p:spPr>
        <p:txBody>
          <a:bodyPr/>
          <a:lstStyle/>
          <a:p>
            <a:r>
              <a:rPr lang="it-CH" sz="2900" dirty="0"/>
              <a:t>Design</a:t>
            </a:r>
          </a:p>
        </p:txBody>
      </p:sp>
      <p:pic>
        <p:nvPicPr>
          <p:cNvPr id="5" name="Immagine 4" descr="Immagine che contiene testo, schermata, diagramma, Parallelo&#10;&#10;Descrizione generata automaticamente">
            <a:extLst>
              <a:ext uri="{FF2B5EF4-FFF2-40B4-BE49-F238E27FC236}">
                <a16:creationId xmlns:a16="http://schemas.microsoft.com/office/drawing/2014/main" id="{622C350A-B8EE-44DC-4C8B-083B0AEB2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3" r="22811" b="6612"/>
          <a:stretch/>
        </p:blipFill>
        <p:spPr>
          <a:xfrm>
            <a:off x="3921760" y="285771"/>
            <a:ext cx="6024880" cy="6286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1975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2B925-757F-FDB0-0BBA-E6F731A3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74647"/>
            <a:ext cx="10272000" cy="763600"/>
          </a:xfrm>
        </p:spPr>
        <p:txBody>
          <a:bodyPr/>
          <a:lstStyle/>
          <a:p>
            <a:r>
              <a:rPr lang="it-CH" sz="2900" dirty="0"/>
              <a:t>Design</a:t>
            </a:r>
          </a:p>
        </p:txBody>
      </p:sp>
      <p:pic>
        <p:nvPicPr>
          <p:cNvPr id="4" name="Immagine 3" descr="Immagine che contiene testo, schermata, numero, design&#10;&#10;Descrizione generata automaticamente">
            <a:extLst>
              <a:ext uri="{FF2B5EF4-FFF2-40B4-BE49-F238E27FC236}">
                <a16:creationId xmlns:a16="http://schemas.microsoft.com/office/drawing/2014/main" id="{79C0ECBD-F6A9-A97D-6F42-0B1B24338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98" b="7095"/>
          <a:stretch/>
        </p:blipFill>
        <p:spPr>
          <a:xfrm>
            <a:off x="2963198" y="334391"/>
            <a:ext cx="8527761" cy="6189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7428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2B925-757F-FDB0-0BBA-E6F731A3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74647"/>
            <a:ext cx="10272000" cy="763600"/>
          </a:xfrm>
        </p:spPr>
        <p:txBody>
          <a:bodyPr/>
          <a:lstStyle/>
          <a:p>
            <a:r>
              <a:rPr lang="it-CH" sz="2900" dirty="0"/>
              <a:t>Algoritmo generazione griglia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892F73-B45B-6597-2F6A-FE0D93678A87}"/>
              </a:ext>
            </a:extLst>
          </p:cNvPr>
          <p:cNvSpPr txBox="1"/>
          <p:nvPr/>
        </p:nvSpPr>
        <p:spPr>
          <a:xfrm>
            <a:off x="650450" y="1574536"/>
            <a:ext cx="2762054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CH" sz="2200" dirty="0">
                <a:solidFill>
                  <a:schemeClr val="tx1"/>
                </a:solidFill>
              </a:rPr>
              <a:t>Primo controllo: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CH" sz="2200" dirty="0">
                <a:solidFill>
                  <a:schemeClr val="tx1"/>
                </a:solidFill>
              </a:rPr>
              <a:t>Spazio disponibile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0E802C4-F5CD-FC5A-C345-0FB8F0249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93" y="1848856"/>
            <a:ext cx="7330450" cy="39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654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2B925-757F-FDB0-0BBA-E6F731A3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74647"/>
            <a:ext cx="10272000" cy="763600"/>
          </a:xfrm>
        </p:spPr>
        <p:txBody>
          <a:bodyPr/>
          <a:lstStyle/>
          <a:p>
            <a:r>
              <a:rPr lang="it-CH" sz="2900" dirty="0"/>
              <a:t>Algoritmo generazione griglia - esempio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7A0A5B-4DF5-D2D9-BC42-EEB249AE2247}"/>
              </a:ext>
            </a:extLst>
          </p:cNvPr>
          <p:cNvSpPr txBox="1"/>
          <p:nvPr/>
        </p:nvSpPr>
        <p:spPr>
          <a:xfrm>
            <a:off x="960000" y="1337333"/>
            <a:ext cx="107292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200" dirty="0">
                <a:solidFill>
                  <a:schemeClr val="tx1"/>
                </a:solidFill>
              </a:rPr>
              <a:t>Esempio:</a:t>
            </a:r>
          </a:p>
          <a:p>
            <a:r>
              <a:rPr lang="it-CH" sz="2200" dirty="0">
                <a:solidFill>
                  <a:schemeClr val="tx1"/>
                </a:solidFill>
              </a:rPr>
              <a:t>parola </a:t>
            </a:r>
            <a:r>
              <a:rPr lang="it-CH" sz="2200" dirty="0">
                <a:solidFill>
                  <a:schemeClr val="tx1"/>
                </a:solidFill>
                <a:sym typeface="Wingdings" panose="05000000000000000000" pitchFamily="2" charset="2"/>
              </a:rPr>
              <a:t> «ciao»	lunghezza: 4		i: 0		j: 12		dir: </a:t>
            </a:r>
          </a:p>
          <a:p>
            <a:r>
              <a:rPr lang="it-CH" sz="2200" dirty="0">
                <a:solidFill>
                  <a:schemeClr val="tx1"/>
                </a:solidFill>
                <a:sym typeface="Wingdings" panose="05000000000000000000" pitchFamily="2" charset="2"/>
              </a:rPr>
              <a:t>Controllo: j + (lunghezza – 1) &lt;= 14 ?</a:t>
            </a:r>
          </a:p>
          <a:p>
            <a:r>
              <a:rPr lang="it-CH" sz="2200" dirty="0">
                <a:solidFill>
                  <a:schemeClr val="tx1"/>
                </a:solidFill>
                <a:sym typeface="Wingdings" panose="05000000000000000000" pitchFamily="2" charset="2"/>
              </a:rPr>
              <a:t>Risultato: </a:t>
            </a:r>
            <a:r>
              <a:rPr lang="it-CH" sz="2200" dirty="0">
                <a:solidFill>
                  <a:schemeClr val="tx1"/>
                </a:solidFill>
                <a:highlight>
                  <a:srgbClr val="FF0000"/>
                </a:highlight>
                <a:sym typeface="Wingdings" panose="05000000000000000000" pitchFamily="2" charset="2"/>
              </a:rPr>
              <a:t>falso</a:t>
            </a:r>
            <a:endParaRPr lang="it-CH" sz="2200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73FECBB0-A1E1-4B02-4085-EB39AC711DFB}"/>
              </a:ext>
            </a:extLst>
          </p:cNvPr>
          <p:cNvSpPr/>
          <p:nvPr/>
        </p:nvSpPr>
        <p:spPr>
          <a:xfrm>
            <a:off x="10807833" y="1765208"/>
            <a:ext cx="537328" cy="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4CA5C1-8393-ACD5-0E1A-BF6600C40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850" y="2783883"/>
            <a:ext cx="2995150" cy="115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7A7A639-5862-C7FF-50E1-5FEA8906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26" y="2783883"/>
            <a:ext cx="6659487" cy="3373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1176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 Market Research Pitch Deck by Slidesgo</Template>
  <TotalTime>0</TotalTime>
  <Words>246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6" baseType="lpstr">
      <vt:lpstr>Arial</vt:lpstr>
      <vt:lpstr>Courier New</vt:lpstr>
      <vt:lpstr>Hanken Grotesk</vt:lpstr>
      <vt:lpstr>Nunito Light</vt:lpstr>
      <vt:lpstr>Proxima Nova</vt:lpstr>
      <vt:lpstr>Raleway</vt:lpstr>
      <vt:lpstr>Raleway Black</vt:lpstr>
      <vt:lpstr>Raleway ExtraBold</vt:lpstr>
      <vt:lpstr>Symbol</vt:lpstr>
      <vt:lpstr>Technology Market Research Pitch Deck by Slidesgo</vt:lpstr>
      <vt:lpstr>Slidesgo Final Pages</vt:lpstr>
      <vt:lpstr>Generatore trova parole</vt:lpstr>
      <vt:lpstr>Indice</vt:lpstr>
      <vt:lpstr>Introduzione</vt:lpstr>
      <vt:lpstr>Pianificazione</vt:lpstr>
      <vt:lpstr>Use case</vt:lpstr>
      <vt:lpstr>Design</vt:lpstr>
      <vt:lpstr>Design</vt:lpstr>
      <vt:lpstr>Algoritmo generazione griglia</vt:lpstr>
      <vt:lpstr>Algoritmo generazione griglia - esempio</vt:lpstr>
      <vt:lpstr>Algoritmo generazione griglia - esempio</vt:lpstr>
      <vt:lpstr>Algoritmo generazione griglia</vt:lpstr>
      <vt:lpstr>Tecnologie lato server</vt:lpstr>
      <vt:lpstr>Tecnologie lato client</vt:lpstr>
      <vt:lpstr>Sviluppi futuri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Generatore trova parole</dc:title>
  <dc:creator>Branchi Davide (ALLIEVO)</dc:creator>
  <cp:lastModifiedBy>Branchi Davide (ALLIEVO)</cp:lastModifiedBy>
  <cp:revision>18</cp:revision>
  <dcterms:created xsi:type="dcterms:W3CDTF">2023-12-12T20:24:12Z</dcterms:created>
  <dcterms:modified xsi:type="dcterms:W3CDTF">2023-12-14T20:40:45Z</dcterms:modified>
</cp:coreProperties>
</file>