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>
        <p:scale>
          <a:sx n="125" d="100"/>
          <a:sy n="125" d="100"/>
        </p:scale>
        <p:origin x="4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9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126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133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751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80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0517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53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3171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2283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479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1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BD1348-E19C-4D6C-8287-23E62D091057}" type="datetimeFigureOut">
              <a:rPr lang="it-CH" smtClean="0"/>
              <a:t>02.02.2024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FDB8-1576-4680-8558-4BB64FBD989F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8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CCFE4-837A-4102-A01E-698C75E8A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sz="3000" i="1" dirty="0"/>
              <a:t>Sprint 1</a:t>
            </a:r>
            <a:r>
              <a:rPr lang="it-CH" dirty="0"/>
              <a:t> </a:t>
            </a:r>
            <a:br>
              <a:rPr lang="it-CH" dirty="0"/>
            </a:br>
            <a:r>
              <a:rPr lang="it-CH" b="1" u="sng" dirty="0"/>
              <a:t>Gestionale Magazzino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8E8A60-CB93-41DD-8801-3E0250F98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Amir Kawsarani, Davide Branchi, Gioele </a:t>
            </a:r>
            <a:r>
              <a:rPr lang="it-CH" dirty="0" err="1"/>
              <a:t>Cappellari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9229175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 err="1"/>
              <a:t>Cestinamento</a:t>
            </a:r>
            <a:r>
              <a:rPr lang="it-CH" dirty="0"/>
              <a:t> noleggio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365126"/>
            <a:ext cx="2599477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90596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/>
              <a:t>Ricerca utenti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365126"/>
            <a:ext cx="2702485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21581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/>
              <a:t>Aggiunta utente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365126"/>
            <a:ext cx="2471119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89418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/>
              <a:t>Profilo utente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365126"/>
            <a:ext cx="2600159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03987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40C4A-E8E3-40E6-AD51-72C98564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445" y="822960"/>
            <a:ext cx="7848600" cy="777240"/>
          </a:xfrm>
        </p:spPr>
        <p:txBody>
          <a:bodyPr>
            <a:noAutofit/>
          </a:bodyPr>
          <a:lstStyle/>
          <a:p>
            <a:r>
              <a:rPr lang="it-CH" sz="8000" dirty="0"/>
              <a:t>Diagramma 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FFE8B9-47D4-472E-8727-E218BBBB0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2" y="592451"/>
            <a:ext cx="5467948" cy="52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1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40C4A-E8E3-40E6-AD51-72C98564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303" y="800607"/>
            <a:ext cx="6512874" cy="777240"/>
          </a:xfrm>
        </p:spPr>
        <p:txBody>
          <a:bodyPr>
            <a:noAutofit/>
          </a:bodyPr>
          <a:lstStyle/>
          <a:p>
            <a:r>
              <a:rPr lang="it-CH" sz="8000" dirty="0"/>
              <a:t>Use Case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AAE13F-3BEC-46DD-AC38-A24849B1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63" y="1775461"/>
            <a:ext cx="6512874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40C4A-E8E3-40E6-AD51-72C98564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383" y="2651760"/>
            <a:ext cx="6512874" cy="777240"/>
          </a:xfrm>
        </p:spPr>
        <p:txBody>
          <a:bodyPr>
            <a:noAutofit/>
          </a:bodyPr>
          <a:lstStyle/>
          <a:p>
            <a:r>
              <a:rPr lang="it-CH" sz="8000" dirty="0"/>
              <a:t>Domande?</a:t>
            </a:r>
          </a:p>
        </p:txBody>
      </p:sp>
    </p:spTree>
    <p:extLst>
      <p:ext uri="{BB962C8B-B14F-4D97-AF65-F5344CB8AC3E}">
        <p14:creationId xmlns:p14="http://schemas.microsoft.com/office/powerpoint/2010/main" val="305299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40C4A-E8E3-40E6-AD51-72C98564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2354580"/>
            <a:ext cx="7848600" cy="777240"/>
          </a:xfrm>
        </p:spPr>
        <p:txBody>
          <a:bodyPr>
            <a:noAutofit/>
          </a:bodyPr>
          <a:lstStyle/>
          <a:p>
            <a:r>
              <a:rPr lang="it-CH" sz="8000" dirty="0"/>
              <a:t>Interfaccia mobile</a:t>
            </a:r>
          </a:p>
        </p:txBody>
      </p:sp>
    </p:spTree>
    <p:extLst>
      <p:ext uri="{BB962C8B-B14F-4D97-AF65-F5344CB8AC3E}">
        <p14:creationId xmlns:p14="http://schemas.microsoft.com/office/powerpoint/2010/main" val="144736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/>
              <a:t>Ricerca oggetto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293770"/>
            <a:ext cx="2725370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05592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/>
              <a:t>Aggiungi oggetto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365126"/>
            <a:ext cx="2511742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78154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/>
              <a:t>Oggetto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365126"/>
            <a:ext cx="2577942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801421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/>
              <a:t>Ricerca noleggio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365126"/>
            <a:ext cx="2690006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24685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/>
              <a:t>Aggiunta noleggio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365126"/>
            <a:ext cx="2496970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67911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/>
              <a:t>Noleggio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365126"/>
            <a:ext cx="2598105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44771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FACD1-6DC4-423E-B6E6-ED1CD37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8" y="365126"/>
            <a:ext cx="7784431" cy="1303254"/>
          </a:xfrm>
        </p:spPr>
        <p:txBody>
          <a:bodyPr/>
          <a:lstStyle/>
          <a:p>
            <a:r>
              <a:rPr lang="it-CH" dirty="0"/>
              <a:t>Ritorno noleggio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EA3A12D-FA85-4BA1-A437-8E4A8718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" y="365126"/>
            <a:ext cx="2454487" cy="5813260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E8B3F61-34E6-442C-977F-C2CFA30A0D00}"/>
              </a:ext>
            </a:extLst>
          </p:cNvPr>
          <p:cNvSpPr txBox="1">
            <a:spLocks/>
          </p:cNvSpPr>
          <p:nvPr/>
        </p:nvSpPr>
        <p:spPr>
          <a:xfrm>
            <a:off x="589949" y="522370"/>
            <a:ext cx="2724752" cy="584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506760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41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Retrospettivo</vt:lpstr>
      <vt:lpstr>Sprint 1  Gestionale Magazzino</vt:lpstr>
      <vt:lpstr>Interfaccia mobile</vt:lpstr>
      <vt:lpstr>Ricerca oggetto</vt:lpstr>
      <vt:lpstr>Aggiungi oggetto</vt:lpstr>
      <vt:lpstr>Oggetto</vt:lpstr>
      <vt:lpstr>Ricerca noleggio</vt:lpstr>
      <vt:lpstr>Aggiunta noleggio</vt:lpstr>
      <vt:lpstr>Noleggio</vt:lpstr>
      <vt:lpstr>Ritorno noleggio</vt:lpstr>
      <vt:lpstr>Cestinamento noleggio</vt:lpstr>
      <vt:lpstr>Ricerca utenti</vt:lpstr>
      <vt:lpstr>Aggiunta utente</vt:lpstr>
      <vt:lpstr>Profilo utente</vt:lpstr>
      <vt:lpstr>Diagramma ER</vt:lpstr>
      <vt:lpstr>Use Case</vt:lpstr>
      <vt:lpstr>Domande?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Gestionale Magazzino</dc:title>
  <dc:creator>Amir Kawsarani</dc:creator>
  <cp:lastModifiedBy>Amir Kawsarani</cp:lastModifiedBy>
  <cp:revision>5</cp:revision>
  <dcterms:created xsi:type="dcterms:W3CDTF">2024-02-02T08:27:55Z</dcterms:created>
  <dcterms:modified xsi:type="dcterms:W3CDTF">2024-02-02T10:16:24Z</dcterms:modified>
</cp:coreProperties>
</file>