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65" r:id="rId4"/>
    <p:sldId id="266" r:id="rId5"/>
    <p:sldId id="267" r:id="rId6"/>
    <p:sldId id="268" r:id="rId7"/>
    <p:sldId id="269" r:id="rId8"/>
    <p:sldId id="270" r:id="rId9"/>
    <p:sldId id="257" r:id="rId10"/>
    <p:sldId id="258" r:id="rId11"/>
    <p:sldId id="259" r:id="rId12"/>
    <p:sldId id="260" r:id="rId13"/>
    <p:sldId id="261" r:id="rId14"/>
    <p:sldId id="262" r:id="rId15"/>
    <p:sldId id="271" r:id="rId16"/>
    <p:sldId id="272" r:id="rId17"/>
    <p:sldId id="273" r:id="rId18"/>
    <p:sldId id="26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77853-BC18-4B8D-AD42-F0F02C200F03}" v="272" dt="2025-04-29T11:50:33.9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142A45-2A5F-46E9-91C2-BDE21E71D18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217BA1E-FAE4-4CDF-A3D4-50C201186DEF}">
      <dgm:prSet/>
      <dgm:spPr/>
      <dgm:t>
        <a:bodyPr/>
        <a:lstStyle/>
        <a:p>
          <a:r>
            <a:rPr lang="en-US" b="1"/>
            <a:t>Clasa `Book` modelează o carte ce poate fi:</a:t>
          </a:r>
          <a:endParaRPr lang="en-US"/>
        </a:p>
      </dgm:t>
    </dgm:pt>
    <dgm:pt modelId="{F07B8502-D8EE-4F8C-A900-1D292F43B340}" type="parTrans" cxnId="{FF8F36F3-AB95-4964-8CDC-719DA03EC4E8}">
      <dgm:prSet/>
      <dgm:spPr/>
      <dgm:t>
        <a:bodyPr/>
        <a:lstStyle/>
        <a:p>
          <a:endParaRPr lang="en-US"/>
        </a:p>
      </dgm:t>
    </dgm:pt>
    <dgm:pt modelId="{671DB338-6E34-4726-BD15-78B7E411156F}" type="sibTrans" cxnId="{FF8F36F3-AB95-4964-8CDC-719DA03EC4E8}">
      <dgm:prSet/>
      <dgm:spPr/>
      <dgm:t>
        <a:bodyPr/>
        <a:lstStyle/>
        <a:p>
          <a:endParaRPr lang="en-US"/>
        </a:p>
      </dgm:t>
    </dgm:pt>
    <dgm:pt modelId="{CB5C7AA1-BFD9-4591-ADF0-8EC579A2369C}">
      <dgm:prSet/>
      <dgm:spPr/>
      <dgm:t>
        <a:bodyPr/>
        <a:lstStyle/>
        <a:p>
          <a:r>
            <a:rPr lang="en-US"/>
            <a:t>Disponibilă (Available)</a:t>
          </a:r>
        </a:p>
      </dgm:t>
    </dgm:pt>
    <dgm:pt modelId="{A25462F3-1817-4CEC-BB3F-C80A44F85889}" type="parTrans" cxnId="{BEECDF64-9247-493E-AB5A-0AFD4C3D053B}">
      <dgm:prSet/>
      <dgm:spPr/>
      <dgm:t>
        <a:bodyPr/>
        <a:lstStyle/>
        <a:p>
          <a:endParaRPr lang="en-US"/>
        </a:p>
      </dgm:t>
    </dgm:pt>
    <dgm:pt modelId="{3E87AD6C-F588-4A38-BB20-01B393171C46}" type="sibTrans" cxnId="{BEECDF64-9247-493E-AB5A-0AFD4C3D053B}">
      <dgm:prSet/>
      <dgm:spPr/>
      <dgm:t>
        <a:bodyPr/>
        <a:lstStyle/>
        <a:p>
          <a:endParaRPr lang="en-US"/>
        </a:p>
      </dgm:t>
    </dgm:pt>
    <dgm:pt modelId="{F820349B-A26F-4399-900E-5EC9A55F4A2A}">
      <dgm:prSet/>
      <dgm:spPr/>
      <dgm:t>
        <a:bodyPr/>
        <a:lstStyle/>
        <a:p>
          <a:r>
            <a:rPr lang="en-US"/>
            <a:t>Rezervată (Reserved)</a:t>
          </a:r>
        </a:p>
      </dgm:t>
    </dgm:pt>
    <dgm:pt modelId="{A4F786F1-A867-455A-8270-C216CB291908}" type="parTrans" cxnId="{C4D11ADC-63CB-4002-A12A-4B11B1C5648B}">
      <dgm:prSet/>
      <dgm:spPr/>
      <dgm:t>
        <a:bodyPr/>
        <a:lstStyle/>
        <a:p>
          <a:endParaRPr lang="en-US"/>
        </a:p>
      </dgm:t>
    </dgm:pt>
    <dgm:pt modelId="{4675C111-0058-48DE-9509-6BD7086958F2}" type="sibTrans" cxnId="{C4D11ADC-63CB-4002-A12A-4B11B1C5648B}">
      <dgm:prSet/>
      <dgm:spPr/>
      <dgm:t>
        <a:bodyPr/>
        <a:lstStyle/>
        <a:p>
          <a:endParaRPr lang="en-US"/>
        </a:p>
      </dgm:t>
    </dgm:pt>
    <dgm:pt modelId="{1DE453F0-6EC9-4144-8E08-C59F9BC076B6}">
      <dgm:prSet/>
      <dgm:spPr/>
      <dgm:t>
        <a:bodyPr/>
        <a:lstStyle/>
        <a:p>
          <a:r>
            <a:rPr lang="en-US"/>
            <a:t>Împrumutată (Borrowed)</a:t>
          </a:r>
        </a:p>
      </dgm:t>
    </dgm:pt>
    <dgm:pt modelId="{5573063D-FB11-44D4-93BA-6CD818BC12FD}" type="parTrans" cxnId="{1633968D-B38D-43A2-A080-D6972975E68F}">
      <dgm:prSet/>
      <dgm:spPr/>
      <dgm:t>
        <a:bodyPr/>
        <a:lstStyle/>
        <a:p>
          <a:endParaRPr lang="en-US"/>
        </a:p>
      </dgm:t>
    </dgm:pt>
    <dgm:pt modelId="{9A27FA49-05E0-412D-AD88-6BE3C39CEFD2}" type="sibTrans" cxnId="{1633968D-B38D-43A2-A080-D6972975E68F}">
      <dgm:prSet/>
      <dgm:spPr/>
      <dgm:t>
        <a:bodyPr/>
        <a:lstStyle/>
        <a:p>
          <a:endParaRPr lang="en-US"/>
        </a:p>
      </dgm:t>
    </dgm:pt>
    <dgm:pt modelId="{D3B3DAA5-0FC5-4FAF-8ADB-DC32689DA9FE}">
      <dgm:prSet/>
      <dgm:spPr/>
      <dgm:t>
        <a:bodyPr/>
        <a:lstStyle/>
        <a:p>
          <a:r>
            <a:rPr lang="en-US" b="1"/>
            <a:t>Variabile interne:</a:t>
          </a:r>
          <a:endParaRPr lang="en-US"/>
        </a:p>
      </dgm:t>
    </dgm:pt>
    <dgm:pt modelId="{177BFF3B-6A9E-44D7-8B88-FB1D787E46FD}" type="parTrans" cxnId="{5A763C78-4007-40EB-84F2-810C79A08A16}">
      <dgm:prSet/>
      <dgm:spPr/>
      <dgm:t>
        <a:bodyPr/>
        <a:lstStyle/>
        <a:p>
          <a:endParaRPr lang="en-US"/>
        </a:p>
      </dgm:t>
    </dgm:pt>
    <dgm:pt modelId="{FEB10D1B-826A-4959-94DD-BB78FE39BC09}" type="sibTrans" cxnId="{5A763C78-4007-40EB-84F2-810C79A08A16}">
      <dgm:prSet/>
      <dgm:spPr/>
      <dgm:t>
        <a:bodyPr/>
        <a:lstStyle/>
        <a:p>
          <a:endParaRPr lang="en-US"/>
        </a:p>
      </dgm:t>
    </dgm:pt>
    <dgm:pt modelId="{136C0FA7-DC92-4B26-AA5F-B981E38BE630}">
      <dgm:prSet/>
      <dgm:spPr/>
      <dgm:t>
        <a:bodyPr/>
        <a:lstStyle/>
        <a:p>
          <a:r>
            <a:rPr lang="en-US"/>
            <a:t>`state`: starea curentă</a:t>
          </a:r>
        </a:p>
      </dgm:t>
    </dgm:pt>
    <dgm:pt modelId="{2CB02F5E-8490-4393-9B0C-35A084F38E18}" type="parTrans" cxnId="{567EFA49-CEA2-483E-B63F-ACFA4F67957F}">
      <dgm:prSet/>
      <dgm:spPr/>
      <dgm:t>
        <a:bodyPr/>
        <a:lstStyle/>
        <a:p>
          <a:endParaRPr lang="en-US"/>
        </a:p>
      </dgm:t>
    </dgm:pt>
    <dgm:pt modelId="{16BE51A0-4DE3-461B-B765-24A050E747F0}" type="sibTrans" cxnId="{567EFA49-CEA2-483E-B63F-ACFA4F67957F}">
      <dgm:prSet/>
      <dgm:spPr/>
      <dgm:t>
        <a:bodyPr/>
        <a:lstStyle/>
        <a:p>
          <a:endParaRPr lang="en-US"/>
        </a:p>
      </dgm:t>
    </dgm:pt>
    <dgm:pt modelId="{5B11C665-5B7B-480C-B08C-6EC774AF1B7A}">
      <dgm:prSet/>
      <dgm:spPr/>
      <dgm:t>
        <a:bodyPr/>
        <a:lstStyle/>
        <a:p>
          <a:r>
            <a:rPr lang="en-US"/>
            <a:t>`res_cust_id`: ID client care a rezervat</a:t>
          </a:r>
        </a:p>
      </dgm:t>
    </dgm:pt>
    <dgm:pt modelId="{2FBF2E99-1065-4C88-B29F-9E3D2FB20253}" type="parTrans" cxnId="{31562326-DB45-4E20-B74C-A8742403BBDA}">
      <dgm:prSet/>
      <dgm:spPr/>
      <dgm:t>
        <a:bodyPr/>
        <a:lstStyle/>
        <a:p>
          <a:endParaRPr lang="en-US"/>
        </a:p>
      </dgm:t>
    </dgm:pt>
    <dgm:pt modelId="{1F00BA45-2854-47F8-ACBA-EEA2100B8A03}" type="sibTrans" cxnId="{31562326-DB45-4E20-B74C-A8742403BBDA}">
      <dgm:prSet/>
      <dgm:spPr/>
      <dgm:t>
        <a:bodyPr/>
        <a:lstStyle/>
        <a:p>
          <a:endParaRPr lang="en-US"/>
        </a:p>
      </dgm:t>
    </dgm:pt>
    <dgm:pt modelId="{CA69E441-D723-4CF8-ACDB-6B0F3EC391BC}">
      <dgm:prSet/>
      <dgm:spPr/>
      <dgm:t>
        <a:bodyPr/>
        <a:lstStyle/>
        <a:p>
          <a:r>
            <a:rPr lang="en-US"/>
            <a:t>- `bor_cust_id`: ID client care a împrumutat</a:t>
          </a:r>
        </a:p>
      </dgm:t>
    </dgm:pt>
    <dgm:pt modelId="{622AF6B7-53F3-4623-9836-2757D82D71A7}" type="parTrans" cxnId="{58C3335D-7875-4BB5-9B4D-5E13EA16456C}">
      <dgm:prSet/>
      <dgm:spPr/>
      <dgm:t>
        <a:bodyPr/>
        <a:lstStyle/>
        <a:p>
          <a:endParaRPr lang="en-US"/>
        </a:p>
      </dgm:t>
    </dgm:pt>
    <dgm:pt modelId="{8B2061D8-9F8C-400B-9147-56AF2C8AF54B}" type="sibTrans" cxnId="{58C3335D-7875-4BB5-9B4D-5E13EA16456C}">
      <dgm:prSet/>
      <dgm:spPr/>
      <dgm:t>
        <a:bodyPr/>
        <a:lstStyle/>
        <a:p>
          <a:endParaRPr lang="en-US"/>
        </a:p>
      </dgm:t>
    </dgm:pt>
    <dgm:pt modelId="{4B8A2416-71AB-4A63-A12E-6239826837DF}" type="pres">
      <dgm:prSet presAssocID="{A9142A45-2A5F-46E9-91C2-BDE21E71D180}" presName="linear" presStyleCnt="0">
        <dgm:presLayoutVars>
          <dgm:animLvl val="lvl"/>
          <dgm:resizeHandles val="exact"/>
        </dgm:presLayoutVars>
      </dgm:prSet>
      <dgm:spPr/>
    </dgm:pt>
    <dgm:pt modelId="{041DC37F-21E5-4C6B-BEAF-21BA69F60C32}" type="pres">
      <dgm:prSet presAssocID="{0217BA1E-FAE4-4CDF-A3D4-50C201186DEF}" presName="parentText" presStyleLbl="node1" presStyleIdx="0" presStyleCnt="2">
        <dgm:presLayoutVars>
          <dgm:chMax val="0"/>
          <dgm:bulletEnabled val="1"/>
        </dgm:presLayoutVars>
      </dgm:prSet>
      <dgm:spPr/>
    </dgm:pt>
    <dgm:pt modelId="{A983EBC0-02A3-48C7-8C7F-9C7CD4DE9D6C}" type="pres">
      <dgm:prSet presAssocID="{0217BA1E-FAE4-4CDF-A3D4-50C201186DEF}" presName="childText" presStyleLbl="revTx" presStyleIdx="0" presStyleCnt="2">
        <dgm:presLayoutVars>
          <dgm:bulletEnabled val="1"/>
        </dgm:presLayoutVars>
      </dgm:prSet>
      <dgm:spPr/>
    </dgm:pt>
    <dgm:pt modelId="{8BA94559-F63D-4F46-B29D-01E34B615192}" type="pres">
      <dgm:prSet presAssocID="{D3B3DAA5-0FC5-4FAF-8ADB-DC32689DA9FE}" presName="parentText" presStyleLbl="node1" presStyleIdx="1" presStyleCnt="2">
        <dgm:presLayoutVars>
          <dgm:chMax val="0"/>
          <dgm:bulletEnabled val="1"/>
        </dgm:presLayoutVars>
      </dgm:prSet>
      <dgm:spPr/>
    </dgm:pt>
    <dgm:pt modelId="{EC0C0120-68AA-4D54-A4DE-64711FBE4295}" type="pres">
      <dgm:prSet presAssocID="{D3B3DAA5-0FC5-4FAF-8ADB-DC32689DA9FE}" presName="childText" presStyleLbl="revTx" presStyleIdx="1" presStyleCnt="2">
        <dgm:presLayoutVars>
          <dgm:bulletEnabled val="1"/>
        </dgm:presLayoutVars>
      </dgm:prSet>
      <dgm:spPr/>
    </dgm:pt>
  </dgm:ptLst>
  <dgm:cxnLst>
    <dgm:cxn modelId="{E8698606-DE75-4E16-94A8-4BFB367F578A}" type="presOf" srcId="{136C0FA7-DC92-4B26-AA5F-B981E38BE630}" destId="{EC0C0120-68AA-4D54-A4DE-64711FBE4295}" srcOrd="0" destOrd="0" presId="urn:microsoft.com/office/officeart/2005/8/layout/vList2"/>
    <dgm:cxn modelId="{31562326-DB45-4E20-B74C-A8742403BBDA}" srcId="{D3B3DAA5-0FC5-4FAF-8ADB-DC32689DA9FE}" destId="{5B11C665-5B7B-480C-B08C-6EC774AF1B7A}" srcOrd="1" destOrd="0" parTransId="{2FBF2E99-1065-4C88-B29F-9E3D2FB20253}" sibTransId="{1F00BA45-2854-47F8-ACBA-EEA2100B8A03}"/>
    <dgm:cxn modelId="{58C3335D-7875-4BB5-9B4D-5E13EA16456C}" srcId="{D3B3DAA5-0FC5-4FAF-8ADB-DC32689DA9FE}" destId="{CA69E441-D723-4CF8-ACDB-6B0F3EC391BC}" srcOrd="2" destOrd="0" parTransId="{622AF6B7-53F3-4623-9836-2757D82D71A7}" sibTransId="{8B2061D8-9F8C-400B-9147-56AF2C8AF54B}"/>
    <dgm:cxn modelId="{1B4DB861-B2D2-427D-9089-D76323ACCAB2}" type="presOf" srcId="{CA69E441-D723-4CF8-ACDB-6B0F3EC391BC}" destId="{EC0C0120-68AA-4D54-A4DE-64711FBE4295}" srcOrd="0" destOrd="2" presId="urn:microsoft.com/office/officeart/2005/8/layout/vList2"/>
    <dgm:cxn modelId="{BEECDF64-9247-493E-AB5A-0AFD4C3D053B}" srcId="{0217BA1E-FAE4-4CDF-A3D4-50C201186DEF}" destId="{CB5C7AA1-BFD9-4591-ADF0-8EC579A2369C}" srcOrd="0" destOrd="0" parTransId="{A25462F3-1817-4CEC-BB3F-C80A44F85889}" sibTransId="{3E87AD6C-F588-4A38-BB20-01B393171C46}"/>
    <dgm:cxn modelId="{567EFA49-CEA2-483E-B63F-ACFA4F67957F}" srcId="{D3B3DAA5-0FC5-4FAF-8ADB-DC32689DA9FE}" destId="{136C0FA7-DC92-4B26-AA5F-B981E38BE630}" srcOrd="0" destOrd="0" parTransId="{2CB02F5E-8490-4393-9B0C-35A084F38E18}" sibTransId="{16BE51A0-4DE3-461B-B765-24A050E747F0}"/>
    <dgm:cxn modelId="{D88D3257-17CB-40B5-863E-0C4AF1A66D1D}" type="presOf" srcId="{D3B3DAA5-0FC5-4FAF-8ADB-DC32689DA9FE}" destId="{8BA94559-F63D-4F46-B29D-01E34B615192}" srcOrd="0" destOrd="0" presId="urn:microsoft.com/office/officeart/2005/8/layout/vList2"/>
    <dgm:cxn modelId="{5A763C78-4007-40EB-84F2-810C79A08A16}" srcId="{A9142A45-2A5F-46E9-91C2-BDE21E71D180}" destId="{D3B3DAA5-0FC5-4FAF-8ADB-DC32689DA9FE}" srcOrd="1" destOrd="0" parTransId="{177BFF3B-6A9E-44D7-8B88-FB1D787E46FD}" sibTransId="{FEB10D1B-826A-4959-94DD-BB78FE39BC09}"/>
    <dgm:cxn modelId="{DBCB308A-86FD-420F-B6EB-1AD6561C9983}" type="presOf" srcId="{A9142A45-2A5F-46E9-91C2-BDE21E71D180}" destId="{4B8A2416-71AB-4A63-A12E-6239826837DF}" srcOrd="0" destOrd="0" presId="urn:microsoft.com/office/officeart/2005/8/layout/vList2"/>
    <dgm:cxn modelId="{D2B6798B-C679-4028-8B49-921E6657DB06}" type="presOf" srcId="{0217BA1E-FAE4-4CDF-A3D4-50C201186DEF}" destId="{041DC37F-21E5-4C6B-BEAF-21BA69F60C32}" srcOrd="0" destOrd="0" presId="urn:microsoft.com/office/officeart/2005/8/layout/vList2"/>
    <dgm:cxn modelId="{1633968D-B38D-43A2-A080-D6972975E68F}" srcId="{0217BA1E-FAE4-4CDF-A3D4-50C201186DEF}" destId="{1DE453F0-6EC9-4144-8E08-C59F9BC076B6}" srcOrd="2" destOrd="0" parTransId="{5573063D-FB11-44D4-93BA-6CD818BC12FD}" sibTransId="{9A27FA49-05E0-412D-AD88-6BE3C39CEFD2}"/>
    <dgm:cxn modelId="{0C7F1D9A-AEDA-4634-881B-EE6BDE861C6B}" type="presOf" srcId="{5B11C665-5B7B-480C-B08C-6EC774AF1B7A}" destId="{EC0C0120-68AA-4D54-A4DE-64711FBE4295}" srcOrd="0" destOrd="1" presId="urn:microsoft.com/office/officeart/2005/8/layout/vList2"/>
    <dgm:cxn modelId="{7F351AD4-4D55-424F-8F96-F144CEC01615}" type="presOf" srcId="{F820349B-A26F-4399-900E-5EC9A55F4A2A}" destId="{A983EBC0-02A3-48C7-8C7F-9C7CD4DE9D6C}" srcOrd="0" destOrd="1" presId="urn:microsoft.com/office/officeart/2005/8/layout/vList2"/>
    <dgm:cxn modelId="{C4D11ADC-63CB-4002-A12A-4B11B1C5648B}" srcId="{0217BA1E-FAE4-4CDF-A3D4-50C201186DEF}" destId="{F820349B-A26F-4399-900E-5EC9A55F4A2A}" srcOrd="1" destOrd="0" parTransId="{A4F786F1-A867-455A-8270-C216CB291908}" sibTransId="{4675C111-0058-48DE-9509-6BD7086958F2}"/>
    <dgm:cxn modelId="{8400E4EC-A6FC-4CC7-838B-4FF9D8FF7A96}" type="presOf" srcId="{1DE453F0-6EC9-4144-8E08-C59F9BC076B6}" destId="{A983EBC0-02A3-48C7-8C7F-9C7CD4DE9D6C}" srcOrd="0" destOrd="2" presId="urn:microsoft.com/office/officeart/2005/8/layout/vList2"/>
    <dgm:cxn modelId="{3C254CEE-5D19-44BD-8109-D434F12C98CE}" type="presOf" srcId="{CB5C7AA1-BFD9-4591-ADF0-8EC579A2369C}" destId="{A983EBC0-02A3-48C7-8C7F-9C7CD4DE9D6C}" srcOrd="0" destOrd="0" presId="urn:microsoft.com/office/officeart/2005/8/layout/vList2"/>
    <dgm:cxn modelId="{FF8F36F3-AB95-4964-8CDC-719DA03EC4E8}" srcId="{A9142A45-2A5F-46E9-91C2-BDE21E71D180}" destId="{0217BA1E-FAE4-4CDF-A3D4-50C201186DEF}" srcOrd="0" destOrd="0" parTransId="{F07B8502-D8EE-4F8C-A900-1D292F43B340}" sibTransId="{671DB338-6E34-4726-BD15-78B7E411156F}"/>
    <dgm:cxn modelId="{B116D380-9FB2-4900-9BF7-99692D994643}" type="presParOf" srcId="{4B8A2416-71AB-4A63-A12E-6239826837DF}" destId="{041DC37F-21E5-4C6B-BEAF-21BA69F60C32}" srcOrd="0" destOrd="0" presId="urn:microsoft.com/office/officeart/2005/8/layout/vList2"/>
    <dgm:cxn modelId="{1BBB376D-FCE8-436F-A091-5BA491A5C59C}" type="presParOf" srcId="{4B8A2416-71AB-4A63-A12E-6239826837DF}" destId="{A983EBC0-02A3-48C7-8C7F-9C7CD4DE9D6C}" srcOrd="1" destOrd="0" presId="urn:microsoft.com/office/officeart/2005/8/layout/vList2"/>
    <dgm:cxn modelId="{602B66D1-25AB-4ED0-BAF6-A52AA1D6EDFD}" type="presParOf" srcId="{4B8A2416-71AB-4A63-A12E-6239826837DF}" destId="{8BA94559-F63D-4F46-B29D-01E34B615192}" srcOrd="2" destOrd="0" presId="urn:microsoft.com/office/officeart/2005/8/layout/vList2"/>
    <dgm:cxn modelId="{B2330AC5-1653-4006-B0DF-1761AECCDD55}" type="presParOf" srcId="{4B8A2416-71AB-4A63-A12E-6239826837DF}" destId="{EC0C0120-68AA-4D54-A4DE-64711FBE4295}"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79200-BED4-4776-982D-383CDA85138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F05FB4E-37B5-48C2-A7B3-470CED92A9C1}">
      <dgm:prSet/>
      <dgm:spPr/>
      <dgm:t>
        <a:bodyPr/>
        <a:lstStyle/>
        <a:p>
          <a:r>
            <a:rPr lang="ro-RO"/>
            <a:t>-Rezervă</a:t>
          </a:r>
          <a:r>
            <a:rPr lang="en-US"/>
            <a:t> o carte</a:t>
          </a:r>
        </a:p>
      </dgm:t>
    </dgm:pt>
    <dgm:pt modelId="{3982485A-ED17-4302-A29F-F1AC4BB247AD}" type="parTrans" cxnId="{54042F3D-DBD6-4746-8E91-75DE00415DBB}">
      <dgm:prSet/>
      <dgm:spPr/>
      <dgm:t>
        <a:bodyPr/>
        <a:lstStyle/>
        <a:p>
          <a:endParaRPr lang="en-US"/>
        </a:p>
      </dgm:t>
    </dgm:pt>
    <dgm:pt modelId="{6F7DB699-92A2-453C-BEF6-2EC11C6C3A59}" type="sibTrans" cxnId="{54042F3D-DBD6-4746-8E91-75DE00415DBB}">
      <dgm:prSet/>
      <dgm:spPr/>
      <dgm:t>
        <a:bodyPr/>
        <a:lstStyle/>
        <a:p>
          <a:endParaRPr lang="en-US"/>
        </a:p>
      </dgm:t>
    </dgm:pt>
    <dgm:pt modelId="{965D4E78-923B-4FF9-B3E0-1CEDB3AC99DF}">
      <dgm:prSet/>
      <dgm:spPr/>
      <dgm:t>
        <a:bodyPr/>
        <a:lstStyle/>
        <a:p>
          <a:r>
            <a:rPr lang="en-US" b="1"/>
            <a:t>Condiții:</a:t>
          </a:r>
          <a:endParaRPr lang="en-US"/>
        </a:p>
      </dgm:t>
    </dgm:pt>
    <dgm:pt modelId="{0DCF0678-C74C-4024-A281-7BF4D09997DD}" type="parTrans" cxnId="{30E85E6D-7727-469E-8D7F-340A9A93F969}">
      <dgm:prSet/>
      <dgm:spPr/>
      <dgm:t>
        <a:bodyPr/>
        <a:lstStyle/>
        <a:p>
          <a:endParaRPr lang="en-US"/>
        </a:p>
      </dgm:t>
    </dgm:pt>
    <dgm:pt modelId="{7E9B504E-E01A-41F1-BAC7-4B248F39E7C5}" type="sibTrans" cxnId="{30E85E6D-7727-469E-8D7F-340A9A93F969}">
      <dgm:prSet/>
      <dgm:spPr/>
      <dgm:t>
        <a:bodyPr/>
        <a:lstStyle/>
        <a:p>
          <a:endParaRPr lang="en-US"/>
        </a:p>
      </dgm:t>
    </dgm:pt>
    <dgm:pt modelId="{1A05665C-69FF-4948-880B-E25B43448B05}">
      <dgm:prSet/>
      <dgm:spPr/>
      <dgm:t>
        <a:bodyPr/>
        <a:lstStyle/>
        <a:p>
          <a:r>
            <a:rPr lang="en-US"/>
            <a:t>Cartea trebuie să fie "Available"</a:t>
          </a:r>
        </a:p>
      </dgm:t>
    </dgm:pt>
    <dgm:pt modelId="{0B65BF7B-4121-4C59-8559-3308B5C6EE24}" type="parTrans" cxnId="{B0157B8B-A407-4A28-BB60-CE37D02DD337}">
      <dgm:prSet/>
      <dgm:spPr/>
      <dgm:t>
        <a:bodyPr/>
        <a:lstStyle/>
        <a:p>
          <a:endParaRPr lang="en-US"/>
        </a:p>
      </dgm:t>
    </dgm:pt>
    <dgm:pt modelId="{A6B90C40-E6D2-42DB-8D02-90142FB56F0E}" type="sibTrans" cxnId="{B0157B8B-A407-4A28-BB60-CE37D02DD337}">
      <dgm:prSet/>
      <dgm:spPr/>
      <dgm:t>
        <a:bodyPr/>
        <a:lstStyle/>
        <a:p>
          <a:endParaRPr lang="en-US"/>
        </a:p>
      </dgm:t>
    </dgm:pt>
    <dgm:pt modelId="{C46B8043-25FE-46E1-A5D3-88E08F459B47}">
      <dgm:prSet/>
      <dgm:spPr/>
      <dgm:t>
        <a:bodyPr/>
        <a:lstStyle/>
        <a:p>
          <a:r>
            <a:rPr lang="en-US"/>
            <a:t>`x &gt; 0` (ID client pozitiv)</a:t>
          </a:r>
        </a:p>
      </dgm:t>
    </dgm:pt>
    <dgm:pt modelId="{F0EB1D94-4F1C-4543-B52B-DA7ED109CE38}" type="parTrans" cxnId="{E5499353-B5B9-4D7A-8280-53CA4919653F}">
      <dgm:prSet/>
      <dgm:spPr/>
      <dgm:t>
        <a:bodyPr/>
        <a:lstStyle/>
        <a:p>
          <a:endParaRPr lang="en-US"/>
        </a:p>
      </dgm:t>
    </dgm:pt>
    <dgm:pt modelId="{A3CB1200-F001-4FC3-984B-FF0137E5355D}" type="sibTrans" cxnId="{E5499353-B5B9-4D7A-8280-53CA4919653F}">
      <dgm:prSet/>
      <dgm:spPr/>
      <dgm:t>
        <a:bodyPr/>
        <a:lstStyle/>
        <a:p>
          <a:endParaRPr lang="en-US"/>
        </a:p>
      </dgm:t>
    </dgm:pt>
    <dgm:pt modelId="{D21DFF43-21B7-4E56-B773-9452D3D23832}">
      <dgm:prSet/>
      <dgm:spPr/>
      <dgm:t>
        <a:bodyPr/>
        <a:lstStyle/>
        <a:p>
          <a:r>
            <a:rPr lang="en-US" b="1"/>
            <a:t>Acțiuni:</a:t>
          </a:r>
          <a:endParaRPr lang="en-US"/>
        </a:p>
      </dgm:t>
    </dgm:pt>
    <dgm:pt modelId="{6DC9C286-F58E-44CF-A272-0B99E952E290}" type="parTrans" cxnId="{99A09324-1143-459A-AEF2-A92A50966840}">
      <dgm:prSet/>
      <dgm:spPr/>
      <dgm:t>
        <a:bodyPr/>
        <a:lstStyle/>
        <a:p>
          <a:endParaRPr lang="en-US"/>
        </a:p>
      </dgm:t>
    </dgm:pt>
    <dgm:pt modelId="{FA066189-0D28-41F9-8AE6-1512035A98D0}" type="sibTrans" cxnId="{99A09324-1143-459A-AEF2-A92A50966840}">
      <dgm:prSet/>
      <dgm:spPr/>
      <dgm:t>
        <a:bodyPr/>
        <a:lstStyle/>
        <a:p>
          <a:endParaRPr lang="en-US"/>
        </a:p>
      </dgm:t>
    </dgm:pt>
    <dgm:pt modelId="{9ACD8034-3DD1-4C45-A8B4-4CE9E95EFF1C}">
      <dgm:prSet/>
      <dgm:spPr/>
      <dgm:t>
        <a:bodyPr/>
        <a:lstStyle/>
        <a:p>
          <a:r>
            <a:rPr lang="en-US"/>
            <a:t>`res_cust_id = x`</a:t>
          </a:r>
        </a:p>
      </dgm:t>
    </dgm:pt>
    <dgm:pt modelId="{5B06FCD1-7BD0-43AC-89D4-AB5E592ABAA2}" type="parTrans" cxnId="{9BB8E2E1-9C75-4AF3-AEBE-088F48DA6430}">
      <dgm:prSet/>
      <dgm:spPr/>
      <dgm:t>
        <a:bodyPr/>
        <a:lstStyle/>
        <a:p>
          <a:endParaRPr lang="en-US"/>
        </a:p>
      </dgm:t>
    </dgm:pt>
    <dgm:pt modelId="{83A5FE72-FFA8-4C7E-97C6-F804382C138F}" type="sibTrans" cxnId="{9BB8E2E1-9C75-4AF3-AEBE-088F48DA6430}">
      <dgm:prSet/>
      <dgm:spPr/>
      <dgm:t>
        <a:bodyPr/>
        <a:lstStyle/>
        <a:p>
          <a:endParaRPr lang="en-US"/>
        </a:p>
      </dgm:t>
    </dgm:pt>
    <dgm:pt modelId="{6FF34F51-0D92-47C6-9864-7CC51D3C2BF7}">
      <dgm:prSet/>
      <dgm:spPr/>
      <dgm:t>
        <a:bodyPr/>
        <a:lstStyle/>
        <a:p>
          <a:r>
            <a:rPr lang="en-US"/>
            <a:t>Starea devine "Reserved"</a:t>
          </a:r>
        </a:p>
      </dgm:t>
    </dgm:pt>
    <dgm:pt modelId="{DDF5E79D-CC67-4337-BA27-A3F0B7CA7206}" type="parTrans" cxnId="{C8B001E0-97B6-4E75-ADC9-8DBAD5D5801F}">
      <dgm:prSet/>
      <dgm:spPr/>
      <dgm:t>
        <a:bodyPr/>
        <a:lstStyle/>
        <a:p>
          <a:endParaRPr lang="en-US"/>
        </a:p>
      </dgm:t>
    </dgm:pt>
    <dgm:pt modelId="{D6C61016-D171-49E9-9077-AD725DDCC173}" type="sibTrans" cxnId="{C8B001E0-97B6-4E75-ADC9-8DBAD5D5801F}">
      <dgm:prSet/>
      <dgm:spPr/>
      <dgm:t>
        <a:bodyPr/>
        <a:lstStyle/>
        <a:p>
          <a:endParaRPr lang="en-US"/>
        </a:p>
      </dgm:t>
    </dgm:pt>
    <dgm:pt modelId="{FB9BB2EE-0285-457C-B4C1-AC0DB3D55268}" type="pres">
      <dgm:prSet presAssocID="{05979200-BED4-4776-982D-383CDA85138D}" presName="linear" presStyleCnt="0">
        <dgm:presLayoutVars>
          <dgm:animLvl val="lvl"/>
          <dgm:resizeHandles val="exact"/>
        </dgm:presLayoutVars>
      </dgm:prSet>
      <dgm:spPr/>
    </dgm:pt>
    <dgm:pt modelId="{1A9EF4FD-6870-45BF-A45E-1DE761CFD19B}" type="pres">
      <dgm:prSet presAssocID="{3F05FB4E-37B5-48C2-A7B3-470CED92A9C1}" presName="parentText" presStyleLbl="node1" presStyleIdx="0" presStyleCnt="3">
        <dgm:presLayoutVars>
          <dgm:chMax val="0"/>
          <dgm:bulletEnabled val="1"/>
        </dgm:presLayoutVars>
      </dgm:prSet>
      <dgm:spPr/>
    </dgm:pt>
    <dgm:pt modelId="{79B09BBA-739C-41B4-8B20-AD78828C5E02}" type="pres">
      <dgm:prSet presAssocID="{6F7DB699-92A2-453C-BEF6-2EC11C6C3A59}" presName="spacer" presStyleCnt="0"/>
      <dgm:spPr/>
    </dgm:pt>
    <dgm:pt modelId="{02084D22-FFC7-4E1B-B5D1-6D70FE7D877F}" type="pres">
      <dgm:prSet presAssocID="{965D4E78-923B-4FF9-B3E0-1CEDB3AC99DF}" presName="parentText" presStyleLbl="node1" presStyleIdx="1" presStyleCnt="3">
        <dgm:presLayoutVars>
          <dgm:chMax val="0"/>
          <dgm:bulletEnabled val="1"/>
        </dgm:presLayoutVars>
      </dgm:prSet>
      <dgm:spPr/>
    </dgm:pt>
    <dgm:pt modelId="{CEB0EF74-20C7-4E3A-B51D-06F9C5DD70E3}" type="pres">
      <dgm:prSet presAssocID="{965D4E78-923B-4FF9-B3E0-1CEDB3AC99DF}" presName="childText" presStyleLbl="revTx" presStyleIdx="0" presStyleCnt="2">
        <dgm:presLayoutVars>
          <dgm:bulletEnabled val="1"/>
        </dgm:presLayoutVars>
      </dgm:prSet>
      <dgm:spPr/>
    </dgm:pt>
    <dgm:pt modelId="{4937F6CA-B8EE-4E0A-B39F-605BDF019D31}" type="pres">
      <dgm:prSet presAssocID="{D21DFF43-21B7-4E56-B773-9452D3D23832}" presName="parentText" presStyleLbl="node1" presStyleIdx="2" presStyleCnt="3">
        <dgm:presLayoutVars>
          <dgm:chMax val="0"/>
          <dgm:bulletEnabled val="1"/>
        </dgm:presLayoutVars>
      </dgm:prSet>
      <dgm:spPr/>
    </dgm:pt>
    <dgm:pt modelId="{449E0276-BA46-486D-AE20-C090A88C85AB}" type="pres">
      <dgm:prSet presAssocID="{D21DFF43-21B7-4E56-B773-9452D3D23832}" presName="childText" presStyleLbl="revTx" presStyleIdx="1" presStyleCnt="2">
        <dgm:presLayoutVars>
          <dgm:bulletEnabled val="1"/>
        </dgm:presLayoutVars>
      </dgm:prSet>
      <dgm:spPr/>
    </dgm:pt>
  </dgm:ptLst>
  <dgm:cxnLst>
    <dgm:cxn modelId="{16E46C15-8C70-4E5D-B7F3-853F23EEF0EA}" type="presOf" srcId="{6FF34F51-0D92-47C6-9864-7CC51D3C2BF7}" destId="{449E0276-BA46-486D-AE20-C090A88C85AB}" srcOrd="0" destOrd="1" presId="urn:microsoft.com/office/officeart/2005/8/layout/vList2"/>
    <dgm:cxn modelId="{99A09324-1143-459A-AEF2-A92A50966840}" srcId="{05979200-BED4-4776-982D-383CDA85138D}" destId="{D21DFF43-21B7-4E56-B773-9452D3D23832}" srcOrd="2" destOrd="0" parTransId="{6DC9C286-F58E-44CF-A272-0B99E952E290}" sibTransId="{FA066189-0D28-41F9-8AE6-1512035A98D0}"/>
    <dgm:cxn modelId="{178CAF3C-61C5-4658-8471-44198B04C197}" type="presOf" srcId="{D21DFF43-21B7-4E56-B773-9452D3D23832}" destId="{4937F6CA-B8EE-4E0A-B39F-605BDF019D31}" srcOrd="0" destOrd="0" presId="urn:microsoft.com/office/officeart/2005/8/layout/vList2"/>
    <dgm:cxn modelId="{54042F3D-DBD6-4746-8E91-75DE00415DBB}" srcId="{05979200-BED4-4776-982D-383CDA85138D}" destId="{3F05FB4E-37B5-48C2-A7B3-470CED92A9C1}" srcOrd="0" destOrd="0" parTransId="{3982485A-ED17-4302-A29F-F1AC4BB247AD}" sibTransId="{6F7DB699-92A2-453C-BEF6-2EC11C6C3A59}"/>
    <dgm:cxn modelId="{C529A845-0935-4CA3-BEFB-9DA2E2B31056}" type="presOf" srcId="{9ACD8034-3DD1-4C45-A8B4-4CE9E95EFF1C}" destId="{449E0276-BA46-486D-AE20-C090A88C85AB}" srcOrd="0" destOrd="0" presId="urn:microsoft.com/office/officeart/2005/8/layout/vList2"/>
    <dgm:cxn modelId="{30E85E6D-7727-469E-8D7F-340A9A93F969}" srcId="{05979200-BED4-4776-982D-383CDA85138D}" destId="{965D4E78-923B-4FF9-B3E0-1CEDB3AC99DF}" srcOrd="1" destOrd="0" parTransId="{0DCF0678-C74C-4024-A281-7BF4D09997DD}" sibTransId="{7E9B504E-E01A-41F1-BAC7-4B248F39E7C5}"/>
    <dgm:cxn modelId="{E5499353-B5B9-4D7A-8280-53CA4919653F}" srcId="{965D4E78-923B-4FF9-B3E0-1CEDB3AC99DF}" destId="{C46B8043-25FE-46E1-A5D3-88E08F459B47}" srcOrd="1" destOrd="0" parTransId="{F0EB1D94-4F1C-4543-B52B-DA7ED109CE38}" sibTransId="{A3CB1200-F001-4FC3-984B-FF0137E5355D}"/>
    <dgm:cxn modelId="{D91FD284-E8EC-4E4A-8BB8-A708B7B2C441}" type="presOf" srcId="{3F05FB4E-37B5-48C2-A7B3-470CED92A9C1}" destId="{1A9EF4FD-6870-45BF-A45E-1DE761CFD19B}" srcOrd="0" destOrd="0" presId="urn:microsoft.com/office/officeart/2005/8/layout/vList2"/>
    <dgm:cxn modelId="{B0157B8B-A407-4A28-BB60-CE37D02DD337}" srcId="{965D4E78-923B-4FF9-B3E0-1CEDB3AC99DF}" destId="{1A05665C-69FF-4948-880B-E25B43448B05}" srcOrd="0" destOrd="0" parTransId="{0B65BF7B-4121-4C59-8559-3308B5C6EE24}" sibTransId="{A6B90C40-E6D2-42DB-8D02-90142FB56F0E}"/>
    <dgm:cxn modelId="{002A2EB2-32EE-4371-A2F6-896E2EA4BE7A}" type="presOf" srcId="{965D4E78-923B-4FF9-B3E0-1CEDB3AC99DF}" destId="{02084D22-FFC7-4E1B-B5D1-6D70FE7D877F}" srcOrd="0" destOrd="0" presId="urn:microsoft.com/office/officeart/2005/8/layout/vList2"/>
    <dgm:cxn modelId="{AA4FD7D3-D045-4979-A5A1-11AE819C40EB}" type="presOf" srcId="{1A05665C-69FF-4948-880B-E25B43448B05}" destId="{CEB0EF74-20C7-4E3A-B51D-06F9C5DD70E3}" srcOrd="0" destOrd="0" presId="urn:microsoft.com/office/officeart/2005/8/layout/vList2"/>
    <dgm:cxn modelId="{C8B001E0-97B6-4E75-ADC9-8DBAD5D5801F}" srcId="{D21DFF43-21B7-4E56-B773-9452D3D23832}" destId="{6FF34F51-0D92-47C6-9864-7CC51D3C2BF7}" srcOrd="1" destOrd="0" parTransId="{DDF5E79D-CC67-4337-BA27-A3F0B7CA7206}" sibTransId="{D6C61016-D171-49E9-9077-AD725DDCC173}"/>
    <dgm:cxn modelId="{9BB8E2E1-9C75-4AF3-AEBE-088F48DA6430}" srcId="{D21DFF43-21B7-4E56-B773-9452D3D23832}" destId="{9ACD8034-3DD1-4C45-A8B4-4CE9E95EFF1C}" srcOrd="0" destOrd="0" parTransId="{5B06FCD1-7BD0-43AC-89D4-AB5E592ABAA2}" sibTransId="{83A5FE72-FFA8-4C7E-97C6-F804382C138F}"/>
    <dgm:cxn modelId="{5C47E4F0-095A-4DC0-B2EC-2877B169FBE0}" type="presOf" srcId="{05979200-BED4-4776-982D-383CDA85138D}" destId="{FB9BB2EE-0285-457C-B4C1-AC0DB3D55268}" srcOrd="0" destOrd="0" presId="urn:microsoft.com/office/officeart/2005/8/layout/vList2"/>
    <dgm:cxn modelId="{F21632F2-9D99-4C68-8E30-231933055A58}" type="presOf" srcId="{C46B8043-25FE-46E1-A5D3-88E08F459B47}" destId="{CEB0EF74-20C7-4E3A-B51D-06F9C5DD70E3}" srcOrd="0" destOrd="1" presId="urn:microsoft.com/office/officeart/2005/8/layout/vList2"/>
    <dgm:cxn modelId="{3BBC146F-6820-42A2-855D-B599A2482DD3}" type="presParOf" srcId="{FB9BB2EE-0285-457C-B4C1-AC0DB3D55268}" destId="{1A9EF4FD-6870-45BF-A45E-1DE761CFD19B}" srcOrd="0" destOrd="0" presId="urn:microsoft.com/office/officeart/2005/8/layout/vList2"/>
    <dgm:cxn modelId="{7CE32EE7-61BE-4B19-9791-941818F61429}" type="presParOf" srcId="{FB9BB2EE-0285-457C-B4C1-AC0DB3D55268}" destId="{79B09BBA-739C-41B4-8B20-AD78828C5E02}" srcOrd="1" destOrd="0" presId="urn:microsoft.com/office/officeart/2005/8/layout/vList2"/>
    <dgm:cxn modelId="{824E0B46-5646-40F1-A9AC-B1D761026FA4}" type="presParOf" srcId="{FB9BB2EE-0285-457C-B4C1-AC0DB3D55268}" destId="{02084D22-FFC7-4E1B-B5D1-6D70FE7D877F}" srcOrd="2" destOrd="0" presId="urn:microsoft.com/office/officeart/2005/8/layout/vList2"/>
    <dgm:cxn modelId="{2CF9CD90-4429-4E4F-914F-61D3AD210B1E}" type="presParOf" srcId="{FB9BB2EE-0285-457C-B4C1-AC0DB3D55268}" destId="{CEB0EF74-20C7-4E3A-B51D-06F9C5DD70E3}" srcOrd="3" destOrd="0" presId="urn:microsoft.com/office/officeart/2005/8/layout/vList2"/>
    <dgm:cxn modelId="{D2EB3F6B-B061-49A0-8440-C0279E9ADAEC}" type="presParOf" srcId="{FB9BB2EE-0285-457C-B4C1-AC0DB3D55268}" destId="{4937F6CA-B8EE-4E0A-B39F-605BDF019D31}" srcOrd="4" destOrd="0" presId="urn:microsoft.com/office/officeart/2005/8/layout/vList2"/>
    <dgm:cxn modelId="{872EB8A1-1F53-42DC-B4FE-4B229A4AF689}" type="presParOf" srcId="{FB9BB2EE-0285-457C-B4C1-AC0DB3D55268}" destId="{449E0276-BA46-486D-AE20-C090A88C85A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421A50-5110-4D53-910F-CD7C3CCBD4F6}"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8D4EC8CB-BF82-4347-811D-BB1849BF24D9}">
      <dgm:prSet/>
      <dgm:spPr/>
      <dgm:t>
        <a:bodyPr/>
        <a:lstStyle/>
        <a:p>
          <a:r>
            <a:rPr lang="ro-RO"/>
            <a:t>-</a:t>
          </a:r>
          <a:r>
            <a:rPr lang="en-US"/>
            <a:t>Împrumută o carte rezervată</a:t>
          </a:r>
        </a:p>
      </dgm:t>
    </dgm:pt>
    <dgm:pt modelId="{C77F2BF9-3BEF-4AC9-A9EE-2B91CC877D75}" type="parTrans" cxnId="{B1B65BDF-FE67-4BA4-9DE6-008F8F2F4E39}">
      <dgm:prSet/>
      <dgm:spPr/>
      <dgm:t>
        <a:bodyPr/>
        <a:lstStyle/>
        <a:p>
          <a:endParaRPr lang="en-US"/>
        </a:p>
      </dgm:t>
    </dgm:pt>
    <dgm:pt modelId="{AD781B67-F44F-4D38-A8E5-19505AE24483}" type="sibTrans" cxnId="{B1B65BDF-FE67-4BA4-9DE6-008F8F2F4E39}">
      <dgm:prSet/>
      <dgm:spPr/>
      <dgm:t>
        <a:bodyPr/>
        <a:lstStyle/>
        <a:p>
          <a:endParaRPr lang="en-US"/>
        </a:p>
      </dgm:t>
    </dgm:pt>
    <dgm:pt modelId="{10778425-F665-4D89-BFA2-763BACE118D8}">
      <dgm:prSet/>
      <dgm:spPr/>
      <dgm:t>
        <a:bodyPr/>
        <a:lstStyle/>
        <a:p>
          <a:r>
            <a:rPr lang="en-US" b="1"/>
            <a:t>Condiții:</a:t>
          </a:r>
          <a:endParaRPr lang="en-US"/>
        </a:p>
      </dgm:t>
    </dgm:pt>
    <dgm:pt modelId="{000C1322-ED18-4A8E-BDCB-ED3A7652C77F}" type="parTrans" cxnId="{A3F21FF1-5DBF-4474-85B5-46124357749A}">
      <dgm:prSet/>
      <dgm:spPr/>
      <dgm:t>
        <a:bodyPr/>
        <a:lstStyle/>
        <a:p>
          <a:endParaRPr lang="en-US"/>
        </a:p>
      </dgm:t>
    </dgm:pt>
    <dgm:pt modelId="{3DC24EDC-9C51-41B3-B03D-80FF27D4604F}" type="sibTrans" cxnId="{A3F21FF1-5DBF-4474-85B5-46124357749A}">
      <dgm:prSet/>
      <dgm:spPr/>
      <dgm:t>
        <a:bodyPr/>
        <a:lstStyle/>
        <a:p>
          <a:endParaRPr lang="en-US"/>
        </a:p>
      </dgm:t>
    </dgm:pt>
    <dgm:pt modelId="{29372083-7674-4F0D-981E-D14D4DE104B3}">
      <dgm:prSet/>
      <dgm:spPr/>
      <dgm:t>
        <a:bodyPr/>
        <a:lstStyle/>
        <a:p>
          <a:r>
            <a:rPr lang="en-US"/>
            <a:t>Cartea trebuie să fie "Reserved"</a:t>
          </a:r>
        </a:p>
      </dgm:t>
    </dgm:pt>
    <dgm:pt modelId="{E7D5FF02-122B-417F-979B-218F9C28AAFA}" type="parTrans" cxnId="{49CA3C5F-19A1-4D08-94A0-7116247BF372}">
      <dgm:prSet/>
      <dgm:spPr/>
      <dgm:t>
        <a:bodyPr/>
        <a:lstStyle/>
        <a:p>
          <a:endParaRPr lang="en-US"/>
        </a:p>
      </dgm:t>
    </dgm:pt>
    <dgm:pt modelId="{370F832C-35B7-4A5C-9671-5FEAADD2E00E}" type="sibTrans" cxnId="{49CA3C5F-19A1-4D08-94A0-7116247BF372}">
      <dgm:prSet/>
      <dgm:spPr/>
      <dgm:t>
        <a:bodyPr/>
        <a:lstStyle/>
        <a:p>
          <a:endParaRPr lang="en-US"/>
        </a:p>
      </dgm:t>
    </dgm:pt>
    <dgm:pt modelId="{A5108AEF-95F9-45DF-857E-0776709140B5}">
      <dgm:prSet/>
      <dgm:spPr/>
      <dgm:t>
        <a:bodyPr/>
        <a:lstStyle/>
        <a:p>
          <a:r>
            <a:rPr lang="en-US"/>
            <a:t>Clientul `x` trebuie să fie același cu `res_cust_id`</a:t>
          </a:r>
        </a:p>
      </dgm:t>
    </dgm:pt>
    <dgm:pt modelId="{11F75B4C-16D6-4AD8-AD83-11039C08B51E}" type="parTrans" cxnId="{E2DDA589-EEFF-4BEB-83B4-B5F0B1823CC3}">
      <dgm:prSet/>
      <dgm:spPr/>
      <dgm:t>
        <a:bodyPr/>
        <a:lstStyle/>
        <a:p>
          <a:endParaRPr lang="en-US"/>
        </a:p>
      </dgm:t>
    </dgm:pt>
    <dgm:pt modelId="{A6248241-63C5-41AA-8C53-676C0133EA78}" type="sibTrans" cxnId="{E2DDA589-EEFF-4BEB-83B4-B5F0B1823CC3}">
      <dgm:prSet/>
      <dgm:spPr/>
      <dgm:t>
        <a:bodyPr/>
        <a:lstStyle/>
        <a:p>
          <a:endParaRPr lang="en-US"/>
        </a:p>
      </dgm:t>
    </dgm:pt>
    <dgm:pt modelId="{0DCBEC24-D77A-4F95-B695-F61217C52028}">
      <dgm:prSet/>
      <dgm:spPr/>
      <dgm:t>
        <a:bodyPr/>
        <a:lstStyle/>
        <a:p>
          <a:r>
            <a:rPr lang="en-US" b="1"/>
            <a:t>Acțiuni:</a:t>
          </a:r>
          <a:endParaRPr lang="en-US"/>
        </a:p>
      </dgm:t>
    </dgm:pt>
    <dgm:pt modelId="{74EE3652-0570-4592-9C56-9E5BBE3F7BAF}" type="parTrans" cxnId="{A0283F07-8FC8-44E5-BE8C-FC2778FC9968}">
      <dgm:prSet/>
      <dgm:spPr/>
      <dgm:t>
        <a:bodyPr/>
        <a:lstStyle/>
        <a:p>
          <a:endParaRPr lang="en-US"/>
        </a:p>
      </dgm:t>
    </dgm:pt>
    <dgm:pt modelId="{83962090-B659-4552-9737-FDEBD2F9AC05}" type="sibTrans" cxnId="{A0283F07-8FC8-44E5-BE8C-FC2778FC9968}">
      <dgm:prSet/>
      <dgm:spPr/>
      <dgm:t>
        <a:bodyPr/>
        <a:lstStyle/>
        <a:p>
          <a:endParaRPr lang="en-US"/>
        </a:p>
      </dgm:t>
    </dgm:pt>
    <dgm:pt modelId="{598A0259-21C2-4E3F-AAD6-0E35DDEEBAD0}">
      <dgm:prSet/>
      <dgm:spPr/>
      <dgm:t>
        <a:bodyPr/>
        <a:lstStyle/>
        <a:p>
          <a:r>
            <a:rPr lang="en-US"/>
            <a:t>`bor_cust_id = x`</a:t>
          </a:r>
        </a:p>
      </dgm:t>
    </dgm:pt>
    <dgm:pt modelId="{FC0F61DD-F665-4FA7-93C9-CC98559A374E}" type="parTrans" cxnId="{19E6DC7C-9BEA-4ED9-8BA5-45BCD2D09D53}">
      <dgm:prSet/>
      <dgm:spPr/>
      <dgm:t>
        <a:bodyPr/>
        <a:lstStyle/>
        <a:p>
          <a:endParaRPr lang="en-US"/>
        </a:p>
      </dgm:t>
    </dgm:pt>
    <dgm:pt modelId="{BFEE39E5-95D8-4E0F-BDB2-16E2C0001BFE}" type="sibTrans" cxnId="{19E6DC7C-9BEA-4ED9-8BA5-45BCD2D09D53}">
      <dgm:prSet/>
      <dgm:spPr/>
      <dgm:t>
        <a:bodyPr/>
        <a:lstStyle/>
        <a:p>
          <a:endParaRPr lang="en-US"/>
        </a:p>
      </dgm:t>
    </dgm:pt>
    <dgm:pt modelId="{0BF4954D-C9A2-4521-98A2-698540F412FA}">
      <dgm:prSet/>
      <dgm:spPr/>
      <dgm:t>
        <a:bodyPr/>
        <a:lstStyle/>
        <a:p>
          <a:r>
            <a:rPr lang="en-US"/>
            <a:t>Starea devine "Borrowed"</a:t>
          </a:r>
        </a:p>
      </dgm:t>
    </dgm:pt>
    <dgm:pt modelId="{631B4C16-C81C-44D2-BD85-06BA5E958CEA}" type="parTrans" cxnId="{39F1570C-87D2-493E-A99A-9E90D8AC4E80}">
      <dgm:prSet/>
      <dgm:spPr/>
      <dgm:t>
        <a:bodyPr/>
        <a:lstStyle/>
        <a:p>
          <a:endParaRPr lang="en-US"/>
        </a:p>
      </dgm:t>
    </dgm:pt>
    <dgm:pt modelId="{B8D4E0C3-4E50-4D2D-980D-3E8F06AB4B84}" type="sibTrans" cxnId="{39F1570C-87D2-493E-A99A-9E90D8AC4E80}">
      <dgm:prSet/>
      <dgm:spPr/>
      <dgm:t>
        <a:bodyPr/>
        <a:lstStyle/>
        <a:p>
          <a:endParaRPr lang="en-US"/>
        </a:p>
      </dgm:t>
    </dgm:pt>
    <dgm:pt modelId="{4D74E5FF-269D-432F-B1DB-B97914394A9A}" type="pres">
      <dgm:prSet presAssocID="{A5421A50-5110-4D53-910F-CD7C3CCBD4F6}" presName="linear" presStyleCnt="0">
        <dgm:presLayoutVars>
          <dgm:animLvl val="lvl"/>
          <dgm:resizeHandles val="exact"/>
        </dgm:presLayoutVars>
      </dgm:prSet>
      <dgm:spPr/>
    </dgm:pt>
    <dgm:pt modelId="{C78CD6DC-7419-4C60-9378-B24C63F8A952}" type="pres">
      <dgm:prSet presAssocID="{8D4EC8CB-BF82-4347-811D-BB1849BF24D9}" presName="parentText" presStyleLbl="node1" presStyleIdx="0" presStyleCnt="3">
        <dgm:presLayoutVars>
          <dgm:chMax val="0"/>
          <dgm:bulletEnabled val="1"/>
        </dgm:presLayoutVars>
      </dgm:prSet>
      <dgm:spPr/>
    </dgm:pt>
    <dgm:pt modelId="{B89CD08F-D732-470A-A6CC-D6C640B96EFE}" type="pres">
      <dgm:prSet presAssocID="{AD781B67-F44F-4D38-A8E5-19505AE24483}" presName="spacer" presStyleCnt="0"/>
      <dgm:spPr/>
    </dgm:pt>
    <dgm:pt modelId="{6CE48AA9-046D-4C68-92C8-A04D1A8EED04}" type="pres">
      <dgm:prSet presAssocID="{10778425-F665-4D89-BFA2-763BACE118D8}" presName="parentText" presStyleLbl="node1" presStyleIdx="1" presStyleCnt="3">
        <dgm:presLayoutVars>
          <dgm:chMax val="0"/>
          <dgm:bulletEnabled val="1"/>
        </dgm:presLayoutVars>
      </dgm:prSet>
      <dgm:spPr/>
    </dgm:pt>
    <dgm:pt modelId="{284BC1BE-0357-4A27-8215-6D83D04DD6D4}" type="pres">
      <dgm:prSet presAssocID="{10778425-F665-4D89-BFA2-763BACE118D8}" presName="childText" presStyleLbl="revTx" presStyleIdx="0" presStyleCnt="2">
        <dgm:presLayoutVars>
          <dgm:bulletEnabled val="1"/>
        </dgm:presLayoutVars>
      </dgm:prSet>
      <dgm:spPr/>
    </dgm:pt>
    <dgm:pt modelId="{7628419C-C548-42CC-98EC-4D1719842FA2}" type="pres">
      <dgm:prSet presAssocID="{0DCBEC24-D77A-4F95-B695-F61217C52028}" presName="parentText" presStyleLbl="node1" presStyleIdx="2" presStyleCnt="3">
        <dgm:presLayoutVars>
          <dgm:chMax val="0"/>
          <dgm:bulletEnabled val="1"/>
        </dgm:presLayoutVars>
      </dgm:prSet>
      <dgm:spPr/>
    </dgm:pt>
    <dgm:pt modelId="{200B8CD5-C8B5-45AD-84C4-BAEC1A2A1352}" type="pres">
      <dgm:prSet presAssocID="{0DCBEC24-D77A-4F95-B695-F61217C52028}" presName="childText" presStyleLbl="revTx" presStyleIdx="1" presStyleCnt="2">
        <dgm:presLayoutVars>
          <dgm:bulletEnabled val="1"/>
        </dgm:presLayoutVars>
      </dgm:prSet>
      <dgm:spPr/>
    </dgm:pt>
  </dgm:ptLst>
  <dgm:cxnLst>
    <dgm:cxn modelId="{A0283F07-8FC8-44E5-BE8C-FC2778FC9968}" srcId="{A5421A50-5110-4D53-910F-CD7C3CCBD4F6}" destId="{0DCBEC24-D77A-4F95-B695-F61217C52028}" srcOrd="2" destOrd="0" parTransId="{74EE3652-0570-4592-9C56-9E5BBE3F7BAF}" sibTransId="{83962090-B659-4552-9737-FDEBD2F9AC05}"/>
    <dgm:cxn modelId="{39F1570C-87D2-493E-A99A-9E90D8AC4E80}" srcId="{0DCBEC24-D77A-4F95-B695-F61217C52028}" destId="{0BF4954D-C9A2-4521-98A2-698540F412FA}" srcOrd="1" destOrd="0" parTransId="{631B4C16-C81C-44D2-BD85-06BA5E958CEA}" sibTransId="{B8D4E0C3-4E50-4D2D-980D-3E8F06AB4B84}"/>
    <dgm:cxn modelId="{D9CE6B0F-9C7F-4D33-AE54-A2C82666E2A1}" type="presOf" srcId="{8D4EC8CB-BF82-4347-811D-BB1849BF24D9}" destId="{C78CD6DC-7419-4C60-9378-B24C63F8A952}" srcOrd="0" destOrd="0" presId="urn:microsoft.com/office/officeart/2005/8/layout/vList2"/>
    <dgm:cxn modelId="{56D73D16-DBB0-4647-9CF8-8FAA21370424}" type="presOf" srcId="{A5108AEF-95F9-45DF-857E-0776709140B5}" destId="{284BC1BE-0357-4A27-8215-6D83D04DD6D4}" srcOrd="0" destOrd="1" presId="urn:microsoft.com/office/officeart/2005/8/layout/vList2"/>
    <dgm:cxn modelId="{C59A3122-7731-42E6-BAA4-A854F5B5042C}" type="presOf" srcId="{10778425-F665-4D89-BFA2-763BACE118D8}" destId="{6CE48AA9-046D-4C68-92C8-A04D1A8EED04}" srcOrd="0" destOrd="0" presId="urn:microsoft.com/office/officeart/2005/8/layout/vList2"/>
    <dgm:cxn modelId="{7799F53B-76A3-4E8E-9A84-4E85D191068D}" type="presOf" srcId="{29372083-7674-4F0D-981E-D14D4DE104B3}" destId="{284BC1BE-0357-4A27-8215-6D83D04DD6D4}" srcOrd="0" destOrd="0" presId="urn:microsoft.com/office/officeart/2005/8/layout/vList2"/>
    <dgm:cxn modelId="{D97C993D-6602-4B79-A8ED-581777458569}" type="presOf" srcId="{0DCBEC24-D77A-4F95-B695-F61217C52028}" destId="{7628419C-C548-42CC-98EC-4D1719842FA2}" srcOrd="0" destOrd="0" presId="urn:microsoft.com/office/officeart/2005/8/layout/vList2"/>
    <dgm:cxn modelId="{49CA3C5F-19A1-4D08-94A0-7116247BF372}" srcId="{10778425-F665-4D89-BFA2-763BACE118D8}" destId="{29372083-7674-4F0D-981E-D14D4DE104B3}" srcOrd="0" destOrd="0" parTransId="{E7D5FF02-122B-417F-979B-218F9C28AAFA}" sibTransId="{370F832C-35B7-4A5C-9671-5FEAADD2E00E}"/>
    <dgm:cxn modelId="{3D79114B-C375-464B-9DD7-C98A8D1B0EA8}" type="presOf" srcId="{A5421A50-5110-4D53-910F-CD7C3CCBD4F6}" destId="{4D74E5FF-269D-432F-B1DB-B97914394A9A}" srcOrd="0" destOrd="0" presId="urn:microsoft.com/office/officeart/2005/8/layout/vList2"/>
    <dgm:cxn modelId="{19E6DC7C-9BEA-4ED9-8BA5-45BCD2D09D53}" srcId="{0DCBEC24-D77A-4F95-B695-F61217C52028}" destId="{598A0259-21C2-4E3F-AAD6-0E35DDEEBAD0}" srcOrd="0" destOrd="0" parTransId="{FC0F61DD-F665-4FA7-93C9-CC98559A374E}" sibTransId="{BFEE39E5-95D8-4E0F-BDB2-16E2C0001BFE}"/>
    <dgm:cxn modelId="{E2DDA589-EEFF-4BEB-83B4-B5F0B1823CC3}" srcId="{10778425-F665-4D89-BFA2-763BACE118D8}" destId="{A5108AEF-95F9-45DF-857E-0776709140B5}" srcOrd="1" destOrd="0" parTransId="{11F75B4C-16D6-4AD8-AD83-11039C08B51E}" sibTransId="{A6248241-63C5-41AA-8C53-676C0133EA78}"/>
    <dgm:cxn modelId="{52B526A4-E913-45EA-8639-AAD6302F8B5E}" type="presOf" srcId="{598A0259-21C2-4E3F-AAD6-0E35DDEEBAD0}" destId="{200B8CD5-C8B5-45AD-84C4-BAEC1A2A1352}" srcOrd="0" destOrd="0" presId="urn:microsoft.com/office/officeart/2005/8/layout/vList2"/>
    <dgm:cxn modelId="{B1B65BDF-FE67-4BA4-9DE6-008F8F2F4E39}" srcId="{A5421A50-5110-4D53-910F-CD7C3CCBD4F6}" destId="{8D4EC8CB-BF82-4347-811D-BB1849BF24D9}" srcOrd="0" destOrd="0" parTransId="{C77F2BF9-3BEF-4AC9-A9EE-2B91CC877D75}" sibTransId="{AD781B67-F44F-4D38-A8E5-19505AE24483}"/>
    <dgm:cxn modelId="{A7B0DBE4-FE03-4466-8BC7-6762C0DBAD47}" type="presOf" srcId="{0BF4954D-C9A2-4521-98A2-698540F412FA}" destId="{200B8CD5-C8B5-45AD-84C4-BAEC1A2A1352}" srcOrd="0" destOrd="1" presId="urn:microsoft.com/office/officeart/2005/8/layout/vList2"/>
    <dgm:cxn modelId="{A3F21FF1-5DBF-4474-85B5-46124357749A}" srcId="{A5421A50-5110-4D53-910F-CD7C3CCBD4F6}" destId="{10778425-F665-4D89-BFA2-763BACE118D8}" srcOrd="1" destOrd="0" parTransId="{000C1322-ED18-4A8E-BDCB-ED3A7652C77F}" sibTransId="{3DC24EDC-9C51-41B3-B03D-80FF27D4604F}"/>
    <dgm:cxn modelId="{DA03CDAF-32EE-44B3-82A8-795E544569A4}" type="presParOf" srcId="{4D74E5FF-269D-432F-B1DB-B97914394A9A}" destId="{C78CD6DC-7419-4C60-9378-B24C63F8A952}" srcOrd="0" destOrd="0" presId="urn:microsoft.com/office/officeart/2005/8/layout/vList2"/>
    <dgm:cxn modelId="{6A36BEB0-4589-4687-995E-0EC6C1C6AC87}" type="presParOf" srcId="{4D74E5FF-269D-432F-B1DB-B97914394A9A}" destId="{B89CD08F-D732-470A-A6CC-D6C640B96EFE}" srcOrd="1" destOrd="0" presId="urn:microsoft.com/office/officeart/2005/8/layout/vList2"/>
    <dgm:cxn modelId="{EEFC85FD-C006-4AA5-A400-38CA6FE1C2FD}" type="presParOf" srcId="{4D74E5FF-269D-432F-B1DB-B97914394A9A}" destId="{6CE48AA9-046D-4C68-92C8-A04D1A8EED04}" srcOrd="2" destOrd="0" presId="urn:microsoft.com/office/officeart/2005/8/layout/vList2"/>
    <dgm:cxn modelId="{D7FCD187-175D-48D9-99B0-0B8D971A5EED}" type="presParOf" srcId="{4D74E5FF-269D-432F-B1DB-B97914394A9A}" destId="{284BC1BE-0357-4A27-8215-6D83D04DD6D4}" srcOrd="3" destOrd="0" presId="urn:microsoft.com/office/officeart/2005/8/layout/vList2"/>
    <dgm:cxn modelId="{8BBAE5DB-6362-41E3-95AA-08547B67A4DA}" type="presParOf" srcId="{4D74E5FF-269D-432F-B1DB-B97914394A9A}" destId="{7628419C-C548-42CC-98EC-4D1719842FA2}" srcOrd="4" destOrd="0" presId="urn:microsoft.com/office/officeart/2005/8/layout/vList2"/>
    <dgm:cxn modelId="{AFDF4980-B42B-43E7-8362-128844DFFB24}" type="presParOf" srcId="{4D74E5FF-269D-432F-B1DB-B97914394A9A}" destId="{200B8CD5-C8B5-45AD-84C4-BAEC1A2A1352}"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2FF417-259C-4BBE-BB31-21AF30F2968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E3C33082-970E-4B25-8F1F-00D4A5572EC7}">
      <dgm:prSet/>
      <dgm:spPr/>
      <dgm:t>
        <a:bodyPr/>
        <a:lstStyle/>
        <a:p>
          <a:r>
            <a:rPr lang="en-US"/>
            <a:t>- Available --[res(x&gt;0)]--&gt; Reserved</a:t>
          </a:r>
        </a:p>
      </dgm:t>
    </dgm:pt>
    <dgm:pt modelId="{ABA66C15-77F5-4BFF-BE5C-EE14FD4345FD}" type="parTrans" cxnId="{1A79DE7D-6857-4B40-8DB9-06C2DD737EF3}">
      <dgm:prSet/>
      <dgm:spPr/>
      <dgm:t>
        <a:bodyPr/>
        <a:lstStyle/>
        <a:p>
          <a:endParaRPr lang="en-US"/>
        </a:p>
      </dgm:t>
    </dgm:pt>
    <dgm:pt modelId="{66DC3CEA-46CB-414C-BFFC-75324F84BFC9}" type="sibTrans" cxnId="{1A79DE7D-6857-4B40-8DB9-06C2DD737EF3}">
      <dgm:prSet/>
      <dgm:spPr/>
      <dgm:t>
        <a:bodyPr/>
        <a:lstStyle/>
        <a:p>
          <a:endParaRPr lang="en-US"/>
        </a:p>
      </dgm:t>
    </dgm:pt>
    <dgm:pt modelId="{9127A102-E539-47D3-BC09-4217B0154FA2}">
      <dgm:prSet/>
      <dgm:spPr/>
      <dgm:t>
        <a:bodyPr/>
        <a:lstStyle/>
        <a:p>
          <a:r>
            <a:rPr lang="en-US"/>
            <a:t>- Reserved --[bor(x == res_cust_id)]--&gt; Borrowed</a:t>
          </a:r>
        </a:p>
      </dgm:t>
    </dgm:pt>
    <dgm:pt modelId="{02988B51-1234-4A75-AEE0-86C3993748F2}" type="parTrans" cxnId="{FE7E7A59-3424-448D-AF35-95079FDC0DC3}">
      <dgm:prSet/>
      <dgm:spPr/>
      <dgm:t>
        <a:bodyPr/>
        <a:lstStyle/>
        <a:p>
          <a:endParaRPr lang="en-US"/>
        </a:p>
      </dgm:t>
    </dgm:pt>
    <dgm:pt modelId="{EEDAAACF-86D5-4266-BF1A-A1EF20246471}" type="sibTrans" cxnId="{FE7E7A59-3424-448D-AF35-95079FDC0DC3}">
      <dgm:prSet/>
      <dgm:spPr/>
      <dgm:t>
        <a:bodyPr/>
        <a:lstStyle/>
        <a:p>
          <a:endParaRPr lang="en-US"/>
        </a:p>
      </dgm:t>
    </dgm:pt>
    <dgm:pt modelId="{10A54A11-1B2C-43D6-B6AB-3C9A28DEF9E7}" type="pres">
      <dgm:prSet presAssocID="{022FF417-259C-4BBE-BB31-21AF30F29683}" presName="hierChild1" presStyleCnt="0">
        <dgm:presLayoutVars>
          <dgm:chPref val="1"/>
          <dgm:dir/>
          <dgm:animOne val="branch"/>
          <dgm:animLvl val="lvl"/>
          <dgm:resizeHandles/>
        </dgm:presLayoutVars>
      </dgm:prSet>
      <dgm:spPr/>
    </dgm:pt>
    <dgm:pt modelId="{4B09265C-3F98-46FD-98D0-E14C7A166755}" type="pres">
      <dgm:prSet presAssocID="{E3C33082-970E-4B25-8F1F-00D4A5572EC7}" presName="hierRoot1" presStyleCnt="0"/>
      <dgm:spPr/>
    </dgm:pt>
    <dgm:pt modelId="{8464A3C3-DAE4-41DE-B837-0753A523F224}" type="pres">
      <dgm:prSet presAssocID="{E3C33082-970E-4B25-8F1F-00D4A5572EC7}" presName="composite" presStyleCnt="0"/>
      <dgm:spPr/>
    </dgm:pt>
    <dgm:pt modelId="{F50858F0-DCBE-4CA5-A640-8FA66B47CF8B}" type="pres">
      <dgm:prSet presAssocID="{E3C33082-970E-4B25-8F1F-00D4A5572EC7}" presName="background" presStyleLbl="node0" presStyleIdx="0" presStyleCnt="2"/>
      <dgm:spPr/>
    </dgm:pt>
    <dgm:pt modelId="{FF47D253-243D-46FB-A977-2DB12BBD7BD3}" type="pres">
      <dgm:prSet presAssocID="{E3C33082-970E-4B25-8F1F-00D4A5572EC7}" presName="text" presStyleLbl="fgAcc0" presStyleIdx="0" presStyleCnt="2">
        <dgm:presLayoutVars>
          <dgm:chPref val="3"/>
        </dgm:presLayoutVars>
      </dgm:prSet>
      <dgm:spPr/>
    </dgm:pt>
    <dgm:pt modelId="{E40728AA-0FE1-47ED-984A-EAB1CBB9C64A}" type="pres">
      <dgm:prSet presAssocID="{E3C33082-970E-4B25-8F1F-00D4A5572EC7}" presName="hierChild2" presStyleCnt="0"/>
      <dgm:spPr/>
    </dgm:pt>
    <dgm:pt modelId="{70A46A7A-9BAF-4907-8C4B-AB4EA6E0643A}" type="pres">
      <dgm:prSet presAssocID="{9127A102-E539-47D3-BC09-4217B0154FA2}" presName="hierRoot1" presStyleCnt="0"/>
      <dgm:spPr/>
    </dgm:pt>
    <dgm:pt modelId="{487281C0-D268-401D-8EDB-E1D385A7A5FE}" type="pres">
      <dgm:prSet presAssocID="{9127A102-E539-47D3-BC09-4217B0154FA2}" presName="composite" presStyleCnt="0"/>
      <dgm:spPr/>
    </dgm:pt>
    <dgm:pt modelId="{C6F04689-4299-433E-84C4-82D649DBC9AB}" type="pres">
      <dgm:prSet presAssocID="{9127A102-E539-47D3-BC09-4217B0154FA2}" presName="background" presStyleLbl="node0" presStyleIdx="1" presStyleCnt="2"/>
      <dgm:spPr/>
    </dgm:pt>
    <dgm:pt modelId="{E94CA81E-A792-4D4E-BEFE-34D66089627D}" type="pres">
      <dgm:prSet presAssocID="{9127A102-E539-47D3-BC09-4217B0154FA2}" presName="text" presStyleLbl="fgAcc0" presStyleIdx="1" presStyleCnt="2">
        <dgm:presLayoutVars>
          <dgm:chPref val="3"/>
        </dgm:presLayoutVars>
      </dgm:prSet>
      <dgm:spPr/>
    </dgm:pt>
    <dgm:pt modelId="{97182733-2512-4482-B201-00D89F805405}" type="pres">
      <dgm:prSet presAssocID="{9127A102-E539-47D3-BC09-4217B0154FA2}" presName="hierChild2" presStyleCnt="0"/>
      <dgm:spPr/>
    </dgm:pt>
  </dgm:ptLst>
  <dgm:cxnLst>
    <dgm:cxn modelId="{E05DEE42-8F0B-4464-A1D0-591CB8BFBAF2}" type="presOf" srcId="{022FF417-259C-4BBE-BB31-21AF30F29683}" destId="{10A54A11-1B2C-43D6-B6AB-3C9A28DEF9E7}" srcOrd="0" destOrd="0" presId="urn:microsoft.com/office/officeart/2005/8/layout/hierarchy1"/>
    <dgm:cxn modelId="{FE7E7A59-3424-448D-AF35-95079FDC0DC3}" srcId="{022FF417-259C-4BBE-BB31-21AF30F29683}" destId="{9127A102-E539-47D3-BC09-4217B0154FA2}" srcOrd="1" destOrd="0" parTransId="{02988B51-1234-4A75-AEE0-86C3993748F2}" sibTransId="{EEDAAACF-86D5-4266-BF1A-A1EF20246471}"/>
    <dgm:cxn modelId="{1A79DE7D-6857-4B40-8DB9-06C2DD737EF3}" srcId="{022FF417-259C-4BBE-BB31-21AF30F29683}" destId="{E3C33082-970E-4B25-8F1F-00D4A5572EC7}" srcOrd="0" destOrd="0" parTransId="{ABA66C15-77F5-4BFF-BE5C-EE14FD4345FD}" sibTransId="{66DC3CEA-46CB-414C-BFFC-75324F84BFC9}"/>
    <dgm:cxn modelId="{8A69079E-780A-4B1E-A6C6-A8A26648D855}" type="presOf" srcId="{9127A102-E539-47D3-BC09-4217B0154FA2}" destId="{E94CA81E-A792-4D4E-BEFE-34D66089627D}" srcOrd="0" destOrd="0" presId="urn:microsoft.com/office/officeart/2005/8/layout/hierarchy1"/>
    <dgm:cxn modelId="{2A2D50B5-20BB-4C7A-947A-FA36DA03260F}" type="presOf" srcId="{E3C33082-970E-4B25-8F1F-00D4A5572EC7}" destId="{FF47D253-243D-46FB-A977-2DB12BBD7BD3}" srcOrd="0" destOrd="0" presId="urn:microsoft.com/office/officeart/2005/8/layout/hierarchy1"/>
    <dgm:cxn modelId="{955B47A2-3015-4D40-9F33-A9E546AF5161}" type="presParOf" srcId="{10A54A11-1B2C-43D6-B6AB-3C9A28DEF9E7}" destId="{4B09265C-3F98-46FD-98D0-E14C7A166755}" srcOrd="0" destOrd="0" presId="urn:microsoft.com/office/officeart/2005/8/layout/hierarchy1"/>
    <dgm:cxn modelId="{6028BC6E-1298-4921-B82B-E37140D6FC1B}" type="presParOf" srcId="{4B09265C-3F98-46FD-98D0-E14C7A166755}" destId="{8464A3C3-DAE4-41DE-B837-0753A523F224}" srcOrd="0" destOrd="0" presId="urn:microsoft.com/office/officeart/2005/8/layout/hierarchy1"/>
    <dgm:cxn modelId="{A98A0C53-D864-4549-B2AE-6E4AD7223B50}" type="presParOf" srcId="{8464A3C3-DAE4-41DE-B837-0753A523F224}" destId="{F50858F0-DCBE-4CA5-A640-8FA66B47CF8B}" srcOrd="0" destOrd="0" presId="urn:microsoft.com/office/officeart/2005/8/layout/hierarchy1"/>
    <dgm:cxn modelId="{B017B5BF-D5FB-4FCB-A302-66746BCFA373}" type="presParOf" srcId="{8464A3C3-DAE4-41DE-B837-0753A523F224}" destId="{FF47D253-243D-46FB-A977-2DB12BBD7BD3}" srcOrd="1" destOrd="0" presId="urn:microsoft.com/office/officeart/2005/8/layout/hierarchy1"/>
    <dgm:cxn modelId="{5F1D691F-2689-4EFB-9854-E0BD5FD73523}" type="presParOf" srcId="{4B09265C-3F98-46FD-98D0-E14C7A166755}" destId="{E40728AA-0FE1-47ED-984A-EAB1CBB9C64A}" srcOrd="1" destOrd="0" presId="urn:microsoft.com/office/officeart/2005/8/layout/hierarchy1"/>
    <dgm:cxn modelId="{BCB5703E-228F-4118-9F41-0056CD3E172B}" type="presParOf" srcId="{10A54A11-1B2C-43D6-B6AB-3C9A28DEF9E7}" destId="{70A46A7A-9BAF-4907-8C4B-AB4EA6E0643A}" srcOrd="1" destOrd="0" presId="urn:microsoft.com/office/officeart/2005/8/layout/hierarchy1"/>
    <dgm:cxn modelId="{7F6F89D2-0169-4DEA-819C-27BFC7429C19}" type="presParOf" srcId="{70A46A7A-9BAF-4907-8C4B-AB4EA6E0643A}" destId="{487281C0-D268-401D-8EDB-E1D385A7A5FE}" srcOrd="0" destOrd="0" presId="urn:microsoft.com/office/officeart/2005/8/layout/hierarchy1"/>
    <dgm:cxn modelId="{14D630FB-9C86-4A54-A71C-0E2DDDF1F80F}" type="presParOf" srcId="{487281C0-D268-401D-8EDB-E1D385A7A5FE}" destId="{C6F04689-4299-433E-84C4-82D649DBC9AB}" srcOrd="0" destOrd="0" presId="urn:microsoft.com/office/officeart/2005/8/layout/hierarchy1"/>
    <dgm:cxn modelId="{A9712BB5-61F0-416D-AABE-1D1FE5C22AD1}" type="presParOf" srcId="{487281C0-D268-401D-8EDB-E1D385A7A5FE}" destId="{E94CA81E-A792-4D4E-BEFE-34D66089627D}" srcOrd="1" destOrd="0" presId="urn:microsoft.com/office/officeart/2005/8/layout/hierarchy1"/>
    <dgm:cxn modelId="{6536C300-1211-4EEE-97F6-6C472DCF3771}" type="presParOf" srcId="{70A46A7A-9BAF-4907-8C4B-AB4EA6E0643A}" destId="{97182733-2512-4482-B201-00D89F8054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48BB99B-24B7-4925-B9F0-19D61E64F26D}"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7E065F9B-D069-48D8-AFB0-EC50526214D9}">
      <dgm:prSet/>
      <dgm:spPr/>
      <dgm:t>
        <a:bodyPr/>
        <a:lstStyle/>
        <a:p>
          <a:r>
            <a:rPr lang="ro-RO"/>
            <a:t>Fitness = câți pași lipsesc pentru a atinge traseul dorit + cât de aproape e o condiție să fie adevărată.</a:t>
          </a:r>
          <a:endParaRPr lang="en-US"/>
        </a:p>
      </dgm:t>
    </dgm:pt>
    <dgm:pt modelId="{F4C85A53-EE1E-4B39-A087-13EDFFCAB742}" type="parTrans" cxnId="{6FC51444-4F35-4AD3-BF02-1418CB67BCFB}">
      <dgm:prSet/>
      <dgm:spPr/>
      <dgm:t>
        <a:bodyPr/>
        <a:lstStyle/>
        <a:p>
          <a:endParaRPr lang="en-US"/>
        </a:p>
      </dgm:t>
    </dgm:pt>
    <dgm:pt modelId="{947E2561-1514-48EE-A155-F07277FFC8A9}" type="sibTrans" cxnId="{6FC51444-4F35-4AD3-BF02-1418CB67BCFB}">
      <dgm:prSet/>
      <dgm:spPr/>
      <dgm:t>
        <a:bodyPr/>
        <a:lstStyle/>
        <a:p>
          <a:endParaRPr lang="en-US"/>
        </a:p>
      </dgm:t>
    </dgm:pt>
    <dgm:pt modelId="{C35ED0BA-4381-40B2-AD3F-C7C26396AA40}">
      <dgm:prSet/>
      <dgm:spPr/>
      <dgm:t>
        <a:bodyPr/>
        <a:lstStyle/>
        <a:p>
          <a:r>
            <a:rPr lang="ro-RO"/>
            <a:t>Dacă res(x1) eșuează → fitness = 2 + distanța față de x1 &gt; 0</a:t>
          </a:r>
          <a:endParaRPr lang="en-US"/>
        </a:p>
      </dgm:t>
    </dgm:pt>
    <dgm:pt modelId="{12584C2B-186D-4BAE-8F52-6DE62B6ADA58}" type="parTrans" cxnId="{60ADACE4-977B-49FF-8008-5AEE9319C247}">
      <dgm:prSet/>
      <dgm:spPr/>
      <dgm:t>
        <a:bodyPr/>
        <a:lstStyle/>
        <a:p>
          <a:endParaRPr lang="en-US"/>
        </a:p>
      </dgm:t>
    </dgm:pt>
    <dgm:pt modelId="{2A5BE4B9-04EA-4C75-9DEC-EAEC44A0CA7C}" type="sibTrans" cxnId="{60ADACE4-977B-49FF-8008-5AEE9319C247}">
      <dgm:prSet/>
      <dgm:spPr/>
      <dgm:t>
        <a:bodyPr/>
        <a:lstStyle/>
        <a:p>
          <a:endParaRPr lang="en-US"/>
        </a:p>
      </dgm:t>
    </dgm:pt>
    <dgm:pt modelId="{0A7989E1-783E-476F-9516-D29B81E0C239}">
      <dgm:prSet/>
      <dgm:spPr/>
      <dgm:t>
        <a:bodyPr/>
        <a:lstStyle/>
        <a:p>
          <a:r>
            <a:rPr lang="ro-RO"/>
            <a:t>Dacă bor(x2) eșuează → fitness = 1 + distanța față de x2 == x1</a:t>
          </a:r>
          <a:endParaRPr lang="en-US"/>
        </a:p>
      </dgm:t>
    </dgm:pt>
    <dgm:pt modelId="{B2CFEE42-D188-4F34-ADAD-B650F837F566}" type="parTrans" cxnId="{37EDEC4D-595F-43A1-9E73-15D1E62044F2}">
      <dgm:prSet/>
      <dgm:spPr/>
      <dgm:t>
        <a:bodyPr/>
        <a:lstStyle/>
        <a:p>
          <a:endParaRPr lang="en-US"/>
        </a:p>
      </dgm:t>
    </dgm:pt>
    <dgm:pt modelId="{436D3116-FC3E-4352-9CAE-6511981F45A8}" type="sibTrans" cxnId="{37EDEC4D-595F-43A1-9E73-15D1E62044F2}">
      <dgm:prSet/>
      <dgm:spPr/>
      <dgm:t>
        <a:bodyPr/>
        <a:lstStyle/>
        <a:p>
          <a:endParaRPr lang="en-US"/>
        </a:p>
      </dgm:t>
    </dgm:pt>
    <dgm:pt modelId="{87490E61-A020-4B1C-9A70-8B46100D4F24}">
      <dgm:prSet/>
      <dgm:spPr/>
      <dgm:t>
        <a:bodyPr/>
        <a:lstStyle/>
        <a:p>
          <a:r>
            <a:rPr lang="ro-RO"/>
            <a:t>Dacă ambele funcționează → fitness = 0</a:t>
          </a:r>
          <a:endParaRPr lang="en-US"/>
        </a:p>
      </dgm:t>
    </dgm:pt>
    <dgm:pt modelId="{ADD44A64-F1D7-4A0C-B2FE-0985F5523B58}" type="parTrans" cxnId="{C0DD86A1-73CC-4C0A-AE5C-79DD9F779F68}">
      <dgm:prSet/>
      <dgm:spPr/>
      <dgm:t>
        <a:bodyPr/>
        <a:lstStyle/>
        <a:p>
          <a:endParaRPr lang="en-US"/>
        </a:p>
      </dgm:t>
    </dgm:pt>
    <dgm:pt modelId="{00A6B90E-3E23-4035-B83E-465EE21B4523}" type="sibTrans" cxnId="{C0DD86A1-73CC-4C0A-AE5C-79DD9F779F68}">
      <dgm:prSet/>
      <dgm:spPr/>
      <dgm:t>
        <a:bodyPr/>
        <a:lstStyle/>
        <a:p>
          <a:endParaRPr lang="en-US"/>
        </a:p>
      </dgm:t>
    </dgm:pt>
    <dgm:pt modelId="{9C11391D-DE0A-48FF-9AE1-CF842FE53BB3}" type="pres">
      <dgm:prSet presAssocID="{B48BB99B-24B7-4925-B9F0-19D61E64F26D}" presName="Name0" presStyleCnt="0">
        <dgm:presLayoutVars>
          <dgm:dir/>
          <dgm:animLvl val="lvl"/>
          <dgm:resizeHandles val="exact"/>
        </dgm:presLayoutVars>
      </dgm:prSet>
      <dgm:spPr/>
    </dgm:pt>
    <dgm:pt modelId="{7D246962-4549-4A3F-8045-2495AE0470A2}" type="pres">
      <dgm:prSet presAssocID="{87490E61-A020-4B1C-9A70-8B46100D4F24}" presName="boxAndChildren" presStyleCnt="0"/>
      <dgm:spPr/>
    </dgm:pt>
    <dgm:pt modelId="{D4AD9BED-8B69-461F-AA26-CD51AED82EF2}" type="pres">
      <dgm:prSet presAssocID="{87490E61-A020-4B1C-9A70-8B46100D4F24}" presName="parentTextBox" presStyleLbl="node1" presStyleIdx="0" presStyleCnt="4"/>
      <dgm:spPr/>
    </dgm:pt>
    <dgm:pt modelId="{2496911D-0159-4338-B32B-5D3B16CD3919}" type="pres">
      <dgm:prSet presAssocID="{436D3116-FC3E-4352-9CAE-6511981F45A8}" presName="sp" presStyleCnt="0"/>
      <dgm:spPr/>
    </dgm:pt>
    <dgm:pt modelId="{71C2264B-51F5-464F-994D-F6E1D4A4ECB6}" type="pres">
      <dgm:prSet presAssocID="{0A7989E1-783E-476F-9516-D29B81E0C239}" presName="arrowAndChildren" presStyleCnt="0"/>
      <dgm:spPr/>
    </dgm:pt>
    <dgm:pt modelId="{08518017-8F80-4D1A-9A6E-21A4ACE7F44C}" type="pres">
      <dgm:prSet presAssocID="{0A7989E1-783E-476F-9516-D29B81E0C239}" presName="parentTextArrow" presStyleLbl="node1" presStyleIdx="1" presStyleCnt="4"/>
      <dgm:spPr/>
    </dgm:pt>
    <dgm:pt modelId="{6516D93E-A105-467F-87E0-BF0B3A09CF33}" type="pres">
      <dgm:prSet presAssocID="{2A5BE4B9-04EA-4C75-9DEC-EAEC44A0CA7C}" presName="sp" presStyleCnt="0"/>
      <dgm:spPr/>
    </dgm:pt>
    <dgm:pt modelId="{09322DBA-2617-498C-9616-5BE763FCA71B}" type="pres">
      <dgm:prSet presAssocID="{C35ED0BA-4381-40B2-AD3F-C7C26396AA40}" presName="arrowAndChildren" presStyleCnt="0"/>
      <dgm:spPr/>
    </dgm:pt>
    <dgm:pt modelId="{5A7906A1-490D-4045-8310-A407BE76C2F4}" type="pres">
      <dgm:prSet presAssocID="{C35ED0BA-4381-40B2-AD3F-C7C26396AA40}" presName="parentTextArrow" presStyleLbl="node1" presStyleIdx="2" presStyleCnt="4"/>
      <dgm:spPr/>
    </dgm:pt>
    <dgm:pt modelId="{4EA6CDFD-46ED-4EF3-9BEC-65B3C0EB1630}" type="pres">
      <dgm:prSet presAssocID="{947E2561-1514-48EE-A155-F07277FFC8A9}" presName="sp" presStyleCnt="0"/>
      <dgm:spPr/>
    </dgm:pt>
    <dgm:pt modelId="{38DFFD21-F884-471B-916F-7FD06E01B31C}" type="pres">
      <dgm:prSet presAssocID="{7E065F9B-D069-48D8-AFB0-EC50526214D9}" presName="arrowAndChildren" presStyleCnt="0"/>
      <dgm:spPr/>
    </dgm:pt>
    <dgm:pt modelId="{2684B1E9-8E7F-418C-BACA-8C8BD46E40D3}" type="pres">
      <dgm:prSet presAssocID="{7E065F9B-D069-48D8-AFB0-EC50526214D9}" presName="parentTextArrow" presStyleLbl="node1" presStyleIdx="3" presStyleCnt="4"/>
      <dgm:spPr/>
    </dgm:pt>
  </dgm:ptLst>
  <dgm:cxnLst>
    <dgm:cxn modelId="{D55F6E0C-E01C-4D47-AECC-0A01802E514F}" type="presOf" srcId="{C35ED0BA-4381-40B2-AD3F-C7C26396AA40}" destId="{5A7906A1-490D-4045-8310-A407BE76C2F4}" srcOrd="0" destOrd="0" presId="urn:microsoft.com/office/officeart/2005/8/layout/process4"/>
    <dgm:cxn modelId="{6FC51444-4F35-4AD3-BF02-1418CB67BCFB}" srcId="{B48BB99B-24B7-4925-B9F0-19D61E64F26D}" destId="{7E065F9B-D069-48D8-AFB0-EC50526214D9}" srcOrd="0" destOrd="0" parTransId="{F4C85A53-EE1E-4B39-A087-13EDFFCAB742}" sibTransId="{947E2561-1514-48EE-A155-F07277FFC8A9}"/>
    <dgm:cxn modelId="{37EDEC4D-595F-43A1-9E73-15D1E62044F2}" srcId="{B48BB99B-24B7-4925-B9F0-19D61E64F26D}" destId="{0A7989E1-783E-476F-9516-D29B81E0C239}" srcOrd="2" destOrd="0" parTransId="{B2CFEE42-D188-4F34-ADAD-B650F837F566}" sibTransId="{436D3116-FC3E-4352-9CAE-6511981F45A8}"/>
    <dgm:cxn modelId="{38A2E14E-701D-4F65-8EA8-56FF50C95F1A}" type="presOf" srcId="{0A7989E1-783E-476F-9516-D29B81E0C239}" destId="{08518017-8F80-4D1A-9A6E-21A4ACE7F44C}" srcOrd="0" destOrd="0" presId="urn:microsoft.com/office/officeart/2005/8/layout/process4"/>
    <dgm:cxn modelId="{6628DD54-DF03-4CF9-B56C-F3B4BEC7A609}" type="presOf" srcId="{7E065F9B-D069-48D8-AFB0-EC50526214D9}" destId="{2684B1E9-8E7F-418C-BACA-8C8BD46E40D3}" srcOrd="0" destOrd="0" presId="urn:microsoft.com/office/officeart/2005/8/layout/process4"/>
    <dgm:cxn modelId="{E2060397-9915-4AE8-B03F-1C00DC8148D2}" type="presOf" srcId="{87490E61-A020-4B1C-9A70-8B46100D4F24}" destId="{D4AD9BED-8B69-461F-AA26-CD51AED82EF2}" srcOrd="0" destOrd="0" presId="urn:microsoft.com/office/officeart/2005/8/layout/process4"/>
    <dgm:cxn modelId="{C0DD86A1-73CC-4C0A-AE5C-79DD9F779F68}" srcId="{B48BB99B-24B7-4925-B9F0-19D61E64F26D}" destId="{87490E61-A020-4B1C-9A70-8B46100D4F24}" srcOrd="3" destOrd="0" parTransId="{ADD44A64-F1D7-4A0C-B2FE-0985F5523B58}" sibTransId="{00A6B90E-3E23-4035-B83E-465EE21B4523}"/>
    <dgm:cxn modelId="{AC17B9E1-5573-45D2-83B7-DCD389D467B2}" type="presOf" srcId="{B48BB99B-24B7-4925-B9F0-19D61E64F26D}" destId="{9C11391D-DE0A-48FF-9AE1-CF842FE53BB3}" srcOrd="0" destOrd="0" presId="urn:microsoft.com/office/officeart/2005/8/layout/process4"/>
    <dgm:cxn modelId="{60ADACE4-977B-49FF-8008-5AEE9319C247}" srcId="{B48BB99B-24B7-4925-B9F0-19D61E64F26D}" destId="{C35ED0BA-4381-40B2-AD3F-C7C26396AA40}" srcOrd="1" destOrd="0" parTransId="{12584C2B-186D-4BAE-8F52-6DE62B6ADA58}" sibTransId="{2A5BE4B9-04EA-4C75-9DEC-EAEC44A0CA7C}"/>
    <dgm:cxn modelId="{07125193-4FE3-4920-A370-36F05A316491}" type="presParOf" srcId="{9C11391D-DE0A-48FF-9AE1-CF842FE53BB3}" destId="{7D246962-4549-4A3F-8045-2495AE0470A2}" srcOrd="0" destOrd="0" presId="urn:microsoft.com/office/officeart/2005/8/layout/process4"/>
    <dgm:cxn modelId="{0C747460-5744-46D2-A8BA-DDB684AF10FF}" type="presParOf" srcId="{7D246962-4549-4A3F-8045-2495AE0470A2}" destId="{D4AD9BED-8B69-461F-AA26-CD51AED82EF2}" srcOrd="0" destOrd="0" presId="urn:microsoft.com/office/officeart/2005/8/layout/process4"/>
    <dgm:cxn modelId="{9804ED2B-18D4-46A2-BEED-52405510269F}" type="presParOf" srcId="{9C11391D-DE0A-48FF-9AE1-CF842FE53BB3}" destId="{2496911D-0159-4338-B32B-5D3B16CD3919}" srcOrd="1" destOrd="0" presId="urn:microsoft.com/office/officeart/2005/8/layout/process4"/>
    <dgm:cxn modelId="{21C0172D-C16B-43F2-A81C-64C3C626DCFF}" type="presParOf" srcId="{9C11391D-DE0A-48FF-9AE1-CF842FE53BB3}" destId="{71C2264B-51F5-464F-994D-F6E1D4A4ECB6}" srcOrd="2" destOrd="0" presId="urn:microsoft.com/office/officeart/2005/8/layout/process4"/>
    <dgm:cxn modelId="{8FC844A6-D241-4623-82CF-12EA1017CF4C}" type="presParOf" srcId="{71C2264B-51F5-464F-994D-F6E1D4A4ECB6}" destId="{08518017-8F80-4D1A-9A6E-21A4ACE7F44C}" srcOrd="0" destOrd="0" presId="urn:microsoft.com/office/officeart/2005/8/layout/process4"/>
    <dgm:cxn modelId="{AC40B57F-B969-49C2-9A09-C68FDF57301C}" type="presParOf" srcId="{9C11391D-DE0A-48FF-9AE1-CF842FE53BB3}" destId="{6516D93E-A105-467F-87E0-BF0B3A09CF33}" srcOrd="3" destOrd="0" presId="urn:microsoft.com/office/officeart/2005/8/layout/process4"/>
    <dgm:cxn modelId="{26BDB4AD-6381-4850-BB64-FF7A4B220655}" type="presParOf" srcId="{9C11391D-DE0A-48FF-9AE1-CF842FE53BB3}" destId="{09322DBA-2617-498C-9616-5BE763FCA71B}" srcOrd="4" destOrd="0" presId="urn:microsoft.com/office/officeart/2005/8/layout/process4"/>
    <dgm:cxn modelId="{D5E2EAA8-0914-4F4C-AC73-59B89EAC1574}" type="presParOf" srcId="{09322DBA-2617-498C-9616-5BE763FCA71B}" destId="{5A7906A1-490D-4045-8310-A407BE76C2F4}" srcOrd="0" destOrd="0" presId="urn:microsoft.com/office/officeart/2005/8/layout/process4"/>
    <dgm:cxn modelId="{DC0E7E64-C507-4C1A-9D72-054A25A9F9D0}" type="presParOf" srcId="{9C11391D-DE0A-48FF-9AE1-CF842FE53BB3}" destId="{4EA6CDFD-46ED-4EF3-9BEC-65B3C0EB1630}" srcOrd="5" destOrd="0" presId="urn:microsoft.com/office/officeart/2005/8/layout/process4"/>
    <dgm:cxn modelId="{644A2ADA-16CD-4E88-8F37-E5C8988DF8FE}" type="presParOf" srcId="{9C11391D-DE0A-48FF-9AE1-CF842FE53BB3}" destId="{38DFFD21-F884-471B-916F-7FD06E01B31C}" srcOrd="6" destOrd="0" presId="urn:microsoft.com/office/officeart/2005/8/layout/process4"/>
    <dgm:cxn modelId="{06E294F8-6FD6-456C-B7BB-D847094E51F8}" type="presParOf" srcId="{38DFFD21-F884-471B-916F-7FD06E01B31C}" destId="{2684B1E9-8E7F-418C-BACA-8C8BD46E40D3}"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A4FB19-5FEC-4E8B-8D1E-74079AC65BD0}"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218E60A4-C2B8-4D52-BDD2-A15AC20257EA}">
      <dgm:prSet/>
      <dgm:spPr/>
      <dgm:t>
        <a:bodyPr/>
        <a:lstStyle/>
        <a:p>
          <a:r>
            <a:rPr lang="ro-RO"/>
            <a:t>Inițializăm o populație de soluții (perechi [x1, x2])</a:t>
          </a:r>
          <a:endParaRPr lang="en-US"/>
        </a:p>
      </dgm:t>
    </dgm:pt>
    <dgm:pt modelId="{1E94F99F-5ADB-42A3-A46B-7EFF4D8EB278}" type="parTrans" cxnId="{B8023A33-B220-4CCE-9EEA-0AC8E7323ED3}">
      <dgm:prSet/>
      <dgm:spPr/>
      <dgm:t>
        <a:bodyPr/>
        <a:lstStyle/>
        <a:p>
          <a:endParaRPr lang="en-US"/>
        </a:p>
      </dgm:t>
    </dgm:pt>
    <dgm:pt modelId="{1E956614-C1BF-42C6-9A08-2AFBF2D4099D}" type="sibTrans" cxnId="{B8023A33-B220-4CCE-9EEA-0AC8E7323ED3}">
      <dgm:prSet/>
      <dgm:spPr/>
      <dgm:t>
        <a:bodyPr/>
        <a:lstStyle/>
        <a:p>
          <a:endParaRPr lang="en-US"/>
        </a:p>
      </dgm:t>
    </dgm:pt>
    <dgm:pt modelId="{DA086388-AC23-48CD-B10F-B80389A12930}">
      <dgm:prSet/>
      <dgm:spPr/>
      <dgm:t>
        <a:bodyPr/>
        <a:lstStyle/>
        <a:p>
          <a:r>
            <a:rPr lang="ro-RO"/>
            <a:t>Calculăm fitness-ul pentru fiecare</a:t>
          </a:r>
          <a:endParaRPr lang="en-US"/>
        </a:p>
      </dgm:t>
    </dgm:pt>
    <dgm:pt modelId="{55B0A3FE-6BEC-4847-8431-C331A8E28DD9}" type="parTrans" cxnId="{8CEA8E30-13E5-4C9B-AB02-642B4AD9F3B3}">
      <dgm:prSet/>
      <dgm:spPr/>
      <dgm:t>
        <a:bodyPr/>
        <a:lstStyle/>
        <a:p>
          <a:endParaRPr lang="en-US"/>
        </a:p>
      </dgm:t>
    </dgm:pt>
    <dgm:pt modelId="{18404814-D088-4E0C-A108-D83793F2E418}" type="sibTrans" cxnId="{8CEA8E30-13E5-4C9B-AB02-642B4AD9F3B3}">
      <dgm:prSet/>
      <dgm:spPr/>
      <dgm:t>
        <a:bodyPr/>
        <a:lstStyle/>
        <a:p>
          <a:endParaRPr lang="en-US"/>
        </a:p>
      </dgm:t>
    </dgm:pt>
    <dgm:pt modelId="{70AEB5A0-7257-4293-A703-231751F6DD0C}">
      <dgm:prSet/>
      <dgm:spPr/>
      <dgm:t>
        <a:bodyPr/>
        <a:lstStyle/>
        <a:p>
          <a:r>
            <a:rPr lang="ro-RO"/>
            <a:t>Selectăm cei mai buni indivizi</a:t>
          </a:r>
          <a:endParaRPr lang="en-US"/>
        </a:p>
      </dgm:t>
    </dgm:pt>
    <dgm:pt modelId="{BC8CD4FB-8743-43EF-9B5A-A4695AFD8B8E}" type="parTrans" cxnId="{1EE0731C-5DF7-4F10-9B10-D1DBB1965E92}">
      <dgm:prSet/>
      <dgm:spPr/>
      <dgm:t>
        <a:bodyPr/>
        <a:lstStyle/>
        <a:p>
          <a:endParaRPr lang="en-US"/>
        </a:p>
      </dgm:t>
    </dgm:pt>
    <dgm:pt modelId="{F01C8ECA-FBA9-4807-9FAB-025386DC0E5D}" type="sibTrans" cxnId="{1EE0731C-5DF7-4F10-9B10-D1DBB1965E92}">
      <dgm:prSet/>
      <dgm:spPr/>
      <dgm:t>
        <a:bodyPr/>
        <a:lstStyle/>
        <a:p>
          <a:endParaRPr lang="en-US"/>
        </a:p>
      </dgm:t>
    </dgm:pt>
    <dgm:pt modelId="{488177DB-A3DC-4ECF-A897-556F377A4964}">
      <dgm:prSet/>
      <dgm:spPr/>
      <dgm:t>
        <a:bodyPr/>
        <a:lstStyle/>
        <a:p>
          <a:r>
            <a:rPr lang="ro-RO"/>
            <a:t>Facem crossover + mutație pentru a genera urmași</a:t>
          </a:r>
          <a:endParaRPr lang="en-US"/>
        </a:p>
      </dgm:t>
    </dgm:pt>
    <dgm:pt modelId="{8C08E64E-F964-4982-A803-D4EE9E8FE4D2}" type="parTrans" cxnId="{44B7DE39-4D21-4070-BD6D-2CE5DB431D42}">
      <dgm:prSet/>
      <dgm:spPr/>
      <dgm:t>
        <a:bodyPr/>
        <a:lstStyle/>
        <a:p>
          <a:endParaRPr lang="en-US"/>
        </a:p>
      </dgm:t>
    </dgm:pt>
    <dgm:pt modelId="{332E34F2-8359-4DD4-B785-0D97F9AB4CBD}" type="sibTrans" cxnId="{44B7DE39-4D21-4070-BD6D-2CE5DB431D42}">
      <dgm:prSet/>
      <dgm:spPr/>
      <dgm:t>
        <a:bodyPr/>
        <a:lstStyle/>
        <a:p>
          <a:endParaRPr lang="en-US"/>
        </a:p>
      </dgm:t>
    </dgm:pt>
    <dgm:pt modelId="{DC3D86BD-9522-4DDF-9D79-3C1894AD4E4D}">
      <dgm:prSet/>
      <dgm:spPr/>
      <dgm:t>
        <a:bodyPr/>
        <a:lstStyle/>
        <a:p>
          <a:r>
            <a:rPr lang="ro-RO"/>
            <a:t>Repetăm până găsim fitness = 0</a:t>
          </a:r>
          <a:endParaRPr lang="en-US"/>
        </a:p>
      </dgm:t>
    </dgm:pt>
    <dgm:pt modelId="{3D538A18-1FAD-4EB0-8166-66D82F807160}" type="parTrans" cxnId="{3A77655A-C8C1-4BA1-8103-319A63625EEF}">
      <dgm:prSet/>
      <dgm:spPr/>
      <dgm:t>
        <a:bodyPr/>
        <a:lstStyle/>
        <a:p>
          <a:endParaRPr lang="en-US"/>
        </a:p>
      </dgm:t>
    </dgm:pt>
    <dgm:pt modelId="{F4DAB98C-2347-468C-9076-F366E9911B53}" type="sibTrans" cxnId="{3A77655A-C8C1-4BA1-8103-319A63625EEF}">
      <dgm:prSet/>
      <dgm:spPr/>
      <dgm:t>
        <a:bodyPr/>
        <a:lstStyle/>
        <a:p>
          <a:endParaRPr lang="en-US"/>
        </a:p>
      </dgm:t>
    </dgm:pt>
    <dgm:pt modelId="{D358669F-E6EC-4A89-9301-289CAF8B002B}" type="pres">
      <dgm:prSet presAssocID="{A9A4FB19-5FEC-4E8B-8D1E-74079AC65BD0}" presName="vert0" presStyleCnt="0">
        <dgm:presLayoutVars>
          <dgm:dir/>
          <dgm:animOne val="branch"/>
          <dgm:animLvl val="lvl"/>
        </dgm:presLayoutVars>
      </dgm:prSet>
      <dgm:spPr/>
    </dgm:pt>
    <dgm:pt modelId="{1748277D-B58D-47C6-9122-EEE9F8EB2CE4}" type="pres">
      <dgm:prSet presAssocID="{218E60A4-C2B8-4D52-BDD2-A15AC20257EA}" presName="thickLine" presStyleLbl="alignNode1" presStyleIdx="0" presStyleCnt="5"/>
      <dgm:spPr/>
    </dgm:pt>
    <dgm:pt modelId="{160F64D5-3A86-4F37-9FE7-5D89FCA7ED78}" type="pres">
      <dgm:prSet presAssocID="{218E60A4-C2B8-4D52-BDD2-A15AC20257EA}" presName="horz1" presStyleCnt="0"/>
      <dgm:spPr/>
    </dgm:pt>
    <dgm:pt modelId="{83E0489A-39D8-4532-84E6-B4EC738408FA}" type="pres">
      <dgm:prSet presAssocID="{218E60A4-C2B8-4D52-BDD2-A15AC20257EA}" presName="tx1" presStyleLbl="revTx" presStyleIdx="0" presStyleCnt="5"/>
      <dgm:spPr/>
    </dgm:pt>
    <dgm:pt modelId="{2557F9BB-65D4-477D-8837-6D2FD50959B8}" type="pres">
      <dgm:prSet presAssocID="{218E60A4-C2B8-4D52-BDD2-A15AC20257EA}" presName="vert1" presStyleCnt="0"/>
      <dgm:spPr/>
    </dgm:pt>
    <dgm:pt modelId="{2BCBA990-F2A0-41CB-B3EA-11B13A26C892}" type="pres">
      <dgm:prSet presAssocID="{DA086388-AC23-48CD-B10F-B80389A12930}" presName="thickLine" presStyleLbl="alignNode1" presStyleIdx="1" presStyleCnt="5"/>
      <dgm:spPr/>
    </dgm:pt>
    <dgm:pt modelId="{60B6D418-709F-4E21-A86F-7F47AB4A87EE}" type="pres">
      <dgm:prSet presAssocID="{DA086388-AC23-48CD-B10F-B80389A12930}" presName="horz1" presStyleCnt="0"/>
      <dgm:spPr/>
    </dgm:pt>
    <dgm:pt modelId="{D1F44AF9-FDE0-408C-91A2-67C6D067B644}" type="pres">
      <dgm:prSet presAssocID="{DA086388-AC23-48CD-B10F-B80389A12930}" presName="tx1" presStyleLbl="revTx" presStyleIdx="1" presStyleCnt="5"/>
      <dgm:spPr/>
    </dgm:pt>
    <dgm:pt modelId="{4A9EC294-55E8-45A2-9A6F-F6B6A1D9053A}" type="pres">
      <dgm:prSet presAssocID="{DA086388-AC23-48CD-B10F-B80389A12930}" presName="vert1" presStyleCnt="0"/>
      <dgm:spPr/>
    </dgm:pt>
    <dgm:pt modelId="{3D819E7F-A7B9-406A-BC9B-DB5F7B4A8CE0}" type="pres">
      <dgm:prSet presAssocID="{70AEB5A0-7257-4293-A703-231751F6DD0C}" presName="thickLine" presStyleLbl="alignNode1" presStyleIdx="2" presStyleCnt="5"/>
      <dgm:spPr/>
    </dgm:pt>
    <dgm:pt modelId="{89D61D18-5928-4385-8C22-0909988E76E6}" type="pres">
      <dgm:prSet presAssocID="{70AEB5A0-7257-4293-A703-231751F6DD0C}" presName="horz1" presStyleCnt="0"/>
      <dgm:spPr/>
    </dgm:pt>
    <dgm:pt modelId="{55413086-235D-496D-B6A2-B32A14660C69}" type="pres">
      <dgm:prSet presAssocID="{70AEB5A0-7257-4293-A703-231751F6DD0C}" presName="tx1" presStyleLbl="revTx" presStyleIdx="2" presStyleCnt="5"/>
      <dgm:spPr/>
    </dgm:pt>
    <dgm:pt modelId="{A1D70975-7BD3-4E3C-BC1E-859BF2CC9C46}" type="pres">
      <dgm:prSet presAssocID="{70AEB5A0-7257-4293-A703-231751F6DD0C}" presName="vert1" presStyleCnt="0"/>
      <dgm:spPr/>
    </dgm:pt>
    <dgm:pt modelId="{46A1C273-3266-4C1C-B657-2421C3F55069}" type="pres">
      <dgm:prSet presAssocID="{488177DB-A3DC-4ECF-A897-556F377A4964}" presName="thickLine" presStyleLbl="alignNode1" presStyleIdx="3" presStyleCnt="5"/>
      <dgm:spPr/>
    </dgm:pt>
    <dgm:pt modelId="{E62E6070-E169-4673-B974-DF4FA65A5008}" type="pres">
      <dgm:prSet presAssocID="{488177DB-A3DC-4ECF-A897-556F377A4964}" presName="horz1" presStyleCnt="0"/>
      <dgm:spPr/>
    </dgm:pt>
    <dgm:pt modelId="{68ABC23B-817E-429C-AF67-07179B69E244}" type="pres">
      <dgm:prSet presAssocID="{488177DB-A3DC-4ECF-A897-556F377A4964}" presName="tx1" presStyleLbl="revTx" presStyleIdx="3" presStyleCnt="5"/>
      <dgm:spPr/>
    </dgm:pt>
    <dgm:pt modelId="{6423EE89-93F6-46D9-8FAC-74CDFA28DDD5}" type="pres">
      <dgm:prSet presAssocID="{488177DB-A3DC-4ECF-A897-556F377A4964}" presName="vert1" presStyleCnt="0"/>
      <dgm:spPr/>
    </dgm:pt>
    <dgm:pt modelId="{FC6039F4-DCE7-42F9-A504-85115B913ABF}" type="pres">
      <dgm:prSet presAssocID="{DC3D86BD-9522-4DDF-9D79-3C1894AD4E4D}" presName="thickLine" presStyleLbl="alignNode1" presStyleIdx="4" presStyleCnt="5"/>
      <dgm:spPr/>
    </dgm:pt>
    <dgm:pt modelId="{AAEA1762-3114-47C5-9003-3C8D87ACDB0B}" type="pres">
      <dgm:prSet presAssocID="{DC3D86BD-9522-4DDF-9D79-3C1894AD4E4D}" presName="horz1" presStyleCnt="0"/>
      <dgm:spPr/>
    </dgm:pt>
    <dgm:pt modelId="{28A8C889-C2B6-43E7-B09F-2B1EAB669524}" type="pres">
      <dgm:prSet presAssocID="{DC3D86BD-9522-4DDF-9D79-3C1894AD4E4D}" presName="tx1" presStyleLbl="revTx" presStyleIdx="4" presStyleCnt="5"/>
      <dgm:spPr/>
    </dgm:pt>
    <dgm:pt modelId="{60AB5C98-0E8B-4E33-B8F9-773212F89A0A}" type="pres">
      <dgm:prSet presAssocID="{DC3D86BD-9522-4DDF-9D79-3C1894AD4E4D}" presName="vert1" presStyleCnt="0"/>
      <dgm:spPr/>
    </dgm:pt>
  </dgm:ptLst>
  <dgm:cxnLst>
    <dgm:cxn modelId="{0ADAC70A-B22E-41AB-9C88-9ADDBAB320DF}" type="presOf" srcId="{218E60A4-C2B8-4D52-BDD2-A15AC20257EA}" destId="{83E0489A-39D8-4532-84E6-B4EC738408FA}" srcOrd="0" destOrd="0" presId="urn:microsoft.com/office/officeart/2008/layout/LinedList"/>
    <dgm:cxn modelId="{005A350C-6CCA-4578-AF93-B716E045359C}" type="presOf" srcId="{70AEB5A0-7257-4293-A703-231751F6DD0C}" destId="{55413086-235D-496D-B6A2-B32A14660C69}" srcOrd="0" destOrd="0" presId="urn:microsoft.com/office/officeart/2008/layout/LinedList"/>
    <dgm:cxn modelId="{1EE0731C-5DF7-4F10-9B10-D1DBB1965E92}" srcId="{A9A4FB19-5FEC-4E8B-8D1E-74079AC65BD0}" destId="{70AEB5A0-7257-4293-A703-231751F6DD0C}" srcOrd="2" destOrd="0" parTransId="{BC8CD4FB-8743-43EF-9B5A-A4695AFD8B8E}" sibTransId="{F01C8ECA-FBA9-4807-9FAB-025386DC0E5D}"/>
    <dgm:cxn modelId="{BA3F7B25-9EF3-4B67-B690-E1C6CE3C4E4F}" type="presOf" srcId="{488177DB-A3DC-4ECF-A897-556F377A4964}" destId="{68ABC23B-817E-429C-AF67-07179B69E244}" srcOrd="0" destOrd="0" presId="urn:microsoft.com/office/officeart/2008/layout/LinedList"/>
    <dgm:cxn modelId="{1EA1DD2A-D814-4A6C-BDD1-E490738A5566}" type="presOf" srcId="{DC3D86BD-9522-4DDF-9D79-3C1894AD4E4D}" destId="{28A8C889-C2B6-43E7-B09F-2B1EAB669524}" srcOrd="0" destOrd="0" presId="urn:microsoft.com/office/officeart/2008/layout/LinedList"/>
    <dgm:cxn modelId="{8CEA8E30-13E5-4C9B-AB02-642B4AD9F3B3}" srcId="{A9A4FB19-5FEC-4E8B-8D1E-74079AC65BD0}" destId="{DA086388-AC23-48CD-B10F-B80389A12930}" srcOrd="1" destOrd="0" parTransId="{55B0A3FE-6BEC-4847-8431-C331A8E28DD9}" sibTransId="{18404814-D088-4E0C-A108-D83793F2E418}"/>
    <dgm:cxn modelId="{B8023A33-B220-4CCE-9EEA-0AC8E7323ED3}" srcId="{A9A4FB19-5FEC-4E8B-8D1E-74079AC65BD0}" destId="{218E60A4-C2B8-4D52-BDD2-A15AC20257EA}" srcOrd="0" destOrd="0" parTransId="{1E94F99F-5ADB-42A3-A46B-7EFF4D8EB278}" sibTransId="{1E956614-C1BF-42C6-9A08-2AFBF2D4099D}"/>
    <dgm:cxn modelId="{44B7DE39-4D21-4070-BD6D-2CE5DB431D42}" srcId="{A9A4FB19-5FEC-4E8B-8D1E-74079AC65BD0}" destId="{488177DB-A3DC-4ECF-A897-556F377A4964}" srcOrd="3" destOrd="0" parTransId="{8C08E64E-F964-4982-A803-D4EE9E8FE4D2}" sibTransId="{332E34F2-8359-4DD4-B785-0D97F9AB4CBD}"/>
    <dgm:cxn modelId="{3A77655A-C8C1-4BA1-8103-319A63625EEF}" srcId="{A9A4FB19-5FEC-4E8B-8D1E-74079AC65BD0}" destId="{DC3D86BD-9522-4DDF-9D79-3C1894AD4E4D}" srcOrd="4" destOrd="0" parTransId="{3D538A18-1FAD-4EB0-8166-66D82F807160}" sibTransId="{F4DAB98C-2347-468C-9076-F366E9911B53}"/>
    <dgm:cxn modelId="{53BC9580-1D24-4734-86F7-2DA425197B0C}" type="presOf" srcId="{A9A4FB19-5FEC-4E8B-8D1E-74079AC65BD0}" destId="{D358669F-E6EC-4A89-9301-289CAF8B002B}" srcOrd="0" destOrd="0" presId="urn:microsoft.com/office/officeart/2008/layout/LinedList"/>
    <dgm:cxn modelId="{2F6DACC0-869E-4B76-BDB7-33F259EE6FB5}" type="presOf" srcId="{DA086388-AC23-48CD-B10F-B80389A12930}" destId="{D1F44AF9-FDE0-408C-91A2-67C6D067B644}" srcOrd="0" destOrd="0" presId="urn:microsoft.com/office/officeart/2008/layout/LinedList"/>
    <dgm:cxn modelId="{45430DBB-450E-44E9-B129-5E3F6CEDFFEA}" type="presParOf" srcId="{D358669F-E6EC-4A89-9301-289CAF8B002B}" destId="{1748277D-B58D-47C6-9122-EEE9F8EB2CE4}" srcOrd="0" destOrd="0" presId="urn:microsoft.com/office/officeart/2008/layout/LinedList"/>
    <dgm:cxn modelId="{29518D94-C098-486C-9FDA-CFA7CE906F16}" type="presParOf" srcId="{D358669F-E6EC-4A89-9301-289CAF8B002B}" destId="{160F64D5-3A86-4F37-9FE7-5D89FCA7ED78}" srcOrd="1" destOrd="0" presId="urn:microsoft.com/office/officeart/2008/layout/LinedList"/>
    <dgm:cxn modelId="{F01A9608-13D6-4A7D-AA43-4A0ABE7A0088}" type="presParOf" srcId="{160F64D5-3A86-4F37-9FE7-5D89FCA7ED78}" destId="{83E0489A-39D8-4532-84E6-B4EC738408FA}" srcOrd="0" destOrd="0" presId="urn:microsoft.com/office/officeart/2008/layout/LinedList"/>
    <dgm:cxn modelId="{EAA1F483-58A0-42ED-9F37-5E0BA8932352}" type="presParOf" srcId="{160F64D5-3A86-4F37-9FE7-5D89FCA7ED78}" destId="{2557F9BB-65D4-477D-8837-6D2FD50959B8}" srcOrd="1" destOrd="0" presId="urn:microsoft.com/office/officeart/2008/layout/LinedList"/>
    <dgm:cxn modelId="{A808B74C-1B33-4972-A596-B0CC3F8F7EC2}" type="presParOf" srcId="{D358669F-E6EC-4A89-9301-289CAF8B002B}" destId="{2BCBA990-F2A0-41CB-B3EA-11B13A26C892}" srcOrd="2" destOrd="0" presId="urn:microsoft.com/office/officeart/2008/layout/LinedList"/>
    <dgm:cxn modelId="{9C749658-3406-45FB-AC2C-CEC34592C1DA}" type="presParOf" srcId="{D358669F-E6EC-4A89-9301-289CAF8B002B}" destId="{60B6D418-709F-4E21-A86F-7F47AB4A87EE}" srcOrd="3" destOrd="0" presId="urn:microsoft.com/office/officeart/2008/layout/LinedList"/>
    <dgm:cxn modelId="{2451BE7B-2BF3-4C1D-8F15-099BC948BB5F}" type="presParOf" srcId="{60B6D418-709F-4E21-A86F-7F47AB4A87EE}" destId="{D1F44AF9-FDE0-408C-91A2-67C6D067B644}" srcOrd="0" destOrd="0" presId="urn:microsoft.com/office/officeart/2008/layout/LinedList"/>
    <dgm:cxn modelId="{452CDE10-3C6E-47C4-85F9-CFF1501ABEDD}" type="presParOf" srcId="{60B6D418-709F-4E21-A86F-7F47AB4A87EE}" destId="{4A9EC294-55E8-45A2-9A6F-F6B6A1D9053A}" srcOrd="1" destOrd="0" presId="urn:microsoft.com/office/officeart/2008/layout/LinedList"/>
    <dgm:cxn modelId="{1621CF0C-2F61-4A03-AF50-7A18CF643F82}" type="presParOf" srcId="{D358669F-E6EC-4A89-9301-289CAF8B002B}" destId="{3D819E7F-A7B9-406A-BC9B-DB5F7B4A8CE0}" srcOrd="4" destOrd="0" presId="urn:microsoft.com/office/officeart/2008/layout/LinedList"/>
    <dgm:cxn modelId="{7911CDA1-C579-487A-B6FB-BFDB8FBC4166}" type="presParOf" srcId="{D358669F-E6EC-4A89-9301-289CAF8B002B}" destId="{89D61D18-5928-4385-8C22-0909988E76E6}" srcOrd="5" destOrd="0" presId="urn:microsoft.com/office/officeart/2008/layout/LinedList"/>
    <dgm:cxn modelId="{F8DB0AAD-CFEA-46E3-9489-02062CA97992}" type="presParOf" srcId="{89D61D18-5928-4385-8C22-0909988E76E6}" destId="{55413086-235D-496D-B6A2-B32A14660C69}" srcOrd="0" destOrd="0" presId="urn:microsoft.com/office/officeart/2008/layout/LinedList"/>
    <dgm:cxn modelId="{EF2D0522-5EDE-4778-9C8E-6A672BB971F4}" type="presParOf" srcId="{89D61D18-5928-4385-8C22-0909988E76E6}" destId="{A1D70975-7BD3-4E3C-BC1E-859BF2CC9C46}" srcOrd="1" destOrd="0" presId="urn:microsoft.com/office/officeart/2008/layout/LinedList"/>
    <dgm:cxn modelId="{3B8E0F59-7CD7-47CF-B95E-8A9F2AF259AF}" type="presParOf" srcId="{D358669F-E6EC-4A89-9301-289CAF8B002B}" destId="{46A1C273-3266-4C1C-B657-2421C3F55069}" srcOrd="6" destOrd="0" presId="urn:microsoft.com/office/officeart/2008/layout/LinedList"/>
    <dgm:cxn modelId="{B4E4901C-10B2-4429-AF83-08FDE3296B5C}" type="presParOf" srcId="{D358669F-E6EC-4A89-9301-289CAF8B002B}" destId="{E62E6070-E169-4673-B974-DF4FA65A5008}" srcOrd="7" destOrd="0" presId="urn:microsoft.com/office/officeart/2008/layout/LinedList"/>
    <dgm:cxn modelId="{0363B5F8-D0CD-4D7F-8577-308315ABE902}" type="presParOf" srcId="{E62E6070-E169-4673-B974-DF4FA65A5008}" destId="{68ABC23B-817E-429C-AF67-07179B69E244}" srcOrd="0" destOrd="0" presId="urn:microsoft.com/office/officeart/2008/layout/LinedList"/>
    <dgm:cxn modelId="{168389E9-2F13-4E0A-AA82-3EE7FE22DC7E}" type="presParOf" srcId="{E62E6070-E169-4673-B974-DF4FA65A5008}" destId="{6423EE89-93F6-46D9-8FAC-74CDFA28DDD5}" srcOrd="1" destOrd="0" presId="urn:microsoft.com/office/officeart/2008/layout/LinedList"/>
    <dgm:cxn modelId="{44615610-F4DD-4AB5-BF65-6155E53FF0A4}" type="presParOf" srcId="{D358669F-E6EC-4A89-9301-289CAF8B002B}" destId="{FC6039F4-DCE7-42F9-A504-85115B913ABF}" srcOrd="8" destOrd="0" presId="urn:microsoft.com/office/officeart/2008/layout/LinedList"/>
    <dgm:cxn modelId="{28CD365A-DC45-45F4-9E92-4EB4154DE415}" type="presParOf" srcId="{D358669F-E6EC-4A89-9301-289CAF8B002B}" destId="{AAEA1762-3114-47C5-9003-3C8D87ACDB0B}" srcOrd="9" destOrd="0" presId="urn:microsoft.com/office/officeart/2008/layout/LinedList"/>
    <dgm:cxn modelId="{70AAE2FB-A97A-4B92-8267-389BB51114D0}" type="presParOf" srcId="{AAEA1762-3114-47C5-9003-3C8D87ACDB0B}" destId="{28A8C889-C2B6-43E7-B09F-2B1EAB669524}" srcOrd="0" destOrd="0" presId="urn:microsoft.com/office/officeart/2008/layout/LinedList"/>
    <dgm:cxn modelId="{84CAA420-86F8-4BCA-A5F9-5179C7401D31}" type="presParOf" srcId="{AAEA1762-3114-47C5-9003-3C8D87ACDB0B}" destId="{60AB5C98-0E8B-4E33-B8F9-773212F89A0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1DC37F-21E5-4C6B-BEAF-21BA69F60C32}">
      <dsp:nvSpPr>
        <dsp:cNvPr id="0" name=""/>
        <dsp:cNvSpPr/>
      </dsp:nvSpPr>
      <dsp:spPr>
        <a:xfrm>
          <a:off x="0" y="17964"/>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Clasa `Book` modelează o carte ce poate fi:</a:t>
          </a:r>
          <a:endParaRPr lang="en-US" sz="3300" kern="1200"/>
        </a:p>
      </dsp:txBody>
      <dsp:txXfrm>
        <a:off x="38638" y="56602"/>
        <a:ext cx="7809424" cy="714229"/>
      </dsp:txXfrm>
    </dsp:sp>
    <dsp:sp modelId="{A983EBC0-02A3-48C7-8C7F-9C7CD4DE9D6C}">
      <dsp:nvSpPr>
        <dsp:cNvPr id="0" name=""/>
        <dsp:cNvSpPr/>
      </dsp:nvSpPr>
      <dsp:spPr>
        <a:xfrm>
          <a:off x="0" y="809469"/>
          <a:ext cx="78867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Disponibilă (Available)</a:t>
          </a:r>
        </a:p>
        <a:p>
          <a:pPr marL="228600" lvl="1" indent="-228600" algn="l" defTabSz="1155700">
            <a:lnSpc>
              <a:spcPct val="90000"/>
            </a:lnSpc>
            <a:spcBef>
              <a:spcPct val="0"/>
            </a:spcBef>
            <a:spcAft>
              <a:spcPct val="20000"/>
            </a:spcAft>
            <a:buChar char="•"/>
          </a:pPr>
          <a:r>
            <a:rPr lang="en-US" sz="2600" kern="1200"/>
            <a:t>Rezervată (Reserved)</a:t>
          </a:r>
        </a:p>
        <a:p>
          <a:pPr marL="228600" lvl="1" indent="-228600" algn="l" defTabSz="1155700">
            <a:lnSpc>
              <a:spcPct val="90000"/>
            </a:lnSpc>
            <a:spcBef>
              <a:spcPct val="0"/>
            </a:spcBef>
            <a:spcAft>
              <a:spcPct val="20000"/>
            </a:spcAft>
            <a:buChar char="•"/>
          </a:pPr>
          <a:r>
            <a:rPr lang="en-US" sz="2600" kern="1200"/>
            <a:t>Împrumutată (Borrowed)</a:t>
          </a:r>
        </a:p>
      </dsp:txBody>
      <dsp:txXfrm>
        <a:off x="0" y="809469"/>
        <a:ext cx="7886700" cy="1366200"/>
      </dsp:txXfrm>
    </dsp:sp>
    <dsp:sp modelId="{8BA94559-F63D-4F46-B29D-01E34B615192}">
      <dsp:nvSpPr>
        <dsp:cNvPr id="0" name=""/>
        <dsp:cNvSpPr/>
      </dsp:nvSpPr>
      <dsp:spPr>
        <a:xfrm>
          <a:off x="0" y="2175669"/>
          <a:ext cx="7886700" cy="79150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Variabile interne:</a:t>
          </a:r>
          <a:endParaRPr lang="en-US" sz="3300" kern="1200"/>
        </a:p>
      </dsp:txBody>
      <dsp:txXfrm>
        <a:off x="38638" y="2214307"/>
        <a:ext cx="7809424" cy="714229"/>
      </dsp:txXfrm>
    </dsp:sp>
    <dsp:sp modelId="{EC0C0120-68AA-4D54-A4DE-64711FBE4295}">
      <dsp:nvSpPr>
        <dsp:cNvPr id="0" name=""/>
        <dsp:cNvSpPr/>
      </dsp:nvSpPr>
      <dsp:spPr>
        <a:xfrm>
          <a:off x="0" y="2967174"/>
          <a:ext cx="7886700"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`state`: starea curentă</a:t>
          </a:r>
        </a:p>
        <a:p>
          <a:pPr marL="228600" lvl="1" indent="-228600" algn="l" defTabSz="1155700">
            <a:lnSpc>
              <a:spcPct val="90000"/>
            </a:lnSpc>
            <a:spcBef>
              <a:spcPct val="0"/>
            </a:spcBef>
            <a:spcAft>
              <a:spcPct val="20000"/>
            </a:spcAft>
            <a:buChar char="•"/>
          </a:pPr>
          <a:r>
            <a:rPr lang="en-US" sz="2600" kern="1200"/>
            <a:t>`res_cust_id`: ID client care a rezervat</a:t>
          </a:r>
        </a:p>
        <a:p>
          <a:pPr marL="228600" lvl="1" indent="-228600" algn="l" defTabSz="1155700">
            <a:lnSpc>
              <a:spcPct val="90000"/>
            </a:lnSpc>
            <a:spcBef>
              <a:spcPct val="0"/>
            </a:spcBef>
            <a:spcAft>
              <a:spcPct val="20000"/>
            </a:spcAft>
            <a:buChar char="•"/>
          </a:pPr>
          <a:r>
            <a:rPr lang="en-US" sz="2600" kern="1200"/>
            <a:t>- `bor_cust_id`: ID client care a împrumutat</a:t>
          </a:r>
        </a:p>
      </dsp:txBody>
      <dsp:txXfrm>
        <a:off x="0" y="2967174"/>
        <a:ext cx="7886700" cy="1366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EF4FD-6870-45BF-A45E-1DE761CFD19B}">
      <dsp:nvSpPr>
        <dsp:cNvPr id="0" name=""/>
        <dsp:cNvSpPr/>
      </dsp:nvSpPr>
      <dsp:spPr>
        <a:xfrm>
          <a:off x="0" y="35783"/>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ro-RO" sz="3300" kern="1200"/>
            <a:t>-Rezervă</a:t>
          </a:r>
          <a:r>
            <a:rPr lang="en-US" sz="3300" kern="1200"/>
            <a:t> o carte</a:t>
          </a:r>
        </a:p>
      </dsp:txBody>
      <dsp:txXfrm>
        <a:off x="38638" y="74421"/>
        <a:ext cx="7809424" cy="714229"/>
      </dsp:txXfrm>
    </dsp:sp>
    <dsp:sp modelId="{02084D22-FFC7-4E1B-B5D1-6D70FE7D877F}">
      <dsp:nvSpPr>
        <dsp:cNvPr id="0" name=""/>
        <dsp:cNvSpPr/>
      </dsp:nvSpPr>
      <dsp:spPr>
        <a:xfrm>
          <a:off x="0" y="922328"/>
          <a:ext cx="7886700" cy="79150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Condiții:</a:t>
          </a:r>
          <a:endParaRPr lang="en-US" sz="3300" kern="1200"/>
        </a:p>
      </dsp:txBody>
      <dsp:txXfrm>
        <a:off x="38638" y="960966"/>
        <a:ext cx="7809424" cy="714229"/>
      </dsp:txXfrm>
    </dsp:sp>
    <dsp:sp modelId="{CEB0EF74-20C7-4E3A-B51D-06F9C5DD70E3}">
      <dsp:nvSpPr>
        <dsp:cNvPr id="0" name=""/>
        <dsp:cNvSpPr/>
      </dsp:nvSpPr>
      <dsp:spPr>
        <a:xfrm>
          <a:off x="0" y="1713834"/>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Cartea trebuie să fie "Available"</a:t>
          </a:r>
        </a:p>
        <a:p>
          <a:pPr marL="228600" lvl="1" indent="-228600" algn="l" defTabSz="1155700">
            <a:lnSpc>
              <a:spcPct val="90000"/>
            </a:lnSpc>
            <a:spcBef>
              <a:spcPct val="0"/>
            </a:spcBef>
            <a:spcAft>
              <a:spcPct val="20000"/>
            </a:spcAft>
            <a:buChar char="•"/>
          </a:pPr>
          <a:r>
            <a:rPr lang="en-US" sz="2600" kern="1200"/>
            <a:t>`x &gt; 0` (ID client pozitiv)</a:t>
          </a:r>
        </a:p>
      </dsp:txBody>
      <dsp:txXfrm>
        <a:off x="0" y="1713834"/>
        <a:ext cx="7886700" cy="905107"/>
      </dsp:txXfrm>
    </dsp:sp>
    <dsp:sp modelId="{4937F6CA-B8EE-4E0A-B39F-605BDF019D31}">
      <dsp:nvSpPr>
        <dsp:cNvPr id="0" name=""/>
        <dsp:cNvSpPr/>
      </dsp:nvSpPr>
      <dsp:spPr>
        <a:xfrm>
          <a:off x="0" y="2618941"/>
          <a:ext cx="7886700" cy="79150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Acțiuni:</a:t>
          </a:r>
          <a:endParaRPr lang="en-US" sz="3300" kern="1200"/>
        </a:p>
      </dsp:txBody>
      <dsp:txXfrm>
        <a:off x="38638" y="2657579"/>
        <a:ext cx="7809424" cy="714229"/>
      </dsp:txXfrm>
    </dsp:sp>
    <dsp:sp modelId="{449E0276-BA46-486D-AE20-C090A88C85AB}">
      <dsp:nvSpPr>
        <dsp:cNvPr id="0" name=""/>
        <dsp:cNvSpPr/>
      </dsp:nvSpPr>
      <dsp:spPr>
        <a:xfrm>
          <a:off x="0" y="3410446"/>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`res_cust_id = x`</a:t>
          </a:r>
        </a:p>
        <a:p>
          <a:pPr marL="228600" lvl="1" indent="-228600" algn="l" defTabSz="1155700">
            <a:lnSpc>
              <a:spcPct val="90000"/>
            </a:lnSpc>
            <a:spcBef>
              <a:spcPct val="0"/>
            </a:spcBef>
            <a:spcAft>
              <a:spcPct val="20000"/>
            </a:spcAft>
            <a:buChar char="•"/>
          </a:pPr>
          <a:r>
            <a:rPr lang="en-US" sz="2600" kern="1200"/>
            <a:t>Starea devine "Reserved"</a:t>
          </a:r>
        </a:p>
      </dsp:txBody>
      <dsp:txXfrm>
        <a:off x="0" y="3410446"/>
        <a:ext cx="7886700" cy="90510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CD6DC-7419-4C60-9378-B24C63F8A952}">
      <dsp:nvSpPr>
        <dsp:cNvPr id="0" name=""/>
        <dsp:cNvSpPr/>
      </dsp:nvSpPr>
      <dsp:spPr>
        <a:xfrm>
          <a:off x="0" y="35783"/>
          <a:ext cx="7886700" cy="79150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ro-RO" sz="3300" kern="1200"/>
            <a:t>-</a:t>
          </a:r>
          <a:r>
            <a:rPr lang="en-US" sz="3300" kern="1200"/>
            <a:t>Împrumută o carte rezervată</a:t>
          </a:r>
        </a:p>
      </dsp:txBody>
      <dsp:txXfrm>
        <a:off x="38638" y="74421"/>
        <a:ext cx="7809424" cy="714229"/>
      </dsp:txXfrm>
    </dsp:sp>
    <dsp:sp modelId="{6CE48AA9-046D-4C68-92C8-A04D1A8EED04}">
      <dsp:nvSpPr>
        <dsp:cNvPr id="0" name=""/>
        <dsp:cNvSpPr/>
      </dsp:nvSpPr>
      <dsp:spPr>
        <a:xfrm>
          <a:off x="0" y="922328"/>
          <a:ext cx="7886700" cy="791505"/>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Condiții:</a:t>
          </a:r>
          <a:endParaRPr lang="en-US" sz="3300" kern="1200"/>
        </a:p>
      </dsp:txBody>
      <dsp:txXfrm>
        <a:off x="38638" y="960966"/>
        <a:ext cx="7809424" cy="714229"/>
      </dsp:txXfrm>
    </dsp:sp>
    <dsp:sp modelId="{284BC1BE-0357-4A27-8215-6D83D04DD6D4}">
      <dsp:nvSpPr>
        <dsp:cNvPr id="0" name=""/>
        <dsp:cNvSpPr/>
      </dsp:nvSpPr>
      <dsp:spPr>
        <a:xfrm>
          <a:off x="0" y="1713834"/>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Cartea trebuie să fie "Reserved"</a:t>
          </a:r>
        </a:p>
        <a:p>
          <a:pPr marL="228600" lvl="1" indent="-228600" algn="l" defTabSz="1155700">
            <a:lnSpc>
              <a:spcPct val="90000"/>
            </a:lnSpc>
            <a:spcBef>
              <a:spcPct val="0"/>
            </a:spcBef>
            <a:spcAft>
              <a:spcPct val="20000"/>
            </a:spcAft>
            <a:buChar char="•"/>
          </a:pPr>
          <a:r>
            <a:rPr lang="en-US" sz="2600" kern="1200"/>
            <a:t>Clientul `x` trebuie să fie același cu `res_cust_id`</a:t>
          </a:r>
        </a:p>
      </dsp:txBody>
      <dsp:txXfrm>
        <a:off x="0" y="1713834"/>
        <a:ext cx="7886700" cy="905107"/>
      </dsp:txXfrm>
    </dsp:sp>
    <dsp:sp modelId="{7628419C-C548-42CC-98EC-4D1719842FA2}">
      <dsp:nvSpPr>
        <dsp:cNvPr id="0" name=""/>
        <dsp:cNvSpPr/>
      </dsp:nvSpPr>
      <dsp:spPr>
        <a:xfrm>
          <a:off x="0" y="2618941"/>
          <a:ext cx="7886700" cy="791505"/>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a:t>Acțiuni:</a:t>
          </a:r>
          <a:endParaRPr lang="en-US" sz="3300" kern="1200"/>
        </a:p>
      </dsp:txBody>
      <dsp:txXfrm>
        <a:off x="38638" y="2657579"/>
        <a:ext cx="7809424" cy="714229"/>
      </dsp:txXfrm>
    </dsp:sp>
    <dsp:sp modelId="{200B8CD5-C8B5-45AD-84C4-BAEC1A2A1352}">
      <dsp:nvSpPr>
        <dsp:cNvPr id="0" name=""/>
        <dsp:cNvSpPr/>
      </dsp:nvSpPr>
      <dsp:spPr>
        <a:xfrm>
          <a:off x="0" y="3410446"/>
          <a:ext cx="7886700" cy="905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0403"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a:t>`bor_cust_id = x`</a:t>
          </a:r>
        </a:p>
        <a:p>
          <a:pPr marL="228600" lvl="1" indent="-228600" algn="l" defTabSz="1155700">
            <a:lnSpc>
              <a:spcPct val="90000"/>
            </a:lnSpc>
            <a:spcBef>
              <a:spcPct val="0"/>
            </a:spcBef>
            <a:spcAft>
              <a:spcPct val="20000"/>
            </a:spcAft>
            <a:buChar char="•"/>
          </a:pPr>
          <a:r>
            <a:rPr lang="en-US" sz="2600" kern="1200"/>
            <a:t>Starea devine "Borrowed"</a:t>
          </a:r>
        </a:p>
      </dsp:txBody>
      <dsp:txXfrm>
        <a:off x="0" y="3410446"/>
        <a:ext cx="7886700" cy="90510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858F0-DCBE-4CA5-A640-8FA66B47CF8B}">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7D253-243D-46FB-A977-2DB12BBD7BD3}">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Available --[res(x&gt;0)]--&gt; Reserved</a:t>
          </a:r>
        </a:p>
      </dsp:txBody>
      <dsp:txXfrm>
        <a:off x="456496" y="980400"/>
        <a:ext cx="3381034" cy="2099279"/>
      </dsp:txXfrm>
    </dsp:sp>
    <dsp:sp modelId="{C6F04689-4299-433E-84C4-82D649DBC9AB}">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4CA81E-A792-4D4E-BEFE-34D66089627D}">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t>- Reserved --[bor(x == res_cust_id)]--&gt; Borrowed</a:t>
          </a:r>
        </a:p>
      </dsp:txBody>
      <dsp:txXfrm>
        <a:off x="4748523" y="980400"/>
        <a:ext cx="3381034" cy="20992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D9BED-8B69-461F-AA26-CD51AED82EF2}">
      <dsp:nvSpPr>
        <dsp:cNvPr id="0" name=""/>
        <dsp:cNvSpPr/>
      </dsp:nvSpPr>
      <dsp:spPr>
        <a:xfrm>
          <a:off x="0" y="4473396"/>
          <a:ext cx="5000124" cy="978669"/>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o-RO" sz="1700" kern="1200"/>
            <a:t>Dacă ambele funcționează → fitness = 0</a:t>
          </a:r>
          <a:endParaRPr lang="en-US" sz="1700" kern="1200"/>
        </a:p>
      </dsp:txBody>
      <dsp:txXfrm>
        <a:off x="0" y="4473396"/>
        <a:ext cx="5000124" cy="978669"/>
      </dsp:txXfrm>
    </dsp:sp>
    <dsp:sp modelId="{08518017-8F80-4D1A-9A6E-21A4ACE7F44C}">
      <dsp:nvSpPr>
        <dsp:cNvPr id="0" name=""/>
        <dsp:cNvSpPr/>
      </dsp:nvSpPr>
      <dsp:spPr>
        <a:xfrm rot="10800000">
          <a:off x="0" y="2982882"/>
          <a:ext cx="5000124" cy="1505194"/>
        </a:xfrm>
        <a:prstGeom prst="upArrowCallou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o-RO" sz="1700" kern="1200"/>
            <a:t>Dacă bor(x2) eșuează → fitness = 1 + distanța față de x2 == x1</a:t>
          </a:r>
          <a:endParaRPr lang="en-US" sz="1700" kern="1200"/>
        </a:p>
      </dsp:txBody>
      <dsp:txXfrm rot="10800000">
        <a:off x="0" y="2982882"/>
        <a:ext cx="5000124" cy="978030"/>
      </dsp:txXfrm>
    </dsp:sp>
    <dsp:sp modelId="{5A7906A1-490D-4045-8310-A407BE76C2F4}">
      <dsp:nvSpPr>
        <dsp:cNvPr id="0" name=""/>
        <dsp:cNvSpPr/>
      </dsp:nvSpPr>
      <dsp:spPr>
        <a:xfrm rot="10800000">
          <a:off x="0" y="1492368"/>
          <a:ext cx="5000124" cy="1505194"/>
        </a:xfrm>
        <a:prstGeom prst="upArrowCallou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o-RO" sz="1700" kern="1200"/>
            <a:t>Dacă res(x1) eșuează → fitness = 2 + distanța față de x1 &gt; 0</a:t>
          </a:r>
          <a:endParaRPr lang="en-US" sz="1700" kern="1200"/>
        </a:p>
      </dsp:txBody>
      <dsp:txXfrm rot="10800000">
        <a:off x="0" y="1492368"/>
        <a:ext cx="5000124" cy="978030"/>
      </dsp:txXfrm>
    </dsp:sp>
    <dsp:sp modelId="{2684B1E9-8E7F-418C-BACA-8C8BD46E40D3}">
      <dsp:nvSpPr>
        <dsp:cNvPr id="0" name=""/>
        <dsp:cNvSpPr/>
      </dsp:nvSpPr>
      <dsp:spPr>
        <a:xfrm rot="10800000">
          <a:off x="0" y="1854"/>
          <a:ext cx="5000124" cy="1505194"/>
        </a:xfrm>
        <a:prstGeom prst="upArrowCallou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ro-RO" sz="1700" kern="1200"/>
            <a:t>Fitness = câți pași lipsesc pentru a atinge traseul dorit + cât de aproape e o condiție să fie adevărată.</a:t>
          </a:r>
          <a:endParaRPr lang="en-US" sz="1700" kern="1200"/>
        </a:p>
      </dsp:txBody>
      <dsp:txXfrm rot="10800000">
        <a:off x="0" y="1854"/>
        <a:ext cx="5000124" cy="9780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48277D-B58D-47C6-9122-EEE9F8EB2CE4}">
      <dsp:nvSpPr>
        <dsp:cNvPr id="0" name=""/>
        <dsp:cNvSpPr/>
      </dsp:nvSpPr>
      <dsp:spPr>
        <a:xfrm>
          <a:off x="0" y="665"/>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83E0489A-39D8-4532-84E6-B4EC738408FA}">
      <dsp:nvSpPr>
        <dsp:cNvPr id="0" name=""/>
        <dsp:cNvSpPr/>
      </dsp:nvSpPr>
      <dsp:spPr>
        <a:xfrm>
          <a:off x="0" y="665"/>
          <a:ext cx="5000124"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o-RO" sz="3000" kern="1200"/>
            <a:t>Inițializăm o populație de soluții (perechi [x1, x2])</a:t>
          </a:r>
          <a:endParaRPr lang="en-US" sz="3000" kern="1200"/>
        </a:p>
      </dsp:txBody>
      <dsp:txXfrm>
        <a:off x="0" y="665"/>
        <a:ext cx="5000124" cy="1090517"/>
      </dsp:txXfrm>
    </dsp:sp>
    <dsp:sp modelId="{2BCBA990-F2A0-41CB-B3EA-11B13A26C892}">
      <dsp:nvSpPr>
        <dsp:cNvPr id="0" name=""/>
        <dsp:cNvSpPr/>
      </dsp:nvSpPr>
      <dsp:spPr>
        <a:xfrm>
          <a:off x="0" y="1091183"/>
          <a:ext cx="500012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D1F44AF9-FDE0-408C-91A2-67C6D067B644}">
      <dsp:nvSpPr>
        <dsp:cNvPr id="0" name=""/>
        <dsp:cNvSpPr/>
      </dsp:nvSpPr>
      <dsp:spPr>
        <a:xfrm>
          <a:off x="0" y="1091183"/>
          <a:ext cx="5000124"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o-RO" sz="3000" kern="1200"/>
            <a:t>Calculăm fitness-ul pentru fiecare</a:t>
          </a:r>
          <a:endParaRPr lang="en-US" sz="3000" kern="1200"/>
        </a:p>
      </dsp:txBody>
      <dsp:txXfrm>
        <a:off x="0" y="1091183"/>
        <a:ext cx="5000124" cy="1090517"/>
      </dsp:txXfrm>
    </dsp:sp>
    <dsp:sp modelId="{3D819E7F-A7B9-406A-BC9B-DB5F7B4A8CE0}">
      <dsp:nvSpPr>
        <dsp:cNvPr id="0" name=""/>
        <dsp:cNvSpPr/>
      </dsp:nvSpPr>
      <dsp:spPr>
        <a:xfrm>
          <a:off x="0" y="2181701"/>
          <a:ext cx="5000124" cy="0"/>
        </a:xfrm>
        <a:prstGeom prst="lin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55413086-235D-496D-B6A2-B32A14660C69}">
      <dsp:nvSpPr>
        <dsp:cNvPr id="0" name=""/>
        <dsp:cNvSpPr/>
      </dsp:nvSpPr>
      <dsp:spPr>
        <a:xfrm>
          <a:off x="0" y="2181701"/>
          <a:ext cx="5000124"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o-RO" sz="3000" kern="1200"/>
            <a:t>Selectăm cei mai buni indivizi</a:t>
          </a:r>
          <a:endParaRPr lang="en-US" sz="3000" kern="1200"/>
        </a:p>
      </dsp:txBody>
      <dsp:txXfrm>
        <a:off x="0" y="2181701"/>
        <a:ext cx="5000124" cy="1090517"/>
      </dsp:txXfrm>
    </dsp:sp>
    <dsp:sp modelId="{46A1C273-3266-4C1C-B657-2421C3F55069}">
      <dsp:nvSpPr>
        <dsp:cNvPr id="0" name=""/>
        <dsp:cNvSpPr/>
      </dsp:nvSpPr>
      <dsp:spPr>
        <a:xfrm>
          <a:off x="0" y="3272218"/>
          <a:ext cx="5000124" cy="0"/>
        </a:xfrm>
        <a:prstGeom prst="lin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8ABC23B-817E-429C-AF67-07179B69E244}">
      <dsp:nvSpPr>
        <dsp:cNvPr id="0" name=""/>
        <dsp:cNvSpPr/>
      </dsp:nvSpPr>
      <dsp:spPr>
        <a:xfrm>
          <a:off x="0" y="3272218"/>
          <a:ext cx="5000124"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o-RO" sz="3000" kern="1200"/>
            <a:t>Facem crossover + mutație pentru a genera urmași</a:t>
          </a:r>
          <a:endParaRPr lang="en-US" sz="3000" kern="1200"/>
        </a:p>
      </dsp:txBody>
      <dsp:txXfrm>
        <a:off x="0" y="3272218"/>
        <a:ext cx="5000124" cy="1090517"/>
      </dsp:txXfrm>
    </dsp:sp>
    <dsp:sp modelId="{FC6039F4-DCE7-42F9-A504-85115B913ABF}">
      <dsp:nvSpPr>
        <dsp:cNvPr id="0" name=""/>
        <dsp:cNvSpPr/>
      </dsp:nvSpPr>
      <dsp:spPr>
        <a:xfrm>
          <a:off x="0" y="4362736"/>
          <a:ext cx="5000124"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28A8C889-C2B6-43E7-B09F-2B1EAB669524}">
      <dsp:nvSpPr>
        <dsp:cNvPr id="0" name=""/>
        <dsp:cNvSpPr/>
      </dsp:nvSpPr>
      <dsp:spPr>
        <a:xfrm>
          <a:off x="0" y="4362736"/>
          <a:ext cx="5000124" cy="10905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ro-RO" sz="3000" kern="1200"/>
            <a:t>Repetăm până găsim fitness = 0</a:t>
          </a:r>
          <a:endParaRPr lang="en-US" sz="3000" kern="1200"/>
        </a:p>
      </dsp:txBody>
      <dsp:txXfrm>
        <a:off x="0" y="4362736"/>
        <a:ext cx="5000124" cy="10905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4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348" y="551962"/>
            <a:ext cx="8249304"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43000" y="1293338"/>
            <a:ext cx="6858000" cy="3274592"/>
          </a:xfrm>
        </p:spPr>
        <p:txBody>
          <a:bodyPr vert="horz" lIns="91440" tIns="45720" rIns="91440" bIns="45720" rtlCol="0" anchor="ctr">
            <a:normAutofit/>
          </a:bodyPr>
          <a:lstStyle/>
          <a:p>
            <a:pPr defTabSz="914400">
              <a:lnSpc>
                <a:spcPct val="90000"/>
              </a:lnSpc>
            </a:pPr>
            <a:r>
              <a:rPr lang="en-US" sz="3600" b="1" kern="1200" err="1">
                <a:latin typeface="+mj-lt"/>
                <a:ea typeface="+mj-ea"/>
                <a:cs typeface="+mj-cs"/>
              </a:rPr>
              <a:t>Proiect</a:t>
            </a:r>
            <a:r>
              <a:rPr lang="en-US" sz="3600" b="1" kern="1200" dirty="0">
                <a:latin typeface="+mj-lt"/>
                <a:ea typeface="+mj-ea"/>
                <a:cs typeface="+mj-cs"/>
              </a:rPr>
              <a:t> MFIS</a:t>
            </a:r>
            <a:br>
              <a:rPr lang="en-US" sz="1600" b="1" kern="1200" dirty="0"/>
            </a:br>
            <a:br>
              <a:rPr lang="en-US" sz="1600" b="1" kern="1200" dirty="0"/>
            </a:br>
            <a:br>
              <a:rPr lang="en-US" sz="1600" b="1" kern="1200" dirty="0"/>
            </a:br>
            <a:br>
              <a:rPr lang="en-US" sz="1600" b="1" kern="1200" dirty="0"/>
            </a:br>
            <a:br>
              <a:rPr lang="en-US" sz="1600" b="1" kern="1200" dirty="0"/>
            </a:br>
            <a:br>
              <a:rPr lang="en-US" sz="1600" b="1" kern="1200" dirty="0"/>
            </a:br>
            <a:r>
              <a:rPr lang="en-US" sz="1800" b="1" kern="1200" dirty="0">
                <a:latin typeface="+mj-lt"/>
                <a:ea typeface="+mj-ea"/>
                <a:cs typeface="+mj-cs"/>
              </a:rPr>
              <a:t>Search based testing </a:t>
            </a:r>
            <a:r>
              <a:rPr lang="en-US" sz="1800" b="1" kern="1200" err="1">
                <a:latin typeface="+mj-lt"/>
                <a:ea typeface="+mj-ea"/>
                <a:cs typeface="+mj-cs"/>
              </a:rPr>
              <a:t>pentru</a:t>
            </a:r>
            <a:r>
              <a:rPr lang="en-US" sz="1800" b="1" kern="1200" dirty="0">
                <a:latin typeface="+mj-lt"/>
                <a:ea typeface="+mj-ea"/>
                <a:cs typeface="+mj-cs"/>
              </a:rPr>
              <a:t> EFSM </a:t>
            </a:r>
            <a:r>
              <a:rPr lang="en-US" sz="1800" b="1" kern="1200" err="1">
                <a:latin typeface="+mj-lt"/>
                <a:ea typeface="+mj-ea"/>
                <a:cs typeface="+mj-cs"/>
              </a:rPr>
              <a:t>pentru</a:t>
            </a:r>
            <a:r>
              <a:rPr lang="en-US" sz="1800" b="1" kern="1200" dirty="0">
                <a:latin typeface="+mj-lt"/>
                <a:ea typeface="+mj-ea"/>
                <a:cs typeface="+mj-cs"/>
              </a:rPr>
              <a:t> un </a:t>
            </a:r>
            <a:r>
              <a:rPr lang="en-US" sz="1800" b="1" kern="1200" err="1">
                <a:latin typeface="+mj-lt"/>
                <a:ea typeface="+mj-ea"/>
                <a:cs typeface="+mj-cs"/>
              </a:rPr>
              <a:t>sistem</a:t>
            </a:r>
            <a:r>
              <a:rPr lang="en-US" sz="1800" b="1" kern="1200" dirty="0">
                <a:latin typeface="+mj-lt"/>
                <a:ea typeface="+mj-ea"/>
                <a:cs typeface="+mj-cs"/>
              </a:rPr>
              <a:t> de </a:t>
            </a:r>
            <a:r>
              <a:rPr lang="en-US" sz="1800" b="1" kern="1200" err="1">
                <a:latin typeface="+mj-lt"/>
                <a:ea typeface="+mj-ea"/>
                <a:cs typeface="+mj-cs"/>
              </a:rPr>
              <a:t>rezevare</a:t>
            </a:r>
            <a:r>
              <a:rPr lang="en-US" sz="1800" b="1" kern="1200" dirty="0">
                <a:latin typeface="+mj-lt"/>
                <a:ea typeface="+mj-ea"/>
                <a:cs typeface="+mj-cs"/>
              </a:rPr>
              <a:t> carte</a:t>
            </a:r>
            <a:br>
              <a:rPr lang="en-US" sz="1600" kern="1200" dirty="0"/>
            </a:br>
            <a:br>
              <a:rPr lang="en-US" sz="1600" kern="1200" dirty="0"/>
            </a:br>
            <a:br>
              <a:rPr lang="en-US" sz="1600" kern="1200" dirty="0"/>
            </a:br>
            <a:r>
              <a:rPr lang="en-US" sz="1600" i="1" kern="1200" dirty="0">
                <a:latin typeface="+mj-lt"/>
                <a:ea typeface="+mj-ea"/>
                <a:cs typeface="+mj-cs"/>
              </a:rPr>
              <a:t>Grupa 334</a:t>
            </a:r>
            <a:br>
              <a:rPr lang="en-US" sz="1600" i="1" kern="1200" dirty="0"/>
            </a:br>
            <a:r>
              <a:rPr lang="en-US" sz="1600" i="1" kern="1200" dirty="0">
                <a:latin typeface="+mj-lt"/>
                <a:ea typeface="+mj-ea"/>
                <a:cs typeface="+mj-cs"/>
              </a:rPr>
              <a:t>Ion Dragos Constantin, Stancu Adrian</a:t>
            </a:r>
          </a:p>
        </p:txBody>
      </p:sp>
      <p:sp>
        <p:nvSpPr>
          <p:cNvPr id="3" name="Content Placeholder 2"/>
          <p:cNvSpPr>
            <a:spLocks noGrp="1"/>
          </p:cNvSpPr>
          <p:nvPr>
            <p:ph idx="1"/>
          </p:nvPr>
        </p:nvSpPr>
        <p:spPr>
          <a:xfrm>
            <a:off x="1143000" y="5514052"/>
            <a:ext cx="6858000" cy="651910"/>
          </a:xfrm>
        </p:spPr>
        <p:txBody>
          <a:bodyPr vert="horz" lIns="91440" tIns="45720" rIns="91440" bIns="45720" rtlCol="0" anchor="ctr">
            <a:normAutofit/>
          </a:bodyPr>
          <a:lstStyle/>
          <a:p>
            <a:pPr marL="0" indent="0" algn="ctr" defTabSz="914400">
              <a:lnSpc>
                <a:spcPct val="90000"/>
              </a:lnSpc>
              <a:spcBef>
                <a:spcPts val="1000"/>
              </a:spcBef>
              <a:buNone/>
            </a:pPr>
            <a:r>
              <a:rPr lang="en-US" sz="2400" kern="1200">
                <a:solidFill>
                  <a:schemeClr val="tx1"/>
                </a:solidFill>
                <a:latin typeface="+mn-lt"/>
                <a:ea typeface="+mn-ea"/>
                <a:cs typeface="+mn-cs"/>
              </a:rPr>
              <a:t>       </a:t>
            </a:r>
          </a:p>
        </p:txBody>
      </p:sp>
      <p:cxnSp>
        <p:nvCxnSpPr>
          <p:cNvPr id="17" name="Straight Connector 16">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348" y="6354708"/>
            <a:ext cx="8250174"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5">
            <a:extLst>
              <a:ext uri="{FF2B5EF4-FFF2-40B4-BE49-F238E27FC236}">
                <a16:creationId xmlns:a16="http://schemas.microsoft.com/office/drawing/2014/main" id="{518C50EF-3DA8-5A3A-59F5-213B5124CC47}"/>
              </a:ext>
            </a:extLst>
          </p:cNvPr>
          <p:cNvPicPr>
            <a:picLocks noChangeAspect="1"/>
          </p:cNvPicPr>
          <p:nvPr/>
        </p:nvPicPr>
        <p:blipFill>
          <a:blip r:embed="rId2">
            <a:duotone>
              <a:schemeClr val="bg2">
                <a:shade val="45000"/>
                <a:satMod val="135000"/>
              </a:schemeClr>
              <a:prstClr val="white"/>
            </a:duotone>
          </a:blip>
          <a:srcRect l="13369" r="8451" b="9096"/>
          <a:stretch/>
        </p:blipFill>
        <p:spPr>
          <a:xfrm>
            <a:off x="20" y="10"/>
            <a:ext cx="9143980" cy="6857990"/>
          </a:xfrm>
          <a:prstGeom prst="rect">
            <a:avLst/>
          </a:prstGeom>
        </p:spPr>
      </p:pic>
      <p:sp>
        <p:nvSpPr>
          <p:cNvPr id="8"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ro-RO" dirty="0"/>
              <a:t>Metoda </a:t>
            </a:r>
            <a:r>
              <a:rPr lang="ro-RO" dirty="0" err="1"/>
              <a:t>res</a:t>
            </a:r>
            <a:r>
              <a:rPr lang="ro-RO" dirty="0"/>
              <a:t>(x)</a:t>
            </a:r>
          </a:p>
        </p:txBody>
      </p:sp>
      <p:graphicFrame>
        <p:nvGraphicFramePr>
          <p:cNvPr id="9" name="Content Placeholder 2">
            <a:extLst>
              <a:ext uri="{FF2B5EF4-FFF2-40B4-BE49-F238E27FC236}">
                <a16:creationId xmlns:a16="http://schemas.microsoft.com/office/drawing/2014/main" id="{05866CB2-66E9-1238-38C0-BA571D342302}"/>
              </a:ext>
            </a:extLst>
          </p:cNvPr>
          <p:cNvGraphicFramePr>
            <a:graphicFrameLocks noGrp="1"/>
          </p:cNvGraphicFramePr>
          <p:nvPr>
            <p:ph idx="1"/>
            <p:extLst>
              <p:ext uri="{D42A27DB-BD31-4B8C-83A1-F6EECF244321}">
                <p14:modId xmlns:p14="http://schemas.microsoft.com/office/powerpoint/2010/main" val="22917167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35F3FE9-2989-2043-A297-706B40619940}"/>
              </a:ext>
            </a:extLst>
          </p:cNvPr>
          <p:cNvPicPr>
            <a:picLocks noChangeAspect="1"/>
          </p:cNvPicPr>
          <p:nvPr/>
        </p:nvPicPr>
        <p:blipFill>
          <a:blip r:embed="rId2">
            <a:duotone>
              <a:schemeClr val="bg2">
                <a:shade val="45000"/>
                <a:satMod val="135000"/>
              </a:schemeClr>
              <a:prstClr val="white"/>
            </a:duotone>
          </a:blip>
          <a:srcRect t="9091" r="19394"/>
          <a:stretch/>
        </p:blipFill>
        <p:spPr>
          <a:xfrm>
            <a:off x="20" y="10"/>
            <a:ext cx="9143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Metoda bor(x)</a:t>
            </a:r>
          </a:p>
        </p:txBody>
      </p:sp>
      <p:graphicFrame>
        <p:nvGraphicFramePr>
          <p:cNvPr id="5" name="Content Placeholder 2">
            <a:extLst>
              <a:ext uri="{FF2B5EF4-FFF2-40B4-BE49-F238E27FC236}">
                <a16:creationId xmlns:a16="http://schemas.microsoft.com/office/drawing/2014/main" id="{900BA7EE-BD7C-705C-D9BF-51C489461C14}"/>
              </a:ext>
            </a:extLst>
          </p:cNvPr>
          <p:cNvGraphicFramePr>
            <a:graphicFrameLocks noGrp="1"/>
          </p:cNvGraphicFramePr>
          <p:nvPr>
            <p:ph idx="1"/>
            <p:extLst>
              <p:ext uri="{D42A27DB-BD31-4B8C-83A1-F6EECF244321}">
                <p14:modId xmlns:p14="http://schemas.microsoft.com/office/powerpoint/2010/main" val="375897605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Cod sursă - clasa Book</a:t>
            </a:r>
          </a:p>
        </p:txBody>
      </p:sp>
      <p:pic>
        <p:nvPicPr>
          <p:cNvPr id="4" name="Substituent conținut 3" descr="O imagine care conține text, captură de ecran, Font, software&#10;&#10;Conținutul generat de inteligența artificială poate fi incorect.">
            <a:extLst>
              <a:ext uri="{FF2B5EF4-FFF2-40B4-BE49-F238E27FC236}">
                <a16:creationId xmlns:a16="http://schemas.microsoft.com/office/drawing/2014/main" id="{B4CDCAB5-3855-1644-A4FB-B04FC2083CAD}"/>
              </a:ext>
            </a:extLst>
          </p:cNvPr>
          <p:cNvPicPr>
            <a:picLocks noGrp="1" noChangeAspect="1"/>
          </p:cNvPicPr>
          <p:nvPr>
            <p:ph idx="1"/>
          </p:nvPr>
        </p:nvPicPr>
        <p:blipFill>
          <a:blip r:embed="rId2"/>
          <a:stretch>
            <a:fillRect/>
          </a:stretch>
        </p:blipFill>
        <p:spPr>
          <a:xfrm>
            <a:off x="3376821" y="1277534"/>
            <a:ext cx="5419311" cy="43029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ro-RO" sz="3500">
                <a:solidFill>
                  <a:srgbClr val="FFFFFF"/>
                </a:solidFill>
              </a:rPr>
              <a:t>Exemplu practic de utilizare</a:t>
            </a:r>
          </a:p>
        </p:txBody>
      </p:sp>
      <p:sp>
        <p:nvSpPr>
          <p:cNvPr id="3" name="Content Placeholder 2"/>
          <p:cNvSpPr>
            <a:spLocks noGrp="1"/>
          </p:cNvSpPr>
          <p:nvPr>
            <p:ph idx="1"/>
          </p:nvPr>
        </p:nvSpPr>
        <p:spPr>
          <a:xfrm>
            <a:off x="1028699" y="2318197"/>
            <a:ext cx="7293023" cy="3683358"/>
          </a:xfrm>
        </p:spPr>
        <p:txBody>
          <a:bodyPr anchor="ctr">
            <a:normAutofit/>
          </a:bodyPr>
          <a:lstStyle/>
          <a:p>
            <a:r>
              <a:rPr lang="ro-RO" sz="1700"/>
              <a:t>book = Book()</a:t>
            </a:r>
          </a:p>
          <a:p>
            <a:r>
              <a:rPr lang="ro-RO" sz="1700"/>
              <a:t>print(book.state)  # Output: Available</a:t>
            </a:r>
          </a:p>
          <a:p>
            <a:endParaRPr lang="ro-RO" sz="1700"/>
          </a:p>
          <a:p>
            <a:r>
              <a:rPr lang="ro-RO" sz="1700"/>
              <a:t>book.res(5)</a:t>
            </a:r>
          </a:p>
          <a:p>
            <a:r>
              <a:rPr lang="ro-RO" sz="1700"/>
              <a:t>print(book.state)  # Output: Reserved</a:t>
            </a:r>
          </a:p>
          <a:p>
            <a:endParaRPr lang="ro-RO" sz="1700"/>
          </a:p>
          <a:p>
            <a:r>
              <a:rPr lang="ro-RO" sz="1700"/>
              <a:t>book.bor(5)</a:t>
            </a:r>
          </a:p>
          <a:p>
            <a:r>
              <a:rPr lang="ro-RO" sz="1700"/>
              <a:t>print(book.state)  # Output: Borrowed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ro-RO" sz="3500">
                <a:solidFill>
                  <a:srgbClr val="FFFFFF"/>
                </a:solidFill>
              </a:rPr>
              <a:t>Diagrama stărilor EFSM</a:t>
            </a:r>
          </a:p>
        </p:txBody>
      </p:sp>
      <p:graphicFrame>
        <p:nvGraphicFramePr>
          <p:cNvPr id="5" name="Content Placeholder 2">
            <a:extLst>
              <a:ext uri="{FF2B5EF4-FFF2-40B4-BE49-F238E27FC236}">
                <a16:creationId xmlns:a16="http://schemas.microsoft.com/office/drawing/2014/main" id="{53165D43-FAB8-E47F-C634-80A41592262F}"/>
              </a:ext>
            </a:extLst>
          </p:cNvPr>
          <p:cNvGraphicFramePr>
            <a:graphicFrameLocks noGrp="1"/>
          </p:cNvGraphicFramePr>
          <p:nvPr>
            <p:ph idx="1"/>
            <p:extLst>
              <p:ext uri="{D42A27DB-BD31-4B8C-83A1-F6EECF244321}">
                <p14:modId xmlns:p14="http://schemas.microsoft.com/office/powerpoint/2010/main" val="2392546660"/>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43A3EE53-982C-897E-695E-92E45BB4138E}"/>
              </a:ext>
            </a:extLst>
          </p:cNvPr>
          <p:cNvSpPr>
            <a:spLocks noGrp="1"/>
          </p:cNvSpPr>
          <p:nvPr>
            <p:ph type="title"/>
          </p:nvPr>
        </p:nvSpPr>
        <p:spPr>
          <a:xfrm>
            <a:off x="483798" y="1463040"/>
            <a:ext cx="2847230" cy="2690949"/>
          </a:xfrm>
        </p:spPr>
        <p:txBody>
          <a:bodyPr anchor="t">
            <a:normAutofit/>
          </a:bodyPr>
          <a:lstStyle/>
          <a:p>
            <a:r>
              <a:rPr lang="ro-RO" sz="4200" b="1">
                <a:ea typeface="+mj-lt"/>
                <a:cs typeface="+mj-lt"/>
              </a:rPr>
              <a:t>Ce vrem să testăm</a:t>
            </a:r>
            <a:endParaRPr lang="ro-RO" sz="4200" b="1">
              <a:ea typeface="Calibri"/>
              <a:cs typeface="Calibri"/>
            </a:endParaRPr>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stituent conținut 2">
            <a:extLst>
              <a:ext uri="{FF2B5EF4-FFF2-40B4-BE49-F238E27FC236}">
                <a16:creationId xmlns:a16="http://schemas.microsoft.com/office/drawing/2014/main" id="{6F28A7C9-F3C7-D826-4EE0-956F39C26F8D}"/>
              </a:ext>
            </a:extLst>
          </p:cNvPr>
          <p:cNvSpPr>
            <a:spLocks noGrp="1"/>
          </p:cNvSpPr>
          <p:nvPr>
            <p:ph idx="1"/>
          </p:nvPr>
        </p:nvSpPr>
        <p:spPr>
          <a:xfrm>
            <a:off x="4242163" y="1463039"/>
            <a:ext cx="4156790" cy="4300447"/>
          </a:xfrm>
        </p:spPr>
        <p:txBody>
          <a:bodyPr vert="horz" lIns="91440" tIns="45720" rIns="91440" bIns="45720" rtlCol="0" anchor="t">
            <a:normAutofit/>
          </a:bodyPr>
          <a:lstStyle/>
          <a:p>
            <a:pPr marL="0" indent="0">
              <a:buNone/>
            </a:pPr>
            <a:r>
              <a:rPr lang="ro-RO" sz="1900" b="1">
                <a:ea typeface="+mn-lt"/>
                <a:cs typeface="+mn-lt"/>
              </a:rPr>
              <a:t>Vrem să generăm automat o secvență </a:t>
            </a:r>
            <a:r>
              <a:rPr lang="ro-RO" sz="1900" b="1">
                <a:latin typeface="Consolas"/>
              </a:rPr>
              <a:t>[x1, x2]</a:t>
            </a:r>
            <a:r>
              <a:rPr lang="ro-RO" sz="1900" b="1">
                <a:ea typeface="+mn-lt"/>
                <a:cs typeface="+mn-lt"/>
              </a:rPr>
              <a:t> astfel încât:</a:t>
            </a:r>
            <a:endParaRPr lang="ro-RO" sz="1900">
              <a:ea typeface="Calibri"/>
              <a:cs typeface="Calibri"/>
            </a:endParaRPr>
          </a:p>
          <a:p>
            <a:r>
              <a:rPr lang="ro-RO" sz="1900">
                <a:latin typeface="Consolas"/>
              </a:rPr>
              <a:t>res(x1)</a:t>
            </a:r>
            <a:r>
              <a:rPr lang="ro-RO" sz="1900">
                <a:ea typeface="+mn-lt"/>
                <a:cs typeface="+mn-lt"/>
              </a:rPr>
              <a:t> → să ducă cartea în starea </a:t>
            </a:r>
            <a:r>
              <a:rPr lang="ro-RO" sz="1900" b="1">
                <a:ea typeface="+mn-lt"/>
                <a:cs typeface="+mn-lt"/>
              </a:rPr>
              <a:t>Reserved</a:t>
            </a:r>
            <a:endParaRPr lang="ro-RO" sz="1900"/>
          </a:p>
          <a:p>
            <a:r>
              <a:rPr lang="ro-RO" sz="1900">
                <a:latin typeface="Consolas"/>
              </a:rPr>
              <a:t>bor(x2)</a:t>
            </a:r>
            <a:r>
              <a:rPr lang="ro-RO" sz="1900">
                <a:ea typeface="+mn-lt"/>
                <a:cs typeface="+mn-lt"/>
              </a:rPr>
              <a:t> → să ducă în starea </a:t>
            </a:r>
            <a:r>
              <a:rPr lang="ro-RO" sz="1900" b="1">
                <a:ea typeface="+mn-lt"/>
                <a:cs typeface="+mn-lt"/>
              </a:rPr>
              <a:t>Borrowed</a:t>
            </a:r>
            <a:endParaRPr lang="ro-RO" sz="1900"/>
          </a:p>
          <a:p>
            <a:pPr marL="0" indent="0">
              <a:buNone/>
            </a:pPr>
            <a:r>
              <a:rPr lang="ro-RO" sz="1900" b="1">
                <a:ea typeface="+mn-lt"/>
                <a:cs typeface="+mn-lt"/>
              </a:rPr>
              <a:t>Condiții:</a:t>
            </a:r>
            <a:endParaRPr lang="ro-RO" sz="1900">
              <a:ea typeface="Calibri"/>
              <a:cs typeface="Calibri"/>
            </a:endParaRPr>
          </a:p>
          <a:p>
            <a:r>
              <a:rPr lang="ro-RO" sz="1900">
                <a:latin typeface="Consolas"/>
              </a:rPr>
              <a:t>x1 &gt; 0</a:t>
            </a:r>
            <a:r>
              <a:rPr lang="ro-RO" sz="1900">
                <a:ea typeface="+mn-lt"/>
                <a:cs typeface="+mn-lt"/>
              </a:rPr>
              <a:t> (pentru rezervare)</a:t>
            </a:r>
            <a:endParaRPr lang="ro-RO" sz="1900"/>
          </a:p>
          <a:p>
            <a:r>
              <a:rPr lang="ro-RO" sz="1900">
                <a:latin typeface="Consolas"/>
              </a:rPr>
              <a:t>x2 == x1</a:t>
            </a:r>
            <a:r>
              <a:rPr lang="ro-RO" sz="1900">
                <a:ea typeface="+mn-lt"/>
                <a:cs typeface="+mn-lt"/>
              </a:rPr>
              <a:t> (pentru împrumut)</a:t>
            </a:r>
            <a:endParaRPr lang="ro-RO" sz="1900"/>
          </a:p>
          <a:p>
            <a:endParaRPr lang="ro-RO" sz="1900">
              <a:ea typeface="Calibri"/>
              <a:cs typeface="Calibri"/>
            </a:endParaRPr>
          </a:p>
        </p:txBody>
      </p:sp>
    </p:spTree>
    <p:extLst>
      <p:ext uri="{BB962C8B-B14F-4D97-AF65-F5344CB8AC3E}">
        <p14:creationId xmlns:p14="http://schemas.microsoft.com/office/powerpoint/2010/main" val="297138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70B8049C-06DD-C7BB-5484-8C0391BE8F75}"/>
              </a:ext>
            </a:extLst>
          </p:cNvPr>
          <p:cNvSpPr>
            <a:spLocks noGrp="1"/>
          </p:cNvSpPr>
          <p:nvPr>
            <p:ph type="title"/>
          </p:nvPr>
        </p:nvSpPr>
        <p:spPr>
          <a:xfrm>
            <a:off x="439858" y="1683756"/>
            <a:ext cx="2336449" cy="2396359"/>
          </a:xfrm>
        </p:spPr>
        <p:txBody>
          <a:bodyPr anchor="b">
            <a:normAutofit/>
          </a:bodyPr>
          <a:lstStyle/>
          <a:p>
            <a:pPr algn="r"/>
            <a:r>
              <a:rPr lang="ro-RO" sz="3500" b="1" dirty="0">
                <a:solidFill>
                  <a:srgbClr val="FFFFFF"/>
                </a:solidFill>
                <a:ea typeface="+mj-lt"/>
                <a:cs typeface="+mj-lt"/>
              </a:rPr>
              <a:t>Funcția de fitness in clasa </a:t>
            </a:r>
            <a:r>
              <a:rPr lang="ro-RO" sz="3500" b="1" dirty="0" err="1">
                <a:solidFill>
                  <a:srgbClr val="FFFFFF"/>
                </a:solidFill>
                <a:ea typeface="+mj-lt"/>
                <a:cs typeface="+mj-lt"/>
              </a:rPr>
              <a:t>Book</a:t>
            </a:r>
          </a:p>
        </p:txBody>
      </p:sp>
      <p:graphicFrame>
        <p:nvGraphicFramePr>
          <p:cNvPr id="5" name="Substituent conținut 2">
            <a:extLst>
              <a:ext uri="{FF2B5EF4-FFF2-40B4-BE49-F238E27FC236}">
                <a16:creationId xmlns:a16="http://schemas.microsoft.com/office/drawing/2014/main" id="{8182613E-460B-66CD-A18F-4EC18699420F}"/>
              </a:ext>
            </a:extLst>
          </p:cNvPr>
          <p:cNvGraphicFramePr>
            <a:graphicFrameLocks noGrp="1"/>
          </p:cNvGraphicFramePr>
          <p:nvPr>
            <p:ph idx="1"/>
            <p:extLst>
              <p:ext uri="{D42A27DB-BD31-4B8C-83A1-F6EECF244321}">
                <p14:modId xmlns:p14="http://schemas.microsoft.com/office/powerpoint/2010/main" val="2378934303"/>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2454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58FEB570-CD63-C190-2A2F-382D7AE1F209}"/>
              </a:ext>
            </a:extLst>
          </p:cNvPr>
          <p:cNvSpPr>
            <a:spLocks noGrp="1"/>
          </p:cNvSpPr>
          <p:nvPr>
            <p:ph type="title"/>
          </p:nvPr>
        </p:nvSpPr>
        <p:spPr>
          <a:xfrm>
            <a:off x="439858" y="1683756"/>
            <a:ext cx="2336449" cy="2396359"/>
          </a:xfrm>
        </p:spPr>
        <p:txBody>
          <a:bodyPr anchor="b">
            <a:normAutofit/>
          </a:bodyPr>
          <a:lstStyle/>
          <a:p>
            <a:pPr algn="r">
              <a:lnSpc>
                <a:spcPct val="90000"/>
              </a:lnSpc>
            </a:pPr>
            <a:r>
              <a:rPr lang="ro-RO" sz="3200" b="1">
                <a:solidFill>
                  <a:srgbClr val="FFFFFF"/>
                </a:solidFill>
              </a:rPr>
              <a:t>Algoritmul Genetic utilizat pentru clasa Book</a:t>
            </a:r>
            <a:endParaRPr lang="ro-RO" sz="3200" b="1">
              <a:solidFill>
                <a:srgbClr val="FFFFFF"/>
              </a:solidFill>
              <a:ea typeface="Calibri"/>
              <a:cs typeface="Calibri"/>
            </a:endParaRPr>
          </a:p>
        </p:txBody>
      </p:sp>
      <p:graphicFrame>
        <p:nvGraphicFramePr>
          <p:cNvPr id="5" name="Substituent conținut 2">
            <a:extLst>
              <a:ext uri="{FF2B5EF4-FFF2-40B4-BE49-F238E27FC236}">
                <a16:creationId xmlns:a16="http://schemas.microsoft.com/office/drawing/2014/main" id="{A0467A20-790E-608A-C378-BCAD63E81C8D}"/>
              </a:ext>
            </a:extLst>
          </p:cNvPr>
          <p:cNvGraphicFramePr>
            <a:graphicFrameLocks noGrp="1"/>
          </p:cNvGraphicFramePr>
          <p:nvPr>
            <p:ph idx="1"/>
            <p:extLst>
              <p:ext uri="{D42A27DB-BD31-4B8C-83A1-F6EECF244321}">
                <p14:modId xmlns:p14="http://schemas.microsoft.com/office/powerpoint/2010/main" val="2691536872"/>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6518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ro-RO" sz="3500">
                <a:solidFill>
                  <a:srgbClr val="FFFFFF"/>
                </a:solidFill>
              </a:rPr>
              <a:t>Concluzie</a:t>
            </a:r>
          </a:p>
        </p:txBody>
      </p:sp>
      <p:sp>
        <p:nvSpPr>
          <p:cNvPr id="13" name="Content Placeholder 2"/>
          <p:cNvSpPr>
            <a:spLocks noGrp="1"/>
          </p:cNvSpPr>
          <p:nvPr>
            <p:ph idx="1"/>
          </p:nvPr>
        </p:nvSpPr>
        <p:spPr>
          <a:xfrm>
            <a:off x="1028699" y="2318197"/>
            <a:ext cx="7293023" cy="3683358"/>
          </a:xfrm>
        </p:spPr>
        <p:txBody>
          <a:bodyPr vert="horz" lIns="91440" tIns="45720" rIns="91440" bIns="45720" rtlCol="0" anchor="ctr">
            <a:normAutofit/>
          </a:bodyPr>
          <a:lstStyle/>
          <a:p>
            <a:r>
              <a:rPr sz="1700"/>
              <a:t> Model EFSM simplu pentru sistem de rezervare și împrumut carte</a:t>
            </a:r>
          </a:p>
          <a:p>
            <a:r>
              <a:rPr sz="1700"/>
              <a:t> Exemplu de aplicare a testării bazate pe stări</a:t>
            </a:r>
            <a:endParaRPr sz="1700">
              <a:ea typeface="Calibri"/>
              <a:cs typeface="Calibri"/>
            </a:endParaRPr>
          </a:p>
          <a:p>
            <a:r>
              <a:rPr sz="1700"/>
              <a:t> Punct de plecare pentru generarea automată de date de test</a:t>
            </a:r>
            <a:endParaRPr sz="1700">
              <a:ea typeface="Calibri"/>
              <a:cs typeface="Calibri"/>
            </a:endParaRPr>
          </a:p>
          <a:p>
            <a:r>
              <a:rPr lang="en-US" sz="1700">
                <a:ea typeface="+mn-lt"/>
                <a:cs typeface="+mn-lt"/>
              </a:rPr>
              <a:t>Testarea bazată pe căutare (SBT) aplicată EFSM-urilor oferă o metodă automată și eficientă de generare a cazurilor de test.</a:t>
            </a:r>
            <a:endParaRPr lang="ro-RO" sz="1700">
              <a:ea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D6DB988D-588F-3E5C-F8EC-94E6D1E8A0DE}"/>
              </a:ext>
            </a:extLst>
          </p:cNvPr>
          <p:cNvSpPr>
            <a:spLocks noGrp="1"/>
          </p:cNvSpPr>
          <p:nvPr>
            <p:ph type="title"/>
          </p:nvPr>
        </p:nvSpPr>
        <p:spPr>
          <a:xfrm>
            <a:off x="836676" y="548640"/>
            <a:ext cx="7626096" cy="1179576"/>
          </a:xfrm>
        </p:spPr>
        <p:txBody>
          <a:bodyPr>
            <a:normAutofit/>
          </a:bodyPr>
          <a:lstStyle/>
          <a:p>
            <a:r>
              <a:rPr lang="ro-RO" sz="3500" b="1" dirty="0">
                <a:ea typeface="+mj-lt"/>
                <a:cs typeface="+mj-lt"/>
              </a:rPr>
              <a:t>Introducere în EFSM</a:t>
            </a:r>
            <a:endParaRPr lang="ro-RO" sz="3500" b="1" dirty="0">
              <a:ea typeface="Calibri"/>
              <a:cs typeface="Calibri"/>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13DEB409-06A2-4927-EAA3-4F9654F87E24}"/>
              </a:ext>
            </a:extLst>
          </p:cNvPr>
          <p:cNvSpPr>
            <a:spLocks noGrp="1"/>
          </p:cNvSpPr>
          <p:nvPr>
            <p:ph idx="1"/>
          </p:nvPr>
        </p:nvSpPr>
        <p:spPr>
          <a:xfrm>
            <a:off x="836676" y="2481943"/>
            <a:ext cx="7626096" cy="3695020"/>
          </a:xfrm>
        </p:spPr>
        <p:txBody>
          <a:bodyPr vert="horz" lIns="91440" tIns="45720" rIns="91440" bIns="45720" rtlCol="0" anchor="t">
            <a:normAutofit/>
          </a:bodyPr>
          <a:lstStyle/>
          <a:p>
            <a:r>
              <a:rPr lang="ro-RO" sz="1900" dirty="0" err="1">
                <a:ea typeface="+mn-lt"/>
                <a:cs typeface="+mn-lt"/>
              </a:rPr>
              <a:t>Extended</a:t>
            </a:r>
            <a:r>
              <a:rPr lang="ro-RO" sz="1900" dirty="0">
                <a:ea typeface="+mn-lt"/>
                <a:cs typeface="+mn-lt"/>
              </a:rPr>
              <a:t> Finite State </a:t>
            </a:r>
            <a:r>
              <a:rPr lang="ro-RO" sz="1900" dirty="0" err="1">
                <a:ea typeface="+mn-lt"/>
                <a:cs typeface="+mn-lt"/>
              </a:rPr>
              <a:t>Machines</a:t>
            </a:r>
            <a:r>
              <a:rPr lang="ro-RO" sz="1900" dirty="0">
                <a:ea typeface="+mn-lt"/>
                <a:cs typeface="+mn-lt"/>
              </a:rPr>
              <a:t> (EFSM) reprezintă o extindere a mașinilor cu stări finite (FSM), permițând folosirea de variabile, condiții și acțiuni în tranzițiile dintre stări. Ele sunt folosite pentru a modela comportamente complexe ale sistemelor software, unde simplele tranziții între stări nu sunt suficiente pentru a descrie logica de funcționare.</a:t>
            </a:r>
            <a:endParaRPr lang="ro-RO" sz="1900">
              <a:ea typeface="+mn-lt"/>
              <a:cs typeface="+mn-lt"/>
            </a:endParaRPr>
          </a:p>
          <a:p>
            <a:endParaRPr lang="ro-RO" sz="1900" dirty="0">
              <a:ea typeface="Calibri"/>
              <a:cs typeface="Calibri"/>
            </a:endParaRPr>
          </a:p>
          <a:p>
            <a:r>
              <a:rPr lang="ro-RO" sz="1900" dirty="0">
                <a:ea typeface="+mn-lt"/>
                <a:cs typeface="+mn-lt"/>
              </a:rPr>
              <a:t>EFSM = FSM + variabile + condiții mai complexe</a:t>
            </a:r>
            <a:endParaRPr lang="ro-RO" sz="1900" dirty="0">
              <a:ea typeface="Calibri"/>
              <a:cs typeface="Calibri"/>
            </a:endParaRPr>
          </a:p>
        </p:txBody>
      </p:sp>
    </p:spTree>
    <p:extLst>
      <p:ext uri="{BB962C8B-B14F-4D97-AF65-F5344CB8AC3E}">
        <p14:creationId xmlns:p14="http://schemas.microsoft.com/office/powerpoint/2010/main" val="4078557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0A304B9C-5FE7-109D-D396-2A6034F77A73}"/>
              </a:ext>
            </a:extLst>
          </p:cNvPr>
          <p:cNvSpPr>
            <a:spLocks noGrp="1"/>
          </p:cNvSpPr>
          <p:nvPr>
            <p:ph type="title"/>
          </p:nvPr>
        </p:nvSpPr>
        <p:spPr>
          <a:xfrm>
            <a:off x="466344" y="1161288"/>
            <a:ext cx="2702052" cy="4526280"/>
          </a:xfrm>
        </p:spPr>
        <p:txBody>
          <a:bodyPr>
            <a:normAutofit/>
          </a:bodyPr>
          <a:lstStyle/>
          <a:p>
            <a:r>
              <a:rPr lang="ro-RO" sz="3500" b="1"/>
              <a:t>Testarea EFSM-urilor: Provocări și Necesitate</a:t>
            </a:r>
            <a:endParaRPr lang="ro-RO" sz="3500" b="1">
              <a:ea typeface="Calibri"/>
              <a:cs typeface="Calibri"/>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85DA023B-EAC2-ECB6-DEAE-D9845E8CB424}"/>
              </a:ext>
            </a:extLst>
          </p:cNvPr>
          <p:cNvSpPr>
            <a:spLocks noGrp="1"/>
          </p:cNvSpPr>
          <p:nvPr>
            <p:ph idx="1"/>
          </p:nvPr>
        </p:nvSpPr>
        <p:spPr>
          <a:xfrm>
            <a:off x="4075611" y="932688"/>
            <a:ext cx="4437453" cy="4992624"/>
          </a:xfrm>
        </p:spPr>
        <p:txBody>
          <a:bodyPr vert="horz" lIns="91440" tIns="45720" rIns="91440" bIns="45720" rtlCol="0" anchor="ctr">
            <a:normAutofit/>
          </a:bodyPr>
          <a:lstStyle/>
          <a:p>
            <a:r>
              <a:rPr lang="ro-RO" sz="1700">
                <a:ea typeface="+mn-lt"/>
                <a:cs typeface="+mn-lt"/>
              </a:rPr>
              <a:t>Testarea sistemelor modelate prin EFSM este dificilă din cauza numărului mare de stări posibile și a complexității condițiilor de tranziție. Metodele tradiționale de testare nu reușesc întotdeauna să exploreze toate căile critice, ceea ce duce la posibile defecte nedetectate. Astfel, este nevoie de tehnici automate și inteligente de generare a testelor.</a:t>
            </a:r>
            <a:endParaRPr lang="ro-RO" sz="1700"/>
          </a:p>
        </p:txBody>
      </p:sp>
    </p:spTree>
    <p:extLst>
      <p:ext uri="{BB962C8B-B14F-4D97-AF65-F5344CB8AC3E}">
        <p14:creationId xmlns:p14="http://schemas.microsoft.com/office/powerpoint/2010/main" val="2776577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u 1">
            <a:extLst>
              <a:ext uri="{FF2B5EF4-FFF2-40B4-BE49-F238E27FC236}">
                <a16:creationId xmlns:a16="http://schemas.microsoft.com/office/drawing/2014/main" id="{53B3077B-0991-0C9C-E8B7-7B8D8FF42981}"/>
              </a:ext>
            </a:extLst>
          </p:cNvPr>
          <p:cNvSpPr>
            <a:spLocks noGrp="1"/>
          </p:cNvSpPr>
          <p:nvPr>
            <p:ph type="title"/>
          </p:nvPr>
        </p:nvSpPr>
        <p:spPr>
          <a:xfrm>
            <a:off x="466344" y="1161288"/>
            <a:ext cx="2702052" cy="4526280"/>
          </a:xfrm>
        </p:spPr>
        <p:txBody>
          <a:bodyPr>
            <a:normAutofit/>
          </a:bodyPr>
          <a:lstStyle/>
          <a:p>
            <a:r>
              <a:rPr lang="ro-RO" sz="3500" b="1" dirty="0">
                <a:ea typeface="+mj-lt"/>
                <a:cs typeface="+mj-lt"/>
              </a:rPr>
              <a:t>Metoda de Testare Bazată pe Căutare (</a:t>
            </a:r>
            <a:r>
              <a:rPr lang="ro-RO" sz="3500" b="1" dirty="0" err="1">
                <a:ea typeface="+mj-lt"/>
                <a:cs typeface="+mj-lt"/>
              </a:rPr>
              <a:t>Search</a:t>
            </a:r>
            <a:r>
              <a:rPr lang="ro-RO" sz="3500" b="1" dirty="0">
                <a:ea typeface="+mj-lt"/>
                <a:cs typeface="+mj-lt"/>
              </a:rPr>
              <a:t> </a:t>
            </a:r>
            <a:r>
              <a:rPr lang="ro-RO" sz="3500" b="1" dirty="0" err="1">
                <a:ea typeface="+mj-lt"/>
                <a:cs typeface="+mj-lt"/>
              </a:rPr>
              <a:t>Based</a:t>
            </a:r>
            <a:r>
              <a:rPr lang="ro-RO" sz="3500" b="1" dirty="0">
                <a:ea typeface="+mj-lt"/>
                <a:cs typeface="+mj-lt"/>
              </a:rPr>
              <a:t> </a:t>
            </a:r>
            <a:r>
              <a:rPr lang="ro-RO" sz="3500" b="1" dirty="0" err="1">
                <a:ea typeface="+mj-lt"/>
                <a:cs typeface="+mj-lt"/>
              </a:rPr>
              <a:t>Testing</a:t>
            </a:r>
            <a:r>
              <a:rPr lang="ro-RO" sz="3500" b="1" dirty="0">
                <a:ea typeface="+mj-lt"/>
                <a:cs typeface="+mj-lt"/>
              </a:rPr>
              <a:t> - SBT)</a:t>
            </a:r>
            <a:endParaRPr lang="ro-RO" sz="3500" b="1" dirty="0">
              <a:ea typeface="Calibri"/>
              <a:cs typeface="Calibri"/>
            </a:endParaRP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ubstituent conținut 2">
            <a:extLst>
              <a:ext uri="{FF2B5EF4-FFF2-40B4-BE49-F238E27FC236}">
                <a16:creationId xmlns:a16="http://schemas.microsoft.com/office/drawing/2014/main" id="{B59C9F0D-3B49-13FE-123F-88A4585DBB60}"/>
              </a:ext>
            </a:extLst>
          </p:cNvPr>
          <p:cNvSpPr>
            <a:spLocks noGrp="1"/>
          </p:cNvSpPr>
          <p:nvPr>
            <p:ph idx="1"/>
          </p:nvPr>
        </p:nvSpPr>
        <p:spPr>
          <a:xfrm>
            <a:off x="4075611" y="932688"/>
            <a:ext cx="4437453" cy="4992624"/>
          </a:xfrm>
        </p:spPr>
        <p:txBody>
          <a:bodyPr vert="horz" lIns="91440" tIns="45720" rIns="91440" bIns="45720" rtlCol="0" anchor="ctr">
            <a:normAutofit/>
          </a:bodyPr>
          <a:lstStyle/>
          <a:p>
            <a:r>
              <a:rPr lang="ro-RO" sz="1700">
                <a:ea typeface="+mn-lt"/>
                <a:cs typeface="+mn-lt"/>
              </a:rPr>
              <a:t>Search Based Testing (SBT) este o abordare automată în care generarea de cazuri de test este formulată ca o problemă de optimizare. Algoritmi de căutare sunt utilizați pentru a descoperi secvențe de intrări care maximizează acoperirea sau îndeplinesc alte obiective de testare.</a:t>
            </a:r>
            <a:endParaRPr lang="ro-RO" sz="1700"/>
          </a:p>
        </p:txBody>
      </p:sp>
    </p:spTree>
    <p:extLst>
      <p:ext uri="{BB962C8B-B14F-4D97-AF65-F5344CB8AC3E}">
        <p14:creationId xmlns:p14="http://schemas.microsoft.com/office/powerpoint/2010/main" val="306116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52414EF6-AA33-89E4-663D-8CB6B88E1489}"/>
              </a:ext>
            </a:extLst>
          </p:cNvPr>
          <p:cNvSpPr>
            <a:spLocks noGrp="1"/>
          </p:cNvSpPr>
          <p:nvPr>
            <p:ph type="title"/>
          </p:nvPr>
        </p:nvSpPr>
        <p:spPr>
          <a:xfrm>
            <a:off x="515125" y="1153572"/>
            <a:ext cx="2400300" cy="4461163"/>
          </a:xfrm>
        </p:spPr>
        <p:txBody>
          <a:bodyPr>
            <a:normAutofit/>
          </a:bodyPr>
          <a:lstStyle/>
          <a:p>
            <a:r>
              <a:rPr lang="ro-RO" b="1" dirty="0">
                <a:solidFill>
                  <a:srgbClr val="FFFFFF"/>
                </a:solidFill>
                <a:ea typeface="+mj-lt"/>
                <a:cs typeface="+mj-lt"/>
              </a:rPr>
              <a:t>Algoritmi Utilizați în SBT</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3B5435B9-2DAD-CB6E-6072-E794FC1EC8D1}"/>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nSpc>
                <a:spcPct val="90000"/>
              </a:lnSpc>
              <a:buNone/>
            </a:pPr>
            <a:r>
              <a:rPr lang="ro-RO" sz="3000">
                <a:ea typeface="+mn-lt"/>
                <a:cs typeface="+mn-lt"/>
              </a:rPr>
              <a:t>Diferiți algoritmi de căutare pot fi folosiți în SBT, printre care:</a:t>
            </a:r>
            <a:endParaRPr lang="ro-RO" sz="3000">
              <a:ea typeface="Calibri"/>
              <a:cs typeface="Calibri"/>
            </a:endParaRPr>
          </a:p>
          <a:p>
            <a:pPr>
              <a:lnSpc>
                <a:spcPct val="90000"/>
              </a:lnSpc>
            </a:pPr>
            <a:r>
              <a:rPr lang="ro-RO" sz="3000">
                <a:ea typeface="+mn-lt"/>
                <a:cs typeface="+mn-lt"/>
              </a:rPr>
              <a:t>Algoritmi genetici (GA)</a:t>
            </a:r>
            <a:endParaRPr lang="ro-RO" sz="3000"/>
          </a:p>
          <a:p>
            <a:pPr>
              <a:lnSpc>
                <a:spcPct val="90000"/>
              </a:lnSpc>
            </a:pPr>
            <a:r>
              <a:rPr lang="ro-RO" sz="3000" err="1">
                <a:ea typeface="+mn-lt"/>
                <a:cs typeface="+mn-lt"/>
              </a:rPr>
              <a:t>Particle</a:t>
            </a:r>
            <a:r>
              <a:rPr lang="ro-RO" sz="3000">
                <a:ea typeface="+mn-lt"/>
                <a:cs typeface="+mn-lt"/>
              </a:rPr>
              <a:t> </a:t>
            </a:r>
            <a:r>
              <a:rPr lang="ro-RO" sz="3000" err="1">
                <a:ea typeface="+mn-lt"/>
                <a:cs typeface="+mn-lt"/>
              </a:rPr>
              <a:t>Swarm</a:t>
            </a:r>
            <a:r>
              <a:rPr lang="ro-RO" sz="3000">
                <a:ea typeface="+mn-lt"/>
                <a:cs typeface="+mn-lt"/>
              </a:rPr>
              <a:t> </a:t>
            </a:r>
            <a:r>
              <a:rPr lang="ro-RO" sz="3000" err="1">
                <a:ea typeface="+mn-lt"/>
                <a:cs typeface="+mn-lt"/>
              </a:rPr>
              <a:t>Optimization</a:t>
            </a:r>
            <a:r>
              <a:rPr lang="ro-RO" sz="3000">
                <a:ea typeface="+mn-lt"/>
                <a:cs typeface="+mn-lt"/>
              </a:rPr>
              <a:t> (PSO)</a:t>
            </a:r>
            <a:endParaRPr lang="ro-RO" sz="3000"/>
          </a:p>
          <a:p>
            <a:pPr>
              <a:lnSpc>
                <a:spcPct val="90000"/>
              </a:lnSpc>
            </a:pPr>
            <a:r>
              <a:rPr lang="ro-RO" sz="3000" err="1">
                <a:ea typeface="+mn-lt"/>
                <a:cs typeface="+mn-lt"/>
              </a:rPr>
              <a:t>Simulated</a:t>
            </a:r>
            <a:r>
              <a:rPr lang="ro-RO" sz="3000">
                <a:ea typeface="+mn-lt"/>
                <a:cs typeface="+mn-lt"/>
              </a:rPr>
              <a:t> </a:t>
            </a:r>
            <a:r>
              <a:rPr lang="ro-RO" sz="3000" err="1">
                <a:ea typeface="+mn-lt"/>
                <a:cs typeface="+mn-lt"/>
              </a:rPr>
              <a:t>Annealing</a:t>
            </a:r>
            <a:r>
              <a:rPr lang="ro-RO" sz="3000">
                <a:ea typeface="+mn-lt"/>
                <a:cs typeface="+mn-lt"/>
              </a:rPr>
              <a:t> (SA)</a:t>
            </a:r>
            <a:endParaRPr lang="ro-RO" sz="3000"/>
          </a:p>
          <a:p>
            <a:pPr>
              <a:lnSpc>
                <a:spcPct val="90000"/>
              </a:lnSpc>
            </a:pPr>
            <a:r>
              <a:rPr lang="ro-RO" sz="3000" dirty="0">
                <a:ea typeface="+mn-lt"/>
                <a:cs typeface="+mn-lt"/>
              </a:rPr>
              <a:t>Ant </a:t>
            </a:r>
            <a:r>
              <a:rPr lang="ro-RO" sz="3000" dirty="0" err="1">
                <a:ea typeface="+mn-lt"/>
                <a:cs typeface="+mn-lt"/>
              </a:rPr>
              <a:t>Colony</a:t>
            </a:r>
            <a:r>
              <a:rPr lang="ro-RO" sz="3000" dirty="0">
                <a:ea typeface="+mn-lt"/>
                <a:cs typeface="+mn-lt"/>
              </a:rPr>
              <a:t> </a:t>
            </a:r>
            <a:r>
              <a:rPr lang="ro-RO" sz="3000" dirty="0" err="1">
                <a:ea typeface="+mn-lt"/>
                <a:cs typeface="+mn-lt"/>
              </a:rPr>
              <a:t>Optimization</a:t>
            </a:r>
            <a:r>
              <a:rPr lang="ro-RO" sz="3000" dirty="0">
                <a:ea typeface="+mn-lt"/>
                <a:cs typeface="+mn-lt"/>
              </a:rPr>
              <a:t> (ACO) </a:t>
            </a:r>
          </a:p>
          <a:p>
            <a:pPr marL="0" indent="0">
              <a:lnSpc>
                <a:spcPct val="90000"/>
              </a:lnSpc>
              <a:buNone/>
            </a:pPr>
            <a:r>
              <a:rPr lang="ro-RO" sz="3000">
                <a:ea typeface="+mn-lt"/>
                <a:cs typeface="+mn-lt"/>
              </a:rPr>
              <a:t>Acești algoritmi explorează spațiul posibil al soluțiilor și pot evita blocarea în soluții suboptime.</a:t>
            </a:r>
            <a:endParaRPr lang="ro-RO" sz="3000">
              <a:ea typeface="Calibri"/>
              <a:cs typeface="Calibri"/>
            </a:endParaRPr>
          </a:p>
          <a:p>
            <a:pPr>
              <a:lnSpc>
                <a:spcPct val="90000"/>
              </a:lnSpc>
            </a:pPr>
            <a:endParaRPr lang="ro-RO" sz="3000">
              <a:ea typeface="Calibri"/>
              <a:cs typeface="Calibri"/>
            </a:endParaRPr>
          </a:p>
        </p:txBody>
      </p:sp>
    </p:spTree>
    <p:extLst>
      <p:ext uri="{BB962C8B-B14F-4D97-AF65-F5344CB8AC3E}">
        <p14:creationId xmlns:p14="http://schemas.microsoft.com/office/powerpoint/2010/main" val="616398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393B0B85-A4A8-56E6-A0C6-CD69883ADA94}"/>
              </a:ext>
            </a:extLst>
          </p:cNvPr>
          <p:cNvSpPr>
            <a:spLocks noGrp="1"/>
          </p:cNvSpPr>
          <p:nvPr>
            <p:ph type="title"/>
          </p:nvPr>
        </p:nvSpPr>
        <p:spPr>
          <a:xfrm>
            <a:off x="515125" y="1153572"/>
            <a:ext cx="2400300" cy="4461163"/>
          </a:xfrm>
        </p:spPr>
        <p:txBody>
          <a:bodyPr>
            <a:normAutofit/>
          </a:bodyPr>
          <a:lstStyle/>
          <a:p>
            <a:r>
              <a:rPr lang="ro-RO" sz="3700">
                <a:solidFill>
                  <a:srgbClr val="FFFFFF"/>
                </a:solidFill>
                <a:ea typeface="+mj-lt"/>
                <a:cs typeface="+mj-lt"/>
              </a:rPr>
              <a:t>Funcții de Fitness în Generarea Testelor</a:t>
            </a:r>
            <a:endParaRPr lang="ro-RO" sz="3700" b="1">
              <a:solidFill>
                <a:srgbClr val="FFFFFF"/>
              </a:solidFill>
              <a:ea typeface="Calibri"/>
              <a:cs typeface="Calibri"/>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610E604B-828B-C318-5BDA-89E5F7DAD207}"/>
              </a:ext>
            </a:extLst>
          </p:cNvPr>
          <p:cNvSpPr>
            <a:spLocks noGrp="1"/>
          </p:cNvSpPr>
          <p:nvPr>
            <p:ph idx="1"/>
          </p:nvPr>
        </p:nvSpPr>
        <p:spPr>
          <a:xfrm>
            <a:off x="3335481" y="591344"/>
            <a:ext cx="5179868" cy="5585619"/>
          </a:xfrm>
        </p:spPr>
        <p:txBody>
          <a:bodyPr vert="horz" lIns="91440" tIns="45720" rIns="91440" bIns="45720" rtlCol="0" anchor="ctr">
            <a:normAutofit/>
          </a:bodyPr>
          <a:lstStyle/>
          <a:p>
            <a:pPr marL="0" indent="0">
              <a:lnSpc>
                <a:spcPct val="90000"/>
              </a:lnSpc>
              <a:buNone/>
            </a:pPr>
            <a:r>
              <a:rPr lang="ro-RO" sz="3000" dirty="0">
                <a:ea typeface="+mn-lt"/>
                <a:cs typeface="+mn-lt"/>
              </a:rPr>
              <a:t>Funcțiile de fitness sunt folosite pentru a evalua cât de bună este o soluție propusă. În testarea EFSM, funcțiile de fitness pot măsura:</a:t>
            </a:r>
            <a:endParaRPr lang="ro-RO" sz="3000" dirty="0">
              <a:ea typeface="Calibri"/>
              <a:cs typeface="Calibri"/>
            </a:endParaRPr>
          </a:p>
          <a:p>
            <a:pPr>
              <a:lnSpc>
                <a:spcPct val="90000"/>
              </a:lnSpc>
            </a:pPr>
            <a:r>
              <a:rPr lang="ro-RO" sz="3000" dirty="0">
                <a:ea typeface="+mn-lt"/>
                <a:cs typeface="+mn-lt"/>
              </a:rPr>
              <a:t>Câte tranziții valide s-au efectuat (</a:t>
            </a:r>
            <a:r>
              <a:rPr lang="ro-RO" sz="3000" dirty="0" err="1">
                <a:ea typeface="+mn-lt"/>
                <a:cs typeface="+mn-lt"/>
              </a:rPr>
              <a:t>approach</a:t>
            </a:r>
            <a:r>
              <a:rPr lang="ro-RO" sz="3000" dirty="0">
                <a:ea typeface="+mn-lt"/>
                <a:cs typeface="+mn-lt"/>
              </a:rPr>
              <a:t> </a:t>
            </a:r>
            <a:r>
              <a:rPr lang="ro-RO" sz="3000" dirty="0" err="1">
                <a:ea typeface="+mn-lt"/>
                <a:cs typeface="+mn-lt"/>
              </a:rPr>
              <a:t>level</a:t>
            </a:r>
            <a:r>
              <a:rPr lang="ro-RO" sz="3000" dirty="0">
                <a:ea typeface="+mn-lt"/>
                <a:cs typeface="+mn-lt"/>
              </a:rPr>
              <a:t>)</a:t>
            </a:r>
            <a:endParaRPr lang="ro-RO" sz="3000" dirty="0"/>
          </a:p>
          <a:p>
            <a:pPr>
              <a:lnSpc>
                <a:spcPct val="90000"/>
              </a:lnSpc>
            </a:pPr>
            <a:r>
              <a:rPr lang="ro-RO" sz="3000" dirty="0">
                <a:ea typeface="+mn-lt"/>
                <a:cs typeface="+mn-lt"/>
              </a:rPr>
              <a:t>Cât de aproape a fost o tranziție să se execute (</a:t>
            </a:r>
            <a:r>
              <a:rPr lang="ro-RO" sz="3000" dirty="0" err="1">
                <a:ea typeface="+mn-lt"/>
                <a:cs typeface="+mn-lt"/>
              </a:rPr>
              <a:t>branch</a:t>
            </a:r>
            <a:r>
              <a:rPr lang="ro-RO" sz="3000" dirty="0">
                <a:ea typeface="+mn-lt"/>
                <a:cs typeface="+mn-lt"/>
              </a:rPr>
              <a:t> </a:t>
            </a:r>
            <a:r>
              <a:rPr lang="ro-RO" sz="3000" dirty="0" err="1">
                <a:ea typeface="+mn-lt"/>
                <a:cs typeface="+mn-lt"/>
              </a:rPr>
              <a:t>distance</a:t>
            </a:r>
            <a:r>
              <a:rPr lang="ro-RO" sz="3000" dirty="0">
                <a:ea typeface="+mn-lt"/>
                <a:cs typeface="+mn-lt"/>
              </a:rPr>
              <a:t>)</a:t>
            </a:r>
            <a:endParaRPr lang="ro-RO" sz="3000" dirty="0"/>
          </a:p>
          <a:p>
            <a:pPr>
              <a:lnSpc>
                <a:spcPct val="90000"/>
              </a:lnSpc>
            </a:pPr>
            <a:r>
              <a:rPr lang="ro-RO" sz="3000" dirty="0">
                <a:ea typeface="+mn-lt"/>
                <a:cs typeface="+mn-lt"/>
              </a:rPr>
              <a:t>Nivelul de acoperire al stărilor și tranzițiilor</a:t>
            </a:r>
            <a:endParaRPr lang="ro-RO" sz="3000" dirty="0"/>
          </a:p>
          <a:p>
            <a:pPr>
              <a:lnSpc>
                <a:spcPct val="90000"/>
              </a:lnSpc>
            </a:pPr>
            <a:endParaRPr lang="ro-RO" sz="3000">
              <a:ea typeface="Calibri"/>
              <a:cs typeface="Calibri"/>
            </a:endParaRPr>
          </a:p>
        </p:txBody>
      </p:sp>
    </p:spTree>
    <p:extLst>
      <p:ext uri="{BB962C8B-B14F-4D97-AF65-F5344CB8AC3E}">
        <p14:creationId xmlns:p14="http://schemas.microsoft.com/office/powerpoint/2010/main" val="2682647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65122AA0-46F0-EA78-7745-F219CBA268EA}"/>
              </a:ext>
            </a:extLst>
          </p:cNvPr>
          <p:cNvSpPr>
            <a:spLocks noGrp="1"/>
          </p:cNvSpPr>
          <p:nvPr>
            <p:ph type="title"/>
          </p:nvPr>
        </p:nvSpPr>
        <p:spPr>
          <a:xfrm>
            <a:off x="515125" y="1153572"/>
            <a:ext cx="2400300" cy="4461163"/>
          </a:xfrm>
        </p:spPr>
        <p:txBody>
          <a:bodyPr>
            <a:normAutofit/>
          </a:bodyPr>
          <a:lstStyle/>
          <a:p>
            <a:r>
              <a:rPr lang="ro-RO" b="1">
                <a:solidFill>
                  <a:srgbClr val="FFFFFF"/>
                </a:solidFill>
                <a:ea typeface="+mj-lt"/>
                <a:cs typeface="+mj-lt"/>
              </a:rPr>
              <a:t>Aplicarea Metodei GA asupra unui EFSM</a:t>
            </a:r>
            <a:endParaRPr lang="ro-RO" b="1">
              <a:solidFill>
                <a:srgbClr val="FFFFFF"/>
              </a:solidFill>
              <a:ea typeface="Calibri"/>
              <a:cs typeface="Calibri"/>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stituent conținut 2">
            <a:extLst>
              <a:ext uri="{FF2B5EF4-FFF2-40B4-BE49-F238E27FC236}">
                <a16:creationId xmlns:a16="http://schemas.microsoft.com/office/drawing/2014/main" id="{4AC5F9E3-79E3-1E15-BE1C-EBCF6E7DE97D}"/>
              </a:ext>
            </a:extLst>
          </p:cNvPr>
          <p:cNvSpPr>
            <a:spLocks noGrp="1"/>
          </p:cNvSpPr>
          <p:nvPr>
            <p:ph idx="1"/>
          </p:nvPr>
        </p:nvSpPr>
        <p:spPr>
          <a:xfrm>
            <a:off x="3335481" y="591344"/>
            <a:ext cx="5179868" cy="5585619"/>
          </a:xfrm>
        </p:spPr>
        <p:txBody>
          <a:bodyPr vert="horz" lIns="91440" tIns="45720" rIns="91440" bIns="45720" rtlCol="0" anchor="ctr">
            <a:normAutofit/>
          </a:bodyPr>
          <a:lstStyle/>
          <a:p>
            <a:r>
              <a:rPr lang="ro-RO" dirty="0">
                <a:ea typeface="+mn-lt"/>
                <a:cs typeface="+mn-lt"/>
              </a:rPr>
              <a:t>Algoritmii genetici pot fi folosiți pentru a genera automat secvențe de intrări care parcurg trasee specifice într-un EFSM. GA evoluează o populație de soluții candidate prin selecție, încrucișare și mutație, folosind funcția de fitness pentru a ghida căutarea.</a:t>
            </a:r>
            <a:endParaRPr lang="ro-RO" dirty="0"/>
          </a:p>
        </p:txBody>
      </p:sp>
    </p:spTree>
    <p:extLst>
      <p:ext uri="{BB962C8B-B14F-4D97-AF65-F5344CB8AC3E}">
        <p14:creationId xmlns:p14="http://schemas.microsoft.com/office/powerpoint/2010/main" val="331486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91" y="1119031"/>
            <a:ext cx="3464954"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u 1">
            <a:extLst>
              <a:ext uri="{FF2B5EF4-FFF2-40B4-BE49-F238E27FC236}">
                <a16:creationId xmlns:a16="http://schemas.microsoft.com/office/drawing/2014/main" id="{DFD0D2B3-8979-E8BF-A1ED-553E35DAB4DF}"/>
              </a:ext>
            </a:extLst>
          </p:cNvPr>
          <p:cNvSpPr>
            <a:spLocks noGrp="1"/>
          </p:cNvSpPr>
          <p:nvPr>
            <p:ph type="title"/>
          </p:nvPr>
        </p:nvSpPr>
        <p:spPr>
          <a:xfrm>
            <a:off x="878305" y="1396686"/>
            <a:ext cx="2430380" cy="4064628"/>
          </a:xfrm>
        </p:spPr>
        <p:txBody>
          <a:bodyPr>
            <a:normAutofit/>
          </a:bodyPr>
          <a:lstStyle/>
          <a:p>
            <a:pPr>
              <a:lnSpc>
                <a:spcPct val="90000"/>
              </a:lnSpc>
            </a:pPr>
            <a:r>
              <a:rPr lang="ro-RO" sz="3400" b="1">
                <a:solidFill>
                  <a:srgbClr val="FFFFFF"/>
                </a:solidFill>
                <a:ea typeface="+mj-lt"/>
                <a:cs typeface="+mj-lt"/>
              </a:rPr>
              <a:t>Exemplu practic: EFSM pentru Rezervarea și Împrumutul unei Cărți</a:t>
            </a:r>
            <a:endParaRPr lang="ro-RO" sz="3400" b="1">
              <a:solidFill>
                <a:srgbClr val="FFFFFF"/>
              </a:solidFill>
              <a:ea typeface="Calibri"/>
              <a:cs typeface="Calibri"/>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6512790" y="941148"/>
            <a:ext cx="2240924"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536" y="4780992"/>
            <a:ext cx="409575"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stituent conținut 2">
            <a:extLst>
              <a:ext uri="{FF2B5EF4-FFF2-40B4-BE49-F238E27FC236}">
                <a16:creationId xmlns:a16="http://schemas.microsoft.com/office/drawing/2014/main" id="{864F2911-4526-D8EF-F3DE-EB328419D047}"/>
              </a:ext>
            </a:extLst>
          </p:cNvPr>
          <p:cNvSpPr>
            <a:spLocks noGrp="1"/>
          </p:cNvSpPr>
          <p:nvPr>
            <p:ph idx="1"/>
          </p:nvPr>
        </p:nvSpPr>
        <p:spPr>
          <a:xfrm>
            <a:off x="4027614" y="1526033"/>
            <a:ext cx="4152298" cy="3935281"/>
          </a:xfrm>
        </p:spPr>
        <p:txBody>
          <a:bodyPr vert="horz" lIns="91440" tIns="45720" rIns="91440" bIns="45720" rtlCol="0">
            <a:normAutofit/>
          </a:bodyPr>
          <a:lstStyle/>
          <a:p>
            <a:pPr marL="0" indent="0">
              <a:lnSpc>
                <a:spcPct val="90000"/>
              </a:lnSpc>
              <a:buNone/>
            </a:pPr>
            <a:r>
              <a:rPr lang="ro-RO" sz="2000" dirty="0">
                <a:ea typeface="+mn-lt"/>
                <a:cs typeface="+mn-lt"/>
              </a:rPr>
              <a:t>Modelăm un sistem simplu de rezervare a unei cărți:</a:t>
            </a:r>
            <a:endParaRPr lang="ro-RO" sz="2000" dirty="0">
              <a:ea typeface="Calibri"/>
              <a:cs typeface="Calibri"/>
            </a:endParaRPr>
          </a:p>
          <a:p>
            <a:pPr>
              <a:lnSpc>
                <a:spcPct val="90000"/>
              </a:lnSpc>
            </a:pPr>
            <a:r>
              <a:rPr lang="ro-RO" sz="2000" dirty="0">
                <a:ea typeface="+mn-lt"/>
                <a:cs typeface="+mn-lt"/>
              </a:rPr>
              <a:t>Stare inițială: "</a:t>
            </a:r>
            <a:r>
              <a:rPr lang="ro-RO" sz="2000" dirty="0" err="1">
                <a:ea typeface="+mn-lt"/>
                <a:cs typeface="+mn-lt"/>
              </a:rPr>
              <a:t>Available</a:t>
            </a:r>
            <a:r>
              <a:rPr lang="ro-RO" sz="2000" dirty="0">
                <a:ea typeface="+mn-lt"/>
                <a:cs typeface="+mn-lt"/>
              </a:rPr>
              <a:t>"</a:t>
            </a:r>
            <a:endParaRPr lang="ro-RO" sz="2000" dirty="0"/>
          </a:p>
          <a:p>
            <a:pPr>
              <a:lnSpc>
                <a:spcPct val="90000"/>
              </a:lnSpc>
            </a:pPr>
            <a:r>
              <a:rPr lang="ro-RO" sz="2000" dirty="0">
                <a:ea typeface="+mn-lt"/>
                <a:cs typeface="+mn-lt"/>
              </a:rPr>
              <a:t>Un client poate rezerva cartea (</a:t>
            </a:r>
            <a:r>
              <a:rPr lang="ro-RO" sz="2000" dirty="0" err="1">
                <a:latin typeface="Consolas"/>
              </a:rPr>
              <a:t>res</a:t>
            </a:r>
            <a:r>
              <a:rPr lang="ro-RO" sz="2000" dirty="0">
                <a:latin typeface="Consolas"/>
              </a:rPr>
              <a:t>(x)</a:t>
            </a:r>
            <a:r>
              <a:rPr lang="ro-RO" sz="2000" dirty="0">
                <a:ea typeface="+mn-lt"/>
                <a:cs typeface="+mn-lt"/>
              </a:rPr>
              <a:t> dacă </a:t>
            </a:r>
            <a:r>
              <a:rPr lang="ro-RO" sz="2000" dirty="0">
                <a:latin typeface="Consolas"/>
              </a:rPr>
              <a:t>x &gt; 0</a:t>
            </a:r>
            <a:r>
              <a:rPr lang="ro-RO" sz="2000" dirty="0">
                <a:ea typeface="+mn-lt"/>
                <a:cs typeface="+mn-lt"/>
              </a:rPr>
              <a:t>) → "</a:t>
            </a:r>
            <a:r>
              <a:rPr lang="ro-RO" sz="2000" dirty="0" err="1">
                <a:ea typeface="+mn-lt"/>
                <a:cs typeface="+mn-lt"/>
              </a:rPr>
              <a:t>Reserved</a:t>
            </a:r>
            <a:r>
              <a:rPr lang="ro-RO" sz="2000" dirty="0">
                <a:ea typeface="+mn-lt"/>
                <a:cs typeface="+mn-lt"/>
              </a:rPr>
              <a:t>"</a:t>
            </a:r>
            <a:endParaRPr lang="ro-RO" sz="2000" dirty="0"/>
          </a:p>
          <a:p>
            <a:pPr>
              <a:lnSpc>
                <a:spcPct val="90000"/>
              </a:lnSpc>
            </a:pPr>
            <a:r>
              <a:rPr lang="ro-RO" sz="2000">
                <a:ea typeface="+mn-lt"/>
                <a:cs typeface="+mn-lt"/>
              </a:rPr>
              <a:t>Apoi clientul care a rezervat o poate împrumuta (</a:t>
            </a:r>
            <a:r>
              <a:rPr lang="ro-RO" sz="2000">
                <a:latin typeface="Consolas"/>
              </a:rPr>
              <a:t>bor(x)</a:t>
            </a:r>
            <a:r>
              <a:rPr lang="ro-RO" sz="2000">
                <a:ea typeface="+mn-lt"/>
                <a:cs typeface="+mn-lt"/>
              </a:rPr>
              <a:t> dacă </a:t>
            </a:r>
            <a:r>
              <a:rPr lang="ro-RO" sz="2000">
                <a:latin typeface="Consolas"/>
              </a:rPr>
              <a:t>x == res_cust_id</a:t>
            </a:r>
            <a:r>
              <a:rPr lang="ro-RO" sz="2000">
                <a:ea typeface="+mn-lt"/>
                <a:cs typeface="+mn-lt"/>
              </a:rPr>
              <a:t>) → "Borrowed"</a:t>
            </a:r>
            <a:endParaRPr lang="ro-RO" sz="2000"/>
          </a:p>
          <a:p>
            <a:pPr marL="0" indent="0">
              <a:lnSpc>
                <a:spcPct val="90000"/>
              </a:lnSpc>
              <a:buNone/>
            </a:pPr>
            <a:r>
              <a:rPr lang="ro-RO" sz="2000" dirty="0">
                <a:ea typeface="+mn-lt"/>
                <a:cs typeface="+mn-lt"/>
              </a:rPr>
              <a:t>Acest exemplu este folosit pentru a ilustra cum un algoritm genetic poate genera automat intrări valide pentru a parcurge traseul complet.</a:t>
            </a:r>
            <a:endParaRPr lang="ro-RO" sz="2000" dirty="0">
              <a:ea typeface="Calibri"/>
              <a:cs typeface="Calibri"/>
            </a:endParaRPr>
          </a:p>
          <a:p>
            <a:pPr>
              <a:lnSpc>
                <a:spcPct val="90000"/>
              </a:lnSpc>
            </a:pPr>
            <a:endParaRPr lang="ro-RO" sz="2000">
              <a:ea typeface="Calibri"/>
              <a:cs typeface="Calibri"/>
            </a:endParaRPr>
          </a:p>
        </p:txBody>
      </p:sp>
    </p:spTree>
    <p:extLst>
      <p:ext uri="{BB962C8B-B14F-4D97-AF65-F5344CB8AC3E}">
        <p14:creationId xmlns:p14="http://schemas.microsoft.com/office/powerpoint/2010/main" val="38189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28C9040-25B4-6E30-DA59-85CD47C96DA1}"/>
              </a:ext>
            </a:extLst>
          </p:cNvPr>
          <p:cNvPicPr>
            <a:picLocks noChangeAspect="1"/>
          </p:cNvPicPr>
          <p:nvPr/>
        </p:nvPicPr>
        <p:blipFill>
          <a:blip r:embed="rId2"/>
          <a:srcRect r="19086" b="9083"/>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7601"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628650" y="365125"/>
            <a:ext cx="7886700" cy="1325563"/>
          </a:xfrm>
        </p:spPr>
        <p:txBody>
          <a:bodyPr>
            <a:normAutofit/>
          </a:bodyPr>
          <a:lstStyle/>
          <a:p>
            <a:r>
              <a:rPr b="1" err="1"/>
              <a:t>Prezentare</a:t>
            </a:r>
            <a:r>
              <a:rPr b="1" dirty="0"/>
              <a:t> </a:t>
            </a:r>
            <a:r>
              <a:rPr b="1" err="1"/>
              <a:t>clasă</a:t>
            </a:r>
            <a:r>
              <a:rPr b="1" dirty="0"/>
              <a:t> Book</a:t>
            </a:r>
          </a:p>
        </p:txBody>
      </p:sp>
      <p:graphicFrame>
        <p:nvGraphicFramePr>
          <p:cNvPr id="5" name="Content Placeholder 2">
            <a:extLst>
              <a:ext uri="{FF2B5EF4-FFF2-40B4-BE49-F238E27FC236}">
                <a16:creationId xmlns:a16="http://schemas.microsoft.com/office/drawing/2014/main" id="{FE87E078-FDE2-99A9-EE12-346D6D05F831}"/>
              </a:ext>
            </a:extLst>
          </p:cNvPr>
          <p:cNvGraphicFramePr>
            <a:graphicFrameLocks noGrp="1"/>
          </p:cNvGraphicFramePr>
          <p:nvPr>
            <p:ph idx="1"/>
            <p:extLst>
              <p:ext uri="{D42A27DB-BD31-4B8C-83A1-F6EECF244321}">
                <p14:modId xmlns:p14="http://schemas.microsoft.com/office/powerpoint/2010/main" val="293566398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Expunere pe ecran (4:3)</PresentationFormat>
  <Paragraphs>0</Paragraphs>
  <Slides>18</Slides>
  <Notes>0</Notes>
  <HiddenSlides>0</HiddenSlides>
  <MMClips>0</MMClips>
  <ScaleCrop>false</ScaleCrop>
  <HeadingPairs>
    <vt:vector size="4" baseType="variant">
      <vt:variant>
        <vt:lpstr>Temă</vt:lpstr>
      </vt:variant>
      <vt:variant>
        <vt:i4>1</vt:i4>
      </vt:variant>
      <vt:variant>
        <vt:lpstr>Titluri diapozitive</vt:lpstr>
      </vt:variant>
      <vt:variant>
        <vt:i4>18</vt:i4>
      </vt:variant>
    </vt:vector>
  </HeadingPairs>
  <TitlesOfParts>
    <vt:vector size="19" baseType="lpstr">
      <vt:lpstr>Office Theme</vt:lpstr>
      <vt:lpstr>Proiect MFIS      Search based testing pentru EFSM pentru un sistem de rezevare carte   Grupa 334 Ion Dragos Constantin, Stancu Adrian</vt:lpstr>
      <vt:lpstr>Introducere în EFSM</vt:lpstr>
      <vt:lpstr>Testarea EFSM-urilor: Provocări și Necesitate</vt:lpstr>
      <vt:lpstr>Metoda de Testare Bazată pe Căutare (Search Based Testing - SBT)</vt:lpstr>
      <vt:lpstr>Algoritmi Utilizați în SBT</vt:lpstr>
      <vt:lpstr>Funcții de Fitness în Generarea Testelor</vt:lpstr>
      <vt:lpstr>Aplicarea Metodei GA asupra unui EFSM</vt:lpstr>
      <vt:lpstr>Exemplu practic: EFSM pentru Rezervarea și Împrumutul unei Cărți</vt:lpstr>
      <vt:lpstr>Prezentare clasă Book</vt:lpstr>
      <vt:lpstr>Metoda res(x)</vt:lpstr>
      <vt:lpstr>Metoda bor(x)</vt:lpstr>
      <vt:lpstr>Cod sursă - clasa Book</vt:lpstr>
      <vt:lpstr>Exemplu practic de utilizare</vt:lpstr>
      <vt:lpstr>Diagrama stărilor EFSM</vt:lpstr>
      <vt:lpstr>Ce vrem să testăm</vt:lpstr>
      <vt:lpstr>Funcția de fitness in clasa Book</vt:lpstr>
      <vt:lpstr>Algoritmul Genetic utilizat pentru clasa Book</vt:lpstr>
      <vt:lpstr>Concluzie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120</cp:revision>
  <dcterms:created xsi:type="dcterms:W3CDTF">2013-01-27T09:14:16Z</dcterms:created>
  <dcterms:modified xsi:type="dcterms:W3CDTF">2025-04-29T12:22:17Z</dcterms:modified>
  <cp:category/>
</cp:coreProperties>
</file>