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2E97-DE00-4DDB-9577-BB62DA703AF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ED7E-5189-44ED-A92E-36008BA2987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41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2E97-DE00-4DDB-9577-BB62DA703AF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ED7E-5189-44ED-A92E-36008BA2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0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2E97-DE00-4DDB-9577-BB62DA703AF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ED7E-5189-44ED-A92E-36008BA2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8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2E97-DE00-4DDB-9577-BB62DA703AF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ED7E-5189-44ED-A92E-36008BA2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8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2E97-DE00-4DDB-9577-BB62DA703AF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ED7E-5189-44ED-A92E-36008BA2987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44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2E97-DE00-4DDB-9577-BB62DA703AF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ED7E-5189-44ED-A92E-36008BA2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8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2E97-DE00-4DDB-9577-BB62DA703AF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ED7E-5189-44ED-A92E-36008BA2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0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2E97-DE00-4DDB-9577-BB62DA703AF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ED7E-5189-44ED-A92E-36008BA2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1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2E97-DE00-4DDB-9577-BB62DA703AF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ED7E-5189-44ED-A92E-36008BA2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8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E02E97-DE00-4DDB-9577-BB62DA703AF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52ED7E-5189-44ED-A92E-36008BA2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9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2E97-DE00-4DDB-9577-BB62DA703AF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ED7E-5189-44ED-A92E-36008BA2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1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E02E97-DE00-4DDB-9577-BB62DA703AF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352ED7E-5189-44ED-A92E-36008BA2987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31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4982" y="758952"/>
            <a:ext cx="7210697" cy="2062625"/>
          </a:xfrm>
        </p:spPr>
        <p:txBody>
          <a:bodyPr>
            <a:normAutofit/>
          </a:bodyPr>
          <a:lstStyle/>
          <a:p>
            <a:r>
              <a:rPr lang="en-US" sz="9600" b="1" i="1" u="sng" dirty="0" err="1" smtClean="0"/>
              <a:t>Sortari</a:t>
            </a:r>
            <a:endParaRPr lang="en-US" sz="9600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03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96091"/>
                <a:ext cx="10058400" cy="557300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N=10000 Max=1000000			N=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 smtClean="0"/>
                  <a:t> Max=100</a:t>
                </a:r>
              </a:p>
              <a:p>
                <a:r>
                  <a:rPr lang="en-US" dirty="0" smtClean="0"/>
                  <a:t>2455 microseconds			1.1 seconds</a:t>
                </a:r>
              </a:p>
              <a:p>
                <a:r>
                  <a:rPr lang="en-US" dirty="0" smtClean="0"/>
                  <a:t>N=100000 Max=10			</a:t>
                </a:r>
                <a:r>
                  <a:rPr lang="en-US" dirty="0"/>
                  <a:t> N=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/>
                  <a:t> Max=100</a:t>
                </a:r>
                <a:endParaRPr lang="en-US" dirty="0" smtClean="0"/>
              </a:p>
              <a:p>
                <a:r>
                  <a:rPr lang="en-US" dirty="0" smtClean="0"/>
                  <a:t>9587 microseconds			</a:t>
                </a:r>
                <a:r>
                  <a:rPr lang="en-US" dirty="0"/>
                  <a:t> 7.4 seconds</a:t>
                </a:r>
                <a:endParaRPr lang="en-US" dirty="0" smtClean="0"/>
              </a:p>
              <a:p>
                <a:r>
                  <a:rPr lang="en-US" dirty="0" smtClean="0"/>
                  <a:t>N=100000 Max=1000			</a:t>
                </a:r>
                <a:r>
                  <a:rPr lang="en-US" dirty="0" err="1"/>
                  <a:t>Pentru</a:t>
                </a:r>
                <a:r>
                  <a:rPr lang="en-US" dirty="0"/>
                  <a:t> un vector </a:t>
                </a:r>
                <a:r>
                  <a:rPr lang="en-US" dirty="0" smtClean="0"/>
                  <a:t>N=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cu </a:t>
                </a:r>
                <a:r>
                  <a:rPr lang="en-US" dirty="0" err="1"/>
                  <a:t>toate</a:t>
                </a:r>
                <a:r>
                  <a:rPr lang="en-US" dirty="0"/>
                  <a:t> </a:t>
                </a:r>
                <a:r>
                  <a:rPr lang="en-US" dirty="0" err="1"/>
                  <a:t>numerele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 smtClean="0"/>
                  <a:t>27788 microseconds			</a:t>
                </a:r>
                <a:r>
                  <a:rPr lang="en-US" dirty="0" err="1" smtClean="0"/>
                  <a:t>egale</a:t>
                </a:r>
                <a:r>
                  <a:rPr lang="en-US" dirty="0"/>
                  <a:t> </a:t>
                </a:r>
                <a:r>
                  <a:rPr lang="en-US" dirty="0" smtClean="0"/>
                  <a:t>-&gt; 57 milliseconds</a:t>
                </a:r>
              </a:p>
              <a:p>
                <a:r>
                  <a:rPr lang="en-US" dirty="0" smtClean="0"/>
                  <a:t>N=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 smtClean="0"/>
                  <a:t> Max=10			</a:t>
                </a:r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:r>
                  <a:rPr lang="en-US" dirty="0" err="1" smtClean="0"/>
                  <a:t>Pentru</a:t>
                </a:r>
                <a:r>
                  <a:rPr lang="en-US" dirty="0" smtClean="0"/>
                  <a:t> </a:t>
                </a:r>
                <a:r>
                  <a:rPr lang="en-US" dirty="0"/>
                  <a:t>un vector cu </a:t>
                </a:r>
                <a:r>
                  <a:rPr lang="en-US" dirty="0" err="1"/>
                  <a:t>numere</a:t>
                </a:r>
                <a:r>
                  <a:rPr lang="en-US" dirty="0"/>
                  <a:t> </a:t>
                </a:r>
                <a:r>
                  <a:rPr lang="en-US" dirty="0" err="1"/>
                  <a:t>deja</a:t>
                </a:r>
                <a:r>
                  <a:rPr lang="en-US" dirty="0"/>
                  <a:t> </a:t>
                </a:r>
                <a:r>
                  <a:rPr lang="en-US" dirty="0" err="1" smtClean="0"/>
                  <a:t>sortate</a:t>
                </a:r>
                <a:endParaRPr lang="en-US" dirty="0" smtClean="0"/>
              </a:p>
              <a:p>
                <a:r>
                  <a:rPr lang="en-US" dirty="0"/>
                  <a:t>65 </a:t>
                </a:r>
                <a:r>
                  <a:rPr lang="en-US" dirty="0" err="1"/>
                  <a:t>miliseconds</a:t>
                </a:r>
                <a:r>
                  <a:rPr lang="en-US" dirty="0"/>
                  <a:t> </a:t>
                </a:r>
                <a:r>
                  <a:rPr lang="en-US" dirty="0" smtClean="0"/>
                  <a:t>			</a:t>
                </a:r>
                <a:r>
                  <a:rPr lang="en-US" dirty="0"/>
                  <a:t>( N=1000, Max=1000 -&gt; 446 microseconds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N=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 smtClean="0"/>
                  <a:t> Max=1000		</a:t>
                </a:r>
              </a:p>
              <a:p>
                <a:r>
                  <a:rPr lang="en-US" dirty="0" smtClean="0"/>
                  <a:t>168 </a:t>
                </a:r>
                <a:r>
                  <a:rPr lang="en-US" dirty="0" err="1" smtClean="0"/>
                  <a:t>miliseconds</a:t>
                </a:r>
                <a:endParaRPr lang="en-US" dirty="0" smtClean="0"/>
              </a:p>
              <a:p>
                <a:r>
                  <a:rPr lang="en-US" dirty="0" smtClean="0"/>
                  <a:t>N=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 smtClean="0"/>
                  <a:t> Max=1000000</a:t>
                </a:r>
              </a:p>
              <a:p>
                <a:r>
                  <a:rPr lang="en-US" dirty="0" smtClean="0"/>
                  <a:t>223 </a:t>
                </a:r>
                <a:r>
                  <a:rPr lang="en-US" dirty="0" err="1" smtClean="0"/>
                  <a:t>miliseconds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96091"/>
                <a:ext cx="10058400" cy="5573003"/>
              </a:xfrm>
              <a:blipFill>
                <a:blip r:embed="rId2"/>
                <a:stretch>
                  <a:fillRect l="-606" t="-1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764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Shell sort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T=16				N=100 Max=1000</a:t>
            </a:r>
          </a:p>
          <a:p>
            <a:r>
              <a:rPr lang="en-US" dirty="0"/>
              <a:t>N=10 Max=10                  		</a:t>
            </a:r>
            <a:r>
              <a:rPr lang="en-US" dirty="0" smtClean="0"/>
              <a:t>15 </a:t>
            </a:r>
            <a:r>
              <a:rPr lang="en-US" dirty="0"/>
              <a:t>microseconds</a:t>
            </a:r>
          </a:p>
          <a:p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dirty="0"/>
              <a:t>microseconds </a:t>
            </a: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dirty="0"/>
              <a:t>       	    	N=100 Max=1000000</a:t>
            </a:r>
          </a:p>
          <a:p>
            <a:r>
              <a:rPr lang="en-US" dirty="0"/>
              <a:t>N=10 Max=1000                     	</a:t>
            </a:r>
            <a:r>
              <a:rPr lang="en-US" dirty="0" smtClean="0"/>
              <a:t>18 </a:t>
            </a:r>
            <a:r>
              <a:rPr lang="en-US" dirty="0"/>
              <a:t>microseconds</a:t>
            </a:r>
          </a:p>
          <a:p>
            <a:r>
              <a:rPr lang="en-US" dirty="0" smtClean="0"/>
              <a:t>1 </a:t>
            </a:r>
            <a:r>
              <a:rPr lang="en-US" dirty="0"/>
              <a:t>microseconds                          	 N=1000 Max=1000 </a:t>
            </a:r>
          </a:p>
          <a:p>
            <a:r>
              <a:rPr lang="en-US" dirty="0"/>
              <a:t>N=10 Max=1000000		 </a:t>
            </a:r>
            <a:r>
              <a:rPr lang="en-US" dirty="0" smtClean="0"/>
              <a:t>300 </a:t>
            </a:r>
            <a:r>
              <a:rPr lang="en-US" dirty="0"/>
              <a:t>microseconds		 </a:t>
            </a:r>
          </a:p>
          <a:p>
            <a:r>
              <a:rPr lang="en-US" dirty="0"/>
              <a:t>0</a:t>
            </a:r>
            <a:r>
              <a:rPr lang="en-US" dirty="0" smtClean="0"/>
              <a:t> </a:t>
            </a:r>
            <a:r>
              <a:rPr lang="en-US" dirty="0"/>
              <a:t>microseconds 		</a:t>
            </a:r>
            <a:r>
              <a:rPr lang="en-US" dirty="0" smtClean="0"/>
              <a:t>	N=10000 </a:t>
            </a:r>
            <a:r>
              <a:rPr lang="en-US" dirty="0"/>
              <a:t>Max=10	</a:t>
            </a:r>
          </a:p>
          <a:p>
            <a:r>
              <a:rPr lang="en-US" dirty="0"/>
              <a:t>N=100 Max=10			 </a:t>
            </a:r>
            <a:r>
              <a:rPr lang="en-US" dirty="0" smtClean="0"/>
              <a:t>1826 </a:t>
            </a:r>
            <a:r>
              <a:rPr lang="en-US" dirty="0"/>
              <a:t>microseconds </a:t>
            </a:r>
          </a:p>
          <a:p>
            <a:r>
              <a:rPr lang="en-US" dirty="0" smtClean="0"/>
              <a:t>13 </a:t>
            </a:r>
            <a:r>
              <a:rPr lang="en-US" dirty="0"/>
              <a:t>microseconds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1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idx="1"/>
              </p:nvPr>
            </p:nvSpPr>
            <p:spPr>
              <a:xfrm>
                <a:off x="1096963" y="368300"/>
                <a:ext cx="10058400" cy="5500688"/>
              </a:xfrm>
            </p:spPr>
            <p:txBody>
              <a:bodyPr/>
              <a:lstStyle/>
              <a:p>
                <a:r>
                  <a:rPr lang="en-US" dirty="0" smtClean="0"/>
                  <a:t>N=10000 Max=1000000			N=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 smtClean="0"/>
                  <a:t> Max=100</a:t>
                </a:r>
              </a:p>
              <a:p>
                <a:r>
                  <a:rPr lang="en-US" dirty="0" smtClean="0"/>
                  <a:t>2108 </a:t>
                </a:r>
                <a:r>
                  <a:rPr lang="en-US" dirty="0"/>
                  <a:t>microseconds			</a:t>
                </a:r>
                <a:r>
                  <a:rPr lang="en-US" dirty="0" smtClean="0"/>
                  <a:t>2.6 </a:t>
                </a:r>
                <a:r>
                  <a:rPr lang="en-US" dirty="0"/>
                  <a:t>seconds</a:t>
                </a:r>
              </a:p>
              <a:p>
                <a:r>
                  <a:rPr lang="en-US" dirty="0"/>
                  <a:t>N=100000 Max=10			 N=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/>
                  <a:t> Max=100</a:t>
                </a:r>
              </a:p>
              <a:p>
                <a:r>
                  <a:rPr lang="en-US" dirty="0" smtClean="0"/>
                  <a:t>22 milliseconds</a:t>
                </a:r>
                <a:r>
                  <a:rPr lang="en-US" dirty="0"/>
                  <a:t>		</a:t>
                </a:r>
                <a:r>
                  <a:rPr lang="en-US" dirty="0" smtClean="0"/>
                  <a:t>	</a:t>
                </a:r>
                <a:r>
                  <a:rPr lang="en-US" dirty="0"/>
                  <a:t>	 </a:t>
                </a:r>
                <a:r>
                  <a:rPr lang="en-US" dirty="0" smtClean="0"/>
                  <a:t>27 seconds</a:t>
                </a:r>
                <a:endParaRPr lang="en-US" dirty="0"/>
              </a:p>
              <a:p>
                <a:r>
                  <a:rPr lang="en-US" dirty="0"/>
                  <a:t>N=100000 </a:t>
                </a:r>
                <a:r>
                  <a:rPr lang="en-US" dirty="0" smtClean="0"/>
                  <a:t>Max=1000			</a:t>
                </a:r>
                <a:r>
                  <a:rPr lang="en-US" dirty="0"/>
                  <a:t> </a:t>
                </a:r>
                <a:r>
                  <a:rPr lang="en-US" dirty="0" err="1"/>
                  <a:t>Pentru</a:t>
                </a:r>
                <a:r>
                  <a:rPr lang="en-US" dirty="0"/>
                  <a:t> un vector </a:t>
                </a:r>
                <a:r>
                  <a:rPr lang="en-US" dirty="0" smtClean="0"/>
                  <a:t>N=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cu </a:t>
                </a:r>
                <a:r>
                  <a:rPr lang="en-US" dirty="0" err="1"/>
                  <a:t>toate</a:t>
                </a:r>
                <a:r>
                  <a:rPr lang="en-US" dirty="0"/>
                  <a:t> </a:t>
                </a:r>
                <a:r>
                  <a:rPr lang="en-US" dirty="0" err="1"/>
                  <a:t>numerele</a:t>
                </a:r>
                <a:r>
                  <a:rPr lang="en-US" dirty="0"/>
                  <a:t> </a:t>
                </a:r>
              </a:p>
              <a:p>
                <a:r>
                  <a:rPr lang="en-US" dirty="0" smtClean="0"/>
                  <a:t>41 milliseconds				</a:t>
                </a:r>
                <a:r>
                  <a:rPr lang="en-US" dirty="0" err="1" smtClean="0"/>
                  <a:t>egale</a:t>
                </a:r>
                <a:r>
                  <a:rPr lang="en-US" dirty="0" smtClean="0"/>
                  <a:t> -&gt; 1.2seconds</a:t>
                </a:r>
                <a:endParaRPr lang="en-US" dirty="0"/>
              </a:p>
              <a:p>
                <a:r>
                  <a:rPr lang="en-US" dirty="0"/>
                  <a:t>N=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Max=10				</a:t>
                </a:r>
                <a:r>
                  <a:rPr lang="en-US" dirty="0" err="1" smtClean="0"/>
                  <a:t>Pentru</a:t>
                </a:r>
                <a:r>
                  <a:rPr lang="en-US" dirty="0" smtClean="0"/>
                  <a:t> un vector cu </a:t>
                </a:r>
                <a:r>
                  <a:rPr lang="en-US" dirty="0" err="1" smtClean="0"/>
                  <a:t>numere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deja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sortate</a:t>
                </a:r>
                <a:r>
                  <a:rPr lang="en-US" dirty="0" smtClean="0"/>
                  <a:t>(N=1000</a:t>
                </a:r>
                <a:endParaRPr lang="en-US" dirty="0"/>
              </a:p>
              <a:p>
                <a:r>
                  <a:rPr lang="en-US" dirty="0" smtClean="0"/>
                  <a:t>130 milliseconds				Max=1000 -&gt;58 microseconds)</a:t>
                </a:r>
                <a:endParaRPr lang="en-US" dirty="0"/>
              </a:p>
              <a:p>
                <a:r>
                  <a:rPr lang="en-US" dirty="0"/>
                  <a:t>N=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/>
                  <a:t> Max=1000</a:t>
                </a:r>
              </a:p>
              <a:p>
                <a:r>
                  <a:rPr lang="en-US" dirty="0" smtClean="0"/>
                  <a:t>290 milliseconds</a:t>
                </a:r>
                <a:endParaRPr lang="en-US" dirty="0"/>
              </a:p>
              <a:p>
                <a:r>
                  <a:rPr lang="en-US" dirty="0"/>
                  <a:t>N=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/>
                  <a:t> Max=1000000</a:t>
                </a:r>
              </a:p>
              <a:p>
                <a:r>
                  <a:rPr lang="en-US" dirty="0" smtClean="0"/>
                  <a:t>404 milliseconds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963" y="368300"/>
                <a:ext cx="10058400" cy="5500688"/>
              </a:xfrm>
              <a:blipFill>
                <a:blip r:embed="rId2"/>
                <a:stretch>
                  <a:fillRect l="-667" t="-1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774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</a:t>
            </a:r>
            <a:r>
              <a:rPr lang="en-US" b="1" dirty="0" err="1" smtClean="0"/>
              <a:t>omparări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 Quick sort la </a:t>
            </a:r>
            <a:r>
              <a:rPr lang="en-US" dirty="0" err="1" smtClean="0"/>
              <a:t>inceput</a:t>
            </a:r>
            <a:r>
              <a:rPr lang="en-US" dirty="0" smtClean="0"/>
              <a:t> are execution time-</a:t>
            </a:r>
            <a:r>
              <a:rPr lang="en-US" dirty="0" err="1" smtClean="0"/>
              <a:t>uri</a:t>
            </a:r>
            <a:r>
              <a:rPr lang="en-US" dirty="0" smtClean="0"/>
              <a:t> </a:t>
            </a:r>
            <a:r>
              <a:rPr lang="en-US" dirty="0" err="1" smtClean="0"/>
              <a:t>bune</a:t>
            </a:r>
            <a:r>
              <a:rPr lang="en-US" dirty="0" smtClean="0"/>
              <a:t>, Count sort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invinge</a:t>
            </a:r>
            <a:r>
              <a:rPr lang="en-US" dirty="0" smtClean="0"/>
              <a:t> </a:t>
            </a:r>
            <a:r>
              <a:rPr lang="en-US" dirty="0" err="1" smtClean="0"/>
              <a:t>numai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smtClean="0"/>
              <a:t>Max&lt;1000.</a:t>
            </a:r>
            <a:endParaRPr lang="en-US" dirty="0" smtClean="0"/>
          </a:p>
          <a:p>
            <a:r>
              <a:rPr lang="en-US" dirty="0" smtClean="0"/>
              <a:t>Shell sort fata de Merge sort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bun din </a:t>
            </a:r>
            <a:r>
              <a:rPr lang="en-US" dirty="0" err="1" smtClean="0"/>
              <a:t>punct</a:t>
            </a:r>
            <a:r>
              <a:rPr lang="en-US" dirty="0" smtClean="0"/>
              <a:t> de </a:t>
            </a:r>
            <a:r>
              <a:rPr lang="en-US" dirty="0" err="1" smtClean="0"/>
              <a:t>vedere</a:t>
            </a:r>
            <a:r>
              <a:rPr lang="en-US" dirty="0" smtClean="0"/>
              <a:t> al Max-</a:t>
            </a:r>
            <a:r>
              <a:rPr lang="en-US" dirty="0" err="1" smtClean="0"/>
              <a:t>ului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al </a:t>
            </a:r>
            <a:r>
              <a:rPr lang="en-US" dirty="0" err="1" smtClean="0"/>
              <a:t>totalitatii</a:t>
            </a:r>
            <a:r>
              <a:rPr lang="en-US" dirty="0" smtClean="0"/>
              <a:t> de </a:t>
            </a:r>
            <a:r>
              <a:rPr lang="en-US" dirty="0" err="1" smtClean="0"/>
              <a:t>numere</a:t>
            </a:r>
            <a:r>
              <a:rPr lang="en-US" dirty="0" smtClean="0"/>
              <a:t> din vector. </a:t>
            </a:r>
            <a:endParaRPr lang="en-US" dirty="0"/>
          </a:p>
          <a:p>
            <a:r>
              <a:rPr lang="en-US" dirty="0" err="1" smtClean="0"/>
              <a:t>Avand</a:t>
            </a:r>
            <a:r>
              <a:rPr lang="en-US" dirty="0" smtClean="0"/>
              <a:t> in </a:t>
            </a:r>
            <a:r>
              <a:rPr lang="en-US" dirty="0" err="1" smtClean="0"/>
              <a:t>vedere</a:t>
            </a:r>
            <a:r>
              <a:rPr lang="en-US" dirty="0" smtClean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sorturile</a:t>
            </a:r>
            <a:r>
              <a:rPr lang="en-US" dirty="0" smtClean="0"/>
              <a:t> </a:t>
            </a:r>
            <a:r>
              <a:rPr lang="en-US" dirty="0" err="1" smtClean="0"/>
              <a:t>prezentate</a:t>
            </a:r>
            <a:r>
              <a:rPr lang="en-US" dirty="0" smtClean="0"/>
              <a:t>, Radix sort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efficient de </a:t>
            </a:r>
            <a:r>
              <a:rPr lang="en-US" dirty="0" err="1" smtClean="0"/>
              <a:t>folosit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orice</a:t>
            </a:r>
            <a:r>
              <a:rPr lang="en-US" dirty="0" smtClean="0"/>
              <a:t> N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Max,invingandu</a:t>
            </a:r>
            <a:r>
              <a:rPr lang="en-US" dirty="0" smtClean="0"/>
              <a:t>-l </a:t>
            </a:r>
            <a:r>
              <a:rPr lang="en-US" dirty="0" err="1" smtClean="0"/>
              <a:t>doar</a:t>
            </a:r>
            <a:r>
              <a:rPr lang="en-US" dirty="0" smtClean="0"/>
              <a:t> Count sort </a:t>
            </a:r>
            <a:r>
              <a:rPr lang="en-US" dirty="0" err="1" smtClean="0"/>
              <a:t>pentru</a:t>
            </a:r>
            <a:r>
              <a:rPr lang="en-US" dirty="0" smtClean="0"/>
              <a:t> Max&lt;1000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0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Sortarile</a:t>
            </a:r>
            <a:r>
              <a:rPr lang="en-US" dirty="0" smtClean="0"/>
              <a:t> </a:t>
            </a:r>
            <a:r>
              <a:rPr lang="en-US" dirty="0" err="1" smtClean="0"/>
              <a:t>comparate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-Quick Sort</a:t>
            </a:r>
          </a:p>
          <a:p>
            <a:r>
              <a:rPr lang="en-US" dirty="0" smtClean="0"/>
              <a:t>-Insertion Sort</a:t>
            </a:r>
          </a:p>
          <a:p>
            <a:r>
              <a:rPr lang="en-US" dirty="0" smtClean="0"/>
              <a:t>-Count Sort</a:t>
            </a:r>
          </a:p>
          <a:p>
            <a:r>
              <a:rPr lang="en-US" dirty="0" smtClean="0"/>
              <a:t>-Radix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Quick Sort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T=10</a:t>
                </a:r>
              </a:p>
              <a:p>
                <a:r>
                  <a:rPr lang="en-US" dirty="0" smtClean="0"/>
                  <a:t>N=10 Max=10                             	N=1000 Max=1000	N=10000 Max=10000</a:t>
                </a:r>
              </a:p>
              <a:p>
                <a:r>
                  <a:rPr lang="en-US" dirty="0" smtClean="0"/>
                  <a:t>0 microseconds </a:t>
                </a:r>
                <a:r>
                  <a:rPr 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dirty="0" smtClean="0"/>
                  <a:t>                     	188 microseconds	4 </a:t>
                </a:r>
                <a:r>
                  <a:rPr lang="en-US" dirty="0" err="1" smtClean="0"/>
                  <a:t>miliseconds</a:t>
                </a:r>
                <a:endParaRPr lang="en-US" dirty="0" smtClean="0"/>
              </a:p>
              <a:p>
                <a:r>
                  <a:rPr lang="en-US" dirty="0" smtClean="0"/>
                  <a:t>Max=10000                             	Max=1000000		</a:t>
                </a:r>
                <a:r>
                  <a:rPr lang="en-US" dirty="0"/>
                  <a:t> N=100000 Max=10000 </a:t>
                </a:r>
                <a:endParaRPr lang="en-US" dirty="0" smtClean="0"/>
              </a:p>
              <a:p>
                <a:r>
                  <a:rPr lang="en-US" dirty="0" smtClean="0"/>
                  <a:t>2 microseconds                             	303 microseconds	37 </a:t>
                </a:r>
                <a:r>
                  <a:rPr lang="en-US" dirty="0" err="1" smtClean="0"/>
                  <a:t>miliseconds</a:t>
                </a:r>
                <a:endParaRPr lang="en-US" dirty="0" smtClean="0"/>
              </a:p>
              <a:p>
                <a:r>
                  <a:rPr lang="en-US" dirty="0" smtClean="0"/>
                  <a:t>Max=1000000			N=10000 Max=10		Quick Sort </a:t>
                </a:r>
                <a:r>
                  <a:rPr lang="en-US" dirty="0" err="1" smtClean="0"/>
                  <a:t>este</a:t>
                </a:r>
                <a:r>
                  <a:rPr lang="en-US" dirty="0" smtClean="0"/>
                  <a:t> bun </a:t>
                </a:r>
                <a:r>
                  <a:rPr lang="en-US" dirty="0" err="1" smtClean="0"/>
                  <a:t>pentru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vectori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3 microseconds                    	25 </a:t>
                </a:r>
                <a:r>
                  <a:rPr lang="en-US" dirty="0" err="1" smtClean="0"/>
                  <a:t>miliseconds</a:t>
                </a:r>
                <a:r>
                  <a:rPr lang="en-US" dirty="0" smtClean="0"/>
                  <a:t>		</a:t>
                </a:r>
                <a:r>
                  <a:rPr lang="en-US" dirty="0" err="1" smtClean="0"/>
                  <a:t>mari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precum</a:t>
                </a:r>
                <a:r>
                  <a:rPr lang="en-US" dirty="0" smtClean="0"/>
                  <a:t> N&lt;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 smtClean="0"/>
                  <a:t>. Nu </a:t>
                </a:r>
                <a:r>
                  <a:rPr lang="en-US" dirty="0" err="1" smtClean="0"/>
                  <a:t>conteaza</a:t>
                </a:r>
                <a:r>
                  <a:rPr lang="en-US" dirty="0" smtClean="0"/>
                  <a:t> </a:t>
                </a:r>
              </a:p>
              <a:p>
                <a:pPr marL="1471400" lvl="8" indent="0">
                  <a:buNone/>
                </a:pPr>
                <a:r>
                  <a:rPr lang="en-US" dirty="0" smtClean="0"/>
                  <a:t>       		                    	</a:t>
                </a:r>
                <a:r>
                  <a:rPr lang="en-US" sz="2000" dirty="0" smtClean="0"/>
                  <a:t>N=10000 Max=1000	</a:t>
                </a:r>
                <a:r>
                  <a:rPr lang="en-US" sz="2000" dirty="0" err="1" smtClean="0"/>
                  <a:t>dimensiunea</a:t>
                </a:r>
                <a:r>
                  <a:rPr lang="en-US" sz="2000" dirty="0" smtClean="0"/>
                  <a:t> Max-</a:t>
                </a:r>
                <a:r>
                  <a:rPr lang="en-US" sz="2000" dirty="0" err="1" smtClean="0"/>
                  <a:t>ului</a:t>
                </a:r>
                <a:r>
                  <a:rPr lang="en-US" sz="2000" dirty="0" smtClean="0"/>
                  <a:t>.</a:t>
                </a:r>
              </a:p>
              <a:p>
                <a:pPr marL="1471400" lvl="8" indent="0">
                  <a:buNone/>
                </a:pPr>
                <a:r>
                  <a:rPr lang="en-US" sz="2000" dirty="0" smtClean="0"/>
                  <a:t> 		</a:t>
                </a:r>
                <a:r>
                  <a:rPr lang="en-US" sz="2000" dirty="0"/>
                  <a:t>	3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miliseconds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 r="-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12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461554"/>
                <a:ext cx="10058400" cy="540754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N=100000 Max=10	</a:t>
                </a:r>
              </a:p>
              <a:p>
                <a:r>
                  <a:rPr lang="en-US" dirty="0" smtClean="0"/>
                  <a:t>Din </a:t>
                </a:r>
                <a:r>
                  <a:rPr lang="en-US" dirty="0" err="1" smtClean="0"/>
                  <a:t>cauza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vectorului</a:t>
                </a:r>
                <a:r>
                  <a:rPr lang="en-US" dirty="0" smtClean="0"/>
                  <a:t> cu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numere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rezulta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multe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apelurilor</a:t>
                </a:r>
                <a:r>
                  <a:rPr lang="en-US" dirty="0" smtClean="0"/>
                  <a:t> recursive, de </a:t>
                </a:r>
                <a:r>
                  <a:rPr lang="en-US" dirty="0" err="1" smtClean="0"/>
                  <a:t>aceea</a:t>
                </a:r>
                <a:r>
                  <a:rPr lang="en-US" dirty="0" smtClean="0"/>
                  <a:t> Quick sort nu </a:t>
                </a:r>
                <a:r>
                  <a:rPr lang="en-US" dirty="0" err="1" smtClean="0"/>
                  <a:t>poate</a:t>
                </a:r>
                <a:r>
                  <a:rPr lang="en-US" dirty="0" smtClean="0"/>
                  <a:t> fi </a:t>
                </a:r>
                <a:r>
                  <a:rPr lang="en-US" dirty="0" err="1" smtClean="0"/>
                  <a:t>folosit</a:t>
                </a:r>
                <a:r>
                  <a:rPr lang="en-US" dirty="0" smtClean="0"/>
                  <a:t>.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 err="1" smtClean="0"/>
                  <a:t>Pentru</a:t>
                </a:r>
                <a:r>
                  <a:rPr lang="en-US" dirty="0"/>
                  <a:t> </a:t>
                </a:r>
                <a:r>
                  <a:rPr lang="en-US" dirty="0" smtClean="0"/>
                  <a:t>un vector cu </a:t>
                </a:r>
                <a:r>
                  <a:rPr lang="en-US" dirty="0" err="1" smtClean="0"/>
                  <a:t>numere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deja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sortate</a:t>
                </a:r>
                <a:r>
                  <a:rPr lang="en-US" dirty="0" smtClean="0"/>
                  <a:t>( N=1000, Max=1000 -&gt; 6867 microseconds)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461554"/>
                <a:ext cx="10058400" cy="5407540"/>
              </a:xfrm>
              <a:blipFill>
                <a:blip r:embed="rId2"/>
                <a:stretch>
                  <a:fillRect l="-606" t="-1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44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Count sort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T=11</a:t>
            </a:r>
            <a:endParaRPr lang="en-US" dirty="0"/>
          </a:p>
          <a:p>
            <a:r>
              <a:rPr lang="en-US" dirty="0"/>
              <a:t>N=10 Max=10                         	 N=1000 Max=1000</a:t>
            </a:r>
          </a:p>
          <a:p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dirty="0"/>
              <a:t>microseconds      </a:t>
            </a:r>
            <a:r>
              <a:rPr lang="en-US" dirty="0" smtClean="0"/>
              <a:t>	       </a:t>
            </a:r>
            <a:r>
              <a:rPr lang="en-US" dirty="0"/>
              <a:t>	</a:t>
            </a:r>
            <a:r>
              <a:rPr lang="en-US" dirty="0" smtClean="0"/>
              <a:t>44 microseconds</a:t>
            </a:r>
            <a:endParaRPr lang="en-US" dirty="0"/>
          </a:p>
          <a:p>
            <a:r>
              <a:rPr lang="en-US" dirty="0"/>
              <a:t>N=10 Max=1000000                     	Max=1000000</a:t>
            </a:r>
          </a:p>
          <a:p>
            <a:r>
              <a:rPr lang="en-US" dirty="0" err="1" smtClean="0"/>
              <a:t>Frecventa</a:t>
            </a:r>
            <a:r>
              <a:rPr lang="en-US" dirty="0" smtClean="0"/>
              <a:t> </a:t>
            </a:r>
            <a:r>
              <a:rPr lang="en-US" dirty="0" err="1" smtClean="0"/>
              <a:t>mult</a:t>
            </a:r>
            <a:r>
              <a:rPr lang="en-US" dirty="0" smtClean="0"/>
              <a:t> </a:t>
            </a:r>
            <a:r>
              <a:rPr lang="en-US" dirty="0" err="1" smtClean="0"/>
              <a:t>prea</a:t>
            </a:r>
            <a:r>
              <a:rPr lang="en-US" dirty="0" smtClean="0"/>
              <a:t> mare        	</a:t>
            </a:r>
            <a:r>
              <a:rPr lang="en-US" dirty="0" err="1" smtClean="0"/>
              <a:t>Frecventa</a:t>
            </a:r>
            <a:r>
              <a:rPr lang="en-US" dirty="0" smtClean="0"/>
              <a:t> </a:t>
            </a:r>
            <a:r>
              <a:rPr lang="en-US" dirty="0" err="1" smtClean="0"/>
              <a:t>mult</a:t>
            </a:r>
            <a:r>
              <a:rPr lang="en-US" dirty="0" smtClean="0"/>
              <a:t> </a:t>
            </a:r>
            <a:r>
              <a:rPr lang="en-US" dirty="0" err="1" smtClean="0"/>
              <a:t>prea</a:t>
            </a:r>
            <a:r>
              <a:rPr lang="en-US" dirty="0" smtClean="0"/>
              <a:t> mare</a:t>
            </a:r>
            <a:endParaRPr lang="en-US" dirty="0"/>
          </a:p>
          <a:p>
            <a:r>
              <a:rPr lang="en-US" dirty="0"/>
              <a:t>N=100 Max=10			 N=10000 </a:t>
            </a:r>
            <a:r>
              <a:rPr lang="en-US" dirty="0" smtClean="0"/>
              <a:t>Max=100</a:t>
            </a:r>
            <a:endParaRPr lang="en-US" dirty="0"/>
          </a:p>
          <a:p>
            <a:r>
              <a:rPr lang="en-US" dirty="0"/>
              <a:t>2</a:t>
            </a:r>
            <a:r>
              <a:rPr lang="en-US" dirty="0" smtClean="0"/>
              <a:t> microseconds </a:t>
            </a:r>
            <a:r>
              <a:rPr lang="en-US" dirty="0"/>
              <a:t>			</a:t>
            </a:r>
            <a:r>
              <a:rPr lang="en-US" dirty="0" smtClean="0"/>
              <a:t>54 microseconds</a:t>
            </a:r>
            <a:endParaRPr lang="en-US" dirty="0"/>
          </a:p>
          <a:p>
            <a:r>
              <a:rPr lang="en-US" dirty="0"/>
              <a:t>N=100 Max=1000		</a:t>
            </a:r>
            <a:r>
              <a:rPr lang="en-US" dirty="0" smtClean="0"/>
              <a:t>N=100000 Max=100</a:t>
            </a:r>
          </a:p>
          <a:p>
            <a:r>
              <a:rPr lang="en-US" dirty="0" smtClean="0"/>
              <a:t>11 microseconds			566 microseconds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69966"/>
                <a:ext cx="10058400" cy="5599128"/>
              </a:xfrm>
            </p:spPr>
            <p:txBody>
              <a:bodyPr/>
              <a:lstStyle/>
              <a:p>
                <a:r>
                  <a:rPr lang="en-US" dirty="0" smtClean="0"/>
                  <a:t>N=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 smtClean="0"/>
                  <a:t> Max=100</a:t>
                </a:r>
              </a:p>
              <a:p>
                <a:r>
                  <a:rPr lang="en-US" dirty="0" smtClean="0"/>
                  <a:t>5.6 milliseconds</a:t>
                </a:r>
              </a:p>
              <a:p>
                <a:r>
                  <a:rPr lang="en-US" dirty="0" smtClean="0"/>
                  <a:t>N=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 smtClean="0"/>
                  <a:t> Max=100</a:t>
                </a:r>
              </a:p>
              <a:p>
                <a:r>
                  <a:rPr lang="en-US" dirty="0" smtClean="0"/>
                  <a:t>65 milliseconds</a:t>
                </a:r>
              </a:p>
              <a:p>
                <a:r>
                  <a:rPr lang="en-US" dirty="0" smtClean="0"/>
                  <a:t>N=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 smtClean="0"/>
                  <a:t> Max=100</a:t>
                </a:r>
              </a:p>
              <a:p>
                <a:r>
                  <a:rPr lang="en-US" dirty="0" smtClean="0"/>
                  <a:t>1 second</a:t>
                </a:r>
              </a:p>
              <a:p>
                <a:r>
                  <a:rPr lang="en-US" dirty="0" smtClean="0"/>
                  <a:t>    Count Sort </a:t>
                </a:r>
                <a:r>
                  <a:rPr lang="en-US" dirty="0" err="1" smtClean="0"/>
                  <a:t>este</a:t>
                </a:r>
                <a:r>
                  <a:rPr lang="en-US" dirty="0" smtClean="0"/>
                  <a:t> bun </a:t>
                </a:r>
                <a:r>
                  <a:rPr lang="en-US" dirty="0" err="1" smtClean="0"/>
                  <a:t>pentru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vectorii</a:t>
                </a:r>
                <a:r>
                  <a:rPr lang="en-US" dirty="0" smtClean="0"/>
                  <a:t> cu Max </a:t>
                </a:r>
                <a:r>
                  <a:rPr lang="en-US" dirty="0" err="1" smtClean="0"/>
                  <a:t>unui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numar</a:t>
                </a:r>
                <a:r>
                  <a:rPr lang="en-US" dirty="0" smtClean="0"/>
                  <a:t> 100. Nu </a:t>
                </a:r>
                <a:r>
                  <a:rPr lang="en-US" dirty="0" err="1" smtClean="0"/>
                  <a:t>conteaza</a:t>
                </a:r>
                <a:r>
                  <a:rPr lang="en-US" dirty="0"/>
                  <a:t> </a:t>
                </a:r>
                <a:r>
                  <a:rPr lang="en-US" dirty="0" err="1" smtClean="0"/>
                  <a:t>marimea</a:t>
                </a:r>
                <a:r>
                  <a:rPr lang="en-US" dirty="0" smtClean="0"/>
                  <a:t> N-</a:t>
                </a:r>
                <a:r>
                  <a:rPr lang="en-US" dirty="0" err="1" smtClean="0"/>
                  <a:t>ului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.</a:t>
                </a:r>
              </a:p>
              <a:p>
                <a:r>
                  <a:rPr lang="en-US" dirty="0" err="1" smtClean="0"/>
                  <a:t>Pentru</a:t>
                </a:r>
                <a:r>
                  <a:rPr lang="en-US" dirty="0" smtClean="0"/>
                  <a:t> un vector N=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 smtClean="0"/>
                  <a:t> cu </a:t>
                </a:r>
                <a:r>
                  <a:rPr lang="en-US" dirty="0" err="1" smtClean="0"/>
                  <a:t>toate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numerele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egale</a:t>
                </a:r>
                <a:r>
                  <a:rPr lang="en-US" dirty="0" smtClean="0"/>
                  <a:t> -&gt; 66 milliseconds.</a:t>
                </a:r>
              </a:p>
              <a:p>
                <a:r>
                  <a:rPr lang="en-US" dirty="0" err="1"/>
                  <a:t>Pentru</a:t>
                </a:r>
                <a:r>
                  <a:rPr lang="en-US" dirty="0"/>
                  <a:t> un vector cu </a:t>
                </a:r>
                <a:r>
                  <a:rPr lang="en-US" dirty="0" err="1"/>
                  <a:t>numere</a:t>
                </a:r>
                <a:r>
                  <a:rPr lang="en-US" dirty="0"/>
                  <a:t> </a:t>
                </a:r>
                <a:r>
                  <a:rPr lang="en-US" dirty="0" err="1"/>
                  <a:t>deja</a:t>
                </a:r>
                <a:r>
                  <a:rPr lang="en-US" dirty="0"/>
                  <a:t> </a:t>
                </a:r>
                <a:r>
                  <a:rPr lang="en-US" dirty="0" err="1"/>
                  <a:t>sortate</a:t>
                </a:r>
                <a:r>
                  <a:rPr lang="en-US" dirty="0"/>
                  <a:t>( </a:t>
                </a:r>
                <a:r>
                  <a:rPr lang="en-US" dirty="0" smtClean="0"/>
                  <a:t>N=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 smtClean="0"/>
                  <a:t>, Max=100 </a:t>
                </a:r>
                <a:r>
                  <a:rPr lang="en-US" dirty="0"/>
                  <a:t>-&gt; 9</a:t>
                </a:r>
                <a:r>
                  <a:rPr lang="en-US" dirty="0" smtClean="0"/>
                  <a:t> milliseconds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69966"/>
                <a:ext cx="10058400" cy="5599128"/>
              </a:xfrm>
              <a:blipFill>
                <a:blip r:embed="rId2"/>
                <a:stretch>
                  <a:fillRect l="-606" t="-1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89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T=11				N=100 Max=1000			N=10000 Max=10000</a:t>
            </a:r>
            <a:endParaRPr lang="en-US" dirty="0"/>
          </a:p>
          <a:p>
            <a:r>
              <a:rPr lang="en-US" dirty="0"/>
              <a:t>N=10 Max=10                  </a:t>
            </a:r>
            <a:r>
              <a:rPr lang="en-US" dirty="0" smtClean="0"/>
              <a:t>		148 microseconds		261 milliseconds</a:t>
            </a:r>
            <a:endParaRPr lang="en-US" dirty="0"/>
          </a:p>
          <a:p>
            <a:r>
              <a:rPr lang="en-US" dirty="0"/>
              <a:t>9</a:t>
            </a:r>
            <a:r>
              <a:rPr lang="en-US" dirty="0" smtClean="0"/>
              <a:t> microseconds </a:t>
            </a: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dirty="0" smtClean="0"/>
              <a:t>       	    	N=100 Max=1000000</a:t>
            </a:r>
          </a:p>
          <a:p>
            <a:r>
              <a:rPr lang="en-US" dirty="0" smtClean="0"/>
              <a:t>N=10 Max=1000                     	396 microseconds</a:t>
            </a:r>
          </a:p>
          <a:p>
            <a:r>
              <a:rPr lang="en-US" dirty="0" smtClean="0"/>
              <a:t>29 microseconds                          	</a:t>
            </a:r>
            <a:r>
              <a:rPr lang="en-US" dirty="0"/>
              <a:t> N=1000 Max=1000 </a:t>
            </a:r>
            <a:endParaRPr lang="en-US" dirty="0" smtClean="0"/>
          </a:p>
          <a:p>
            <a:r>
              <a:rPr lang="en-US" dirty="0" smtClean="0"/>
              <a:t>N=10 Max=1000000		</a:t>
            </a:r>
            <a:r>
              <a:rPr lang="en-US" dirty="0"/>
              <a:t> </a:t>
            </a:r>
            <a:r>
              <a:rPr lang="en-US" dirty="0" smtClean="0"/>
              <a:t>2 milliseconds		 </a:t>
            </a:r>
          </a:p>
          <a:p>
            <a:r>
              <a:rPr lang="en-US" dirty="0" smtClean="0"/>
              <a:t>31 milliseconds 			N=10000 Max=10	</a:t>
            </a:r>
          </a:p>
          <a:p>
            <a:r>
              <a:rPr lang="en-US" dirty="0" smtClean="0"/>
              <a:t>N=100 Max=10			</a:t>
            </a:r>
            <a:r>
              <a:rPr lang="en-US" dirty="0"/>
              <a:t> </a:t>
            </a:r>
            <a:r>
              <a:rPr lang="en-US" dirty="0" smtClean="0"/>
              <a:t>210 milliseconds </a:t>
            </a:r>
          </a:p>
          <a:p>
            <a:r>
              <a:rPr lang="en-US" dirty="0" smtClean="0"/>
              <a:t>171 milliseconds			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7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>
                <a:spLocks noGrp="1"/>
              </p:cNvSpPr>
              <p:nvPr>
                <p:ph idx="1"/>
              </p:nvPr>
            </p:nvSpPr>
            <p:spPr>
              <a:xfrm>
                <a:off x="1096963" y="427038"/>
                <a:ext cx="10058400" cy="5441950"/>
              </a:xfrm>
            </p:spPr>
            <p:txBody>
              <a:bodyPr/>
              <a:lstStyle/>
              <a:p>
                <a:r>
                  <a:rPr lang="en-US" dirty="0" smtClean="0"/>
                  <a:t>N=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 smtClean="0"/>
                  <a:t> Max=1.000 		N=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 smtClean="0"/>
                  <a:t> Max=1000000</a:t>
                </a:r>
                <a:endParaRPr lang="en-US" dirty="0"/>
              </a:p>
              <a:p>
                <a:r>
                  <a:rPr lang="en-US" dirty="0" err="1" smtClean="0"/>
                  <a:t>Timp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executare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prea</a:t>
                </a:r>
                <a:r>
                  <a:rPr lang="en-US" dirty="0" smtClean="0"/>
                  <a:t> mare	</a:t>
                </a:r>
                <a:r>
                  <a:rPr lang="en-US" dirty="0" err="1"/>
                  <a:t>T</a:t>
                </a:r>
                <a:r>
                  <a:rPr lang="en-US" dirty="0" err="1" smtClean="0"/>
                  <a:t>imp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executare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prea</a:t>
                </a:r>
                <a:r>
                  <a:rPr lang="en-US" dirty="0" smtClean="0"/>
                  <a:t> mare</a:t>
                </a:r>
              </a:p>
              <a:p>
                <a:r>
                  <a:rPr lang="en-US" dirty="0" err="1"/>
                  <a:t>Pentru</a:t>
                </a:r>
                <a:r>
                  <a:rPr lang="en-US" dirty="0"/>
                  <a:t> un vector </a:t>
                </a:r>
                <a:r>
                  <a:rPr lang="en-US" dirty="0" smtClean="0"/>
                  <a:t>N=10000 </a:t>
                </a:r>
                <a:r>
                  <a:rPr lang="en-US" dirty="0"/>
                  <a:t>cu </a:t>
                </a:r>
                <a:r>
                  <a:rPr lang="en-US" dirty="0" err="1"/>
                  <a:t>toate</a:t>
                </a:r>
                <a:r>
                  <a:rPr lang="en-US" dirty="0"/>
                  <a:t> </a:t>
                </a:r>
                <a:r>
                  <a:rPr lang="en-US" dirty="0" err="1" smtClean="0"/>
                  <a:t>numerele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egale</a:t>
                </a:r>
                <a:r>
                  <a:rPr lang="en-US" dirty="0" smtClean="0"/>
                  <a:t> -&gt; 205 milliseconds</a:t>
                </a:r>
              </a:p>
              <a:p>
                <a:r>
                  <a:rPr lang="en-US" dirty="0"/>
                  <a:t>Pentru un vector cu </a:t>
                </a:r>
                <a:r>
                  <a:rPr lang="en-US" dirty="0" err="1"/>
                  <a:t>numere</a:t>
                </a:r>
                <a:r>
                  <a:rPr lang="en-US" dirty="0"/>
                  <a:t> </a:t>
                </a:r>
                <a:r>
                  <a:rPr lang="en-US" dirty="0" err="1"/>
                  <a:t>deja</a:t>
                </a:r>
                <a:r>
                  <a:rPr lang="en-US" dirty="0"/>
                  <a:t> </a:t>
                </a:r>
                <a:r>
                  <a:rPr lang="en-US" dirty="0" err="1" smtClean="0"/>
                  <a:t>sortate</a:t>
                </a:r>
                <a:r>
                  <a:rPr lang="en-US" dirty="0" smtClean="0"/>
                  <a:t> ( N=10000, Max=10000 </a:t>
                </a:r>
                <a:r>
                  <a:rPr lang="en-US" dirty="0"/>
                  <a:t>-&gt; </a:t>
                </a:r>
                <a:r>
                  <a:rPr lang="en-US" dirty="0" smtClean="0"/>
                  <a:t>185 </a:t>
                </a:r>
                <a:r>
                  <a:rPr lang="en-US" dirty="0"/>
                  <a:t>milliseconds)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963" y="427038"/>
                <a:ext cx="10058400" cy="5441950"/>
              </a:xfrm>
              <a:blipFill>
                <a:blip r:embed="rId2"/>
                <a:stretch>
                  <a:fillRect l="-667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44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Radix Sort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T=16</a:t>
            </a:r>
            <a:r>
              <a:rPr lang="en-US" dirty="0"/>
              <a:t>				N=100 Max=1000</a:t>
            </a:r>
          </a:p>
          <a:p>
            <a:r>
              <a:rPr lang="en-US" dirty="0"/>
              <a:t>N=10 Max=10                  		</a:t>
            </a:r>
            <a:r>
              <a:rPr lang="en-US" dirty="0" smtClean="0"/>
              <a:t>151 </a:t>
            </a:r>
            <a:r>
              <a:rPr lang="en-US" dirty="0"/>
              <a:t>microseconds</a:t>
            </a:r>
          </a:p>
          <a:p>
            <a:r>
              <a:rPr lang="en-US" dirty="0" smtClean="0"/>
              <a:t>47 </a:t>
            </a:r>
            <a:r>
              <a:rPr lang="en-US" dirty="0"/>
              <a:t>microseconds </a:t>
            </a: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dirty="0"/>
              <a:t>       	    	N=100 Max=1000000</a:t>
            </a:r>
          </a:p>
          <a:p>
            <a:r>
              <a:rPr lang="en-US" dirty="0"/>
              <a:t>N=10 Max=1000                     	</a:t>
            </a:r>
            <a:r>
              <a:rPr lang="en-US" dirty="0" smtClean="0"/>
              <a:t>160 microseconds</a:t>
            </a:r>
            <a:endParaRPr lang="en-US" dirty="0"/>
          </a:p>
          <a:p>
            <a:r>
              <a:rPr lang="en-US" dirty="0" smtClean="0"/>
              <a:t>60 </a:t>
            </a:r>
            <a:r>
              <a:rPr lang="en-US" dirty="0"/>
              <a:t>microseconds                          	 N=1000 Max=1000 </a:t>
            </a:r>
          </a:p>
          <a:p>
            <a:r>
              <a:rPr lang="en-US" dirty="0"/>
              <a:t>N=10 Max=1000000		 </a:t>
            </a:r>
            <a:r>
              <a:rPr lang="en-US" dirty="0" smtClean="0"/>
              <a:t>403 microseconds</a:t>
            </a:r>
            <a:r>
              <a:rPr lang="en-US" dirty="0"/>
              <a:t>		 </a:t>
            </a:r>
          </a:p>
          <a:p>
            <a:r>
              <a:rPr lang="en-US" dirty="0" smtClean="0"/>
              <a:t>95 microseconds </a:t>
            </a:r>
            <a:r>
              <a:rPr lang="en-US" dirty="0"/>
              <a:t>		</a:t>
            </a:r>
            <a:r>
              <a:rPr lang="en-US" dirty="0" smtClean="0"/>
              <a:t>N=10000 </a:t>
            </a:r>
            <a:r>
              <a:rPr lang="en-US" dirty="0"/>
              <a:t>Max=10	</a:t>
            </a:r>
          </a:p>
          <a:p>
            <a:r>
              <a:rPr lang="en-US" dirty="0"/>
              <a:t>N=100 Max=10			 </a:t>
            </a:r>
            <a:r>
              <a:rPr lang="en-US" dirty="0" smtClean="0"/>
              <a:t>1092 microseconds </a:t>
            </a:r>
            <a:endParaRPr lang="en-US" dirty="0"/>
          </a:p>
          <a:p>
            <a:r>
              <a:rPr lang="en-US" dirty="0" smtClean="0"/>
              <a:t>161 microseconds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239923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737</TotalTime>
  <Words>877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Cambria Math</vt:lpstr>
      <vt:lpstr>Retrospect</vt:lpstr>
      <vt:lpstr>Sortari</vt:lpstr>
      <vt:lpstr>Sortarile comparate:</vt:lpstr>
      <vt:lpstr>Quick Sort</vt:lpstr>
      <vt:lpstr>PowerPoint Presentation</vt:lpstr>
      <vt:lpstr>Count sort</vt:lpstr>
      <vt:lpstr>PowerPoint Presentation</vt:lpstr>
      <vt:lpstr>Merge sort</vt:lpstr>
      <vt:lpstr>PowerPoint Presentation</vt:lpstr>
      <vt:lpstr>Radix Sort</vt:lpstr>
      <vt:lpstr>PowerPoint Presentation</vt:lpstr>
      <vt:lpstr>Shell sort</vt:lpstr>
      <vt:lpstr>PowerPoint Presentation</vt:lpstr>
      <vt:lpstr>Comparări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Sortari</dc:title>
  <dc:creator>User</dc:creator>
  <cp:lastModifiedBy>User</cp:lastModifiedBy>
  <cp:revision>48</cp:revision>
  <dcterms:created xsi:type="dcterms:W3CDTF">2023-03-15T21:14:02Z</dcterms:created>
  <dcterms:modified xsi:type="dcterms:W3CDTF">2023-03-19T20:12:34Z</dcterms:modified>
</cp:coreProperties>
</file>