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3"/>
  </p:notesMasterIdLst>
  <p:sldIdLst>
    <p:sldId id="3838" r:id="rId5"/>
    <p:sldId id="3839" r:id="rId6"/>
    <p:sldId id="3841" r:id="rId7"/>
    <p:sldId id="3825" r:id="rId8"/>
    <p:sldId id="3826" r:id="rId9"/>
    <p:sldId id="3842" r:id="rId10"/>
    <p:sldId id="3844" r:id="rId11"/>
    <p:sldId id="3828" r:id="rId12"/>
    <p:sldId id="3791" r:id="rId13"/>
    <p:sldId id="3859" r:id="rId14"/>
    <p:sldId id="3860" r:id="rId15"/>
    <p:sldId id="3861" r:id="rId16"/>
    <p:sldId id="3835" r:id="rId17"/>
    <p:sldId id="3847" r:id="rId18"/>
    <p:sldId id="3848" r:id="rId19"/>
    <p:sldId id="3868" r:id="rId20"/>
    <p:sldId id="3850" r:id="rId21"/>
    <p:sldId id="3851" r:id="rId22"/>
    <p:sldId id="3864" r:id="rId23"/>
    <p:sldId id="3865" r:id="rId24"/>
    <p:sldId id="3852" r:id="rId25"/>
    <p:sldId id="3836" r:id="rId26"/>
    <p:sldId id="3862" r:id="rId27"/>
    <p:sldId id="3856" r:id="rId28"/>
    <p:sldId id="3863" r:id="rId29"/>
    <p:sldId id="3837" r:id="rId30"/>
    <p:sldId id="3869" r:id="rId31"/>
    <p:sldId id="383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snapToObjects="1">
      <p:cViewPr varScale="1">
        <p:scale>
          <a:sx n="118" d="100"/>
          <a:sy n="118" d="100"/>
        </p:scale>
        <p:origin x="600" y="19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3T21:39:19.813"/>
    </inkml:context>
    <inkml:brush xml:id="br0">
      <inkml:brushProperty name="width" value="0.35" units="cm"/>
      <inkml:brushProperty name="height" value="0.35" units="cm"/>
      <inkml:brushProperty name="color" value="#FFFFFF"/>
    </inkml:brush>
  </inkml:definitions>
  <inkml:trace contextRef="#ctx0" brushRef="#br0">0 39 24575,'0'-21'0,"0"3"0,0 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3T21:39:22.742"/>
    </inkml:context>
    <inkml:brush xml:id="br0">
      <inkml:brushProperty name="width" value="0.35" units="cm"/>
      <inkml:brushProperty name="height" value="0.35" units="cm"/>
      <inkml:brushProperty name="color" value="#FFFFFF"/>
    </inkml:brush>
  </inkml:definitions>
  <inkml:trace contextRef="#ctx0" brushRef="#br0">280 526 24575,'38'-81'0,"0"4"0,1 15 0,-11 5 0,-15 31 0,-12 4 0,-14 22 0,-8 6 0,-3 11 0,1 12 0,5 11 0,5 3 0,-2-2 0,-2-1 0,-6-1 0,-3-2 0,1-4 0,2-6 0,5-5 0,6-2 0,0-1 0,2 0 0,-1 0 0,-4 0 0,-3 0 0,-4-2 0,0-3 0,-3-5 0,10-5 0,2-1 0,11 0 0,18-34 0,10-15 0,24-39 0,-22 39 0,1 0 0,1 0 0,2 0 0,-3 4 0,1 1 0,19-28 0,-11 17 0,-11 14 0,-9 12 0,-8 6 0,-5 4 0,-5-1 0,0 0 0,0-6 0,0 10 0,-2-2 0,-9 13 0,-12 0 0,-12 2 0,-7 9 0,-1 16 0,4 18 0,8 13 0,9 1 0,9-4 0,4-6 0,4-5 0,2-4 0,0-7 0,1-10 0,2-10 0,-3-7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3T21:39:39.412"/>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3T21:39:40.631"/>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3T21:39:40.780"/>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a:p>
        </p:txBody>
      </p:sp>
    </p:spTree>
    <p:extLst>
      <p:ext uri="{BB962C8B-B14F-4D97-AF65-F5344CB8AC3E}">
        <p14:creationId xmlns:p14="http://schemas.microsoft.com/office/powerpoint/2010/main" val="86319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The Brand Identification class takes the output of AWS interface, specifically the news headlines and performs an NLP task called Name Entity Recognition - NER, which essentially just predicts all the entities contained in each of the  headline. For example, this headline says “According to Gran, the company has no plan to move all productions to Russia.” The NER model has successfully predicted “Gran” as a person &amp; “Russia” as a location. It also returns all the detected ORGs, including brands and company names, such as "Technopolis" here, and these entities are at the </a:t>
            </a:r>
            <a:r>
              <a:rPr lang="en-US" sz="1200" b="0" i="0" u="none" strike="noStrike" kern="1200" err="1">
                <a:solidFill>
                  <a:schemeClr val="tx1"/>
                </a:solidFill>
                <a:effectLst/>
                <a:latin typeface="+mn-lt"/>
                <a:ea typeface="+mn-ea"/>
                <a:cs typeface="+mn-cs"/>
              </a:rPr>
              <a:t>centre</a:t>
            </a:r>
            <a:r>
              <a:rPr lang="en-US" sz="1200" b="0" i="0" u="none" strike="noStrike" kern="1200">
                <a:solidFill>
                  <a:schemeClr val="tx1"/>
                </a:solidFill>
                <a:effectLst/>
                <a:latin typeface="+mn-lt"/>
                <a:ea typeface="+mn-ea"/>
                <a:cs typeface="+mn-cs"/>
              </a:rPr>
              <a:t> of interest to our project.</a:t>
            </a:r>
            <a:endParaRPr lang="en-CN"/>
          </a:p>
          <a:p>
            <a:endParaRPr lang="en-CN"/>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a:p>
        </p:txBody>
      </p:sp>
    </p:spTree>
    <p:extLst>
      <p:ext uri="{BB962C8B-B14F-4D97-AF65-F5344CB8AC3E}">
        <p14:creationId xmlns:p14="http://schemas.microsoft.com/office/powerpoint/2010/main" val="1702633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a:solidFill>
                  <a:schemeClr val="tx1"/>
                </a:solidFill>
                <a:effectLst/>
                <a:latin typeface="+mn-lt"/>
                <a:ea typeface="+mn-ea"/>
                <a:cs typeface="+mn-cs"/>
              </a:rPr>
              <a:t>The </a:t>
            </a:r>
            <a:r>
              <a:rPr lang="en-GB" sz="1200" b="0" i="0" u="none" strike="noStrike" kern="1200" err="1">
                <a:solidFill>
                  <a:schemeClr val="tx1"/>
                </a:solidFill>
                <a:effectLst/>
                <a:latin typeface="+mn-lt"/>
                <a:ea typeface="+mn-ea"/>
                <a:cs typeface="+mn-cs"/>
              </a:rPr>
              <a:t>SentimentAnalysis</a:t>
            </a:r>
            <a:r>
              <a:rPr lang="en-GB" sz="1200" b="0" i="0" u="none" strike="noStrike" kern="1200">
                <a:solidFill>
                  <a:schemeClr val="tx1"/>
                </a:solidFill>
                <a:effectLst/>
                <a:latin typeface="+mn-lt"/>
                <a:ea typeface="+mn-ea"/>
                <a:cs typeface="+mn-cs"/>
              </a:rPr>
              <a:t> takes as input the output of Brand Identification and for each headline, it predicts the sentiment as one of negative, neutral or positive as well as the confidence score for each class. </a:t>
            </a: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17</a:t>
            </a:fld>
            <a:endParaRPr lang="en-US"/>
          </a:p>
        </p:txBody>
      </p:sp>
    </p:spTree>
    <p:extLst>
      <p:ext uri="{BB962C8B-B14F-4D97-AF65-F5344CB8AC3E}">
        <p14:creationId xmlns:p14="http://schemas.microsoft.com/office/powerpoint/2010/main" val="288905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a:solidFill>
                  <a:schemeClr val="tx1"/>
                </a:solidFill>
                <a:effectLst/>
                <a:latin typeface="+mn-lt"/>
                <a:ea typeface="+mn-ea"/>
                <a:cs typeface="+mn-cs"/>
              </a:rPr>
              <a:t>The </a:t>
            </a:r>
            <a:r>
              <a:rPr lang="en-GB" sz="1200" b="0" i="0" u="none" strike="noStrike" kern="1200" err="1">
                <a:solidFill>
                  <a:schemeClr val="tx1"/>
                </a:solidFill>
                <a:effectLst/>
                <a:latin typeface="+mn-lt"/>
                <a:ea typeface="+mn-ea"/>
                <a:cs typeface="+mn-cs"/>
              </a:rPr>
              <a:t>BrandIdentification</a:t>
            </a:r>
            <a:r>
              <a:rPr lang="en-GB" sz="1200" b="0" i="0" u="none" strike="noStrike" kern="1200">
                <a:solidFill>
                  <a:schemeClr val="tx1"/>
                </a:solidFill>
                <a:effectLst/>
                <a:latin typeface="+mn-lt"/>
                <a:ea typeface="+mn-ea"/>
                <a:cs typeface="+mn-cs"/>
              </a:rPr>
              <a:t> and </a:t>
            </a:r>
            <a:r>
              <a:rPr lang="en-GB" sz="1200" b="0" i="0" u="none" strike="noStrike" kern="1200" err="1">
                <a:solidFill>
                  <a:schemeClr val="tx1"/>
                </a:solidFill>
                <a:effectLst/>
                <a:latin typeface="+mn-lt"/>
                <a:ea typeface="+mn-ea"/>
                <a:cs typeface="+mn-cs"/>
              </a:rPr>
              <a:t>SentimentAnalysis</a:t>
            </a:r>
            <a:r>
              <a:rPr lang="en-GB" sz="1200" b="0" i="0" u="none" strike="noStrike" kern="1200">
                <a:solidFill>
                  <a:schemeClr val="tx1"/>
                </a:solidFill>
                <a:effectLst/>
                <a:latin typeface="+mn-lt"/>
                <a:ea typeface="+mn-ea"/>
                <a:cs typeface="+mn-cs"/>
              </a:rPr>
              <a:t> classes have been defined using the Spark NLP library developed by John Snow Labs, which is an NLP for healthcare company. Spark NLP is the only NLP library built natively on Spark and it enabled us to use state</a:t>
            </a:r>
            <a:r>
              <a:rPr lang="en-GB" sz="1200" b="0" i="0" u="sng" kern="1200">
                <a:solidFill>
                  <a:schemeClr val="tx1"/>
                </a:solidFill>
                <a:effectLst/>
                <a:latin typeface="+mn-lt"/>
                <a:ea typeface="+mn-ea"/>
                <a:cs typeface="+mn-cs"/>
              </a:rPr>
              <a:t>-</a:t>
            </a:r>
            <a:r>
              <a:rPr lang="en-GB" sz="1200" b="0" i="0" u="none" strike="noStrike" kern="1200">
                <a:solidFill>
                  <a:schemeClr val="tx1"/>
                </a:solidFill>
                <a:effectLst/>
                <a:latin typeface="+mn-lt"/>
                <a:ea typeface="+mn-ea"/>
                <a:cs typeface="+mn-cs"/>
              </a:rPr>
              <a:t>of</a:t>
            </a:r>
            <a:r>
              <a:rPr lang="en-GB" sz="1200" b="0" i="0" u="sng" kern="1200">
                <a:solidFill>
                  <a:schemeClr val="tx1"/>
                </a:solidFill>
                <a:effectLst/>
                <a:latin typeface="+mn-lt"/>
                <a:ea typeface="+mn-ea"/>
                <a:cs typeface="+mn-cs"/>
              </a:rPr>
              <a:t>-</a:t>
            </a:r>
            <a:r>
              <a:rPr lang="en-GB" sz="1200" b="0" i="0" u="none" strike="noStrike" kern="1200">
                <a:solidFill>
                  <a:schemeClr val="tx1"/>
                </a:solidFill>
                <a:effectLst/>
                <a:latin typeface="+mn-lt"/>
                <a:ea typeface="+mn-ea"/>
                <a:cs typeface="+mn-cs"/>
              </a:rPr>
              <a:t>the</a:t>
            </a:r>
            <a:r>
              <a:rPr lang="en-GB" sz="1200" b="0" i="0" u="sng" kern="1200">
                <a:solidFill>
                  <a:schemeClr val="tx1"/>
                </a:solidFill>
                <a:effectLst/>
                <a:latin typeface="+mn-lt"/>
                <a:ea typeface="+mn-ea"/>
                <a:cs typeface="+mn-cs"/>
              </a:rPr>
              <a:t>-</a:t>
            </a:r>
            <a:r>
              <a:rPr lang="en-GB" sz="1200" b="0" i="0" u="none" strike="noStrike" kern="1200">
                <a:solidFill>
                  <a:schemeClr val="tx1"/>
                </a:solidFill>
                <a:effectLst/>
                <a:latin typeface="+mn-lt"/>
                <a:ea typeface="+mn-ea"/>
                <a:cs typeface="+mn-cs"/>
              </a:rPr>
              <a:t>art NLP models that have been fine-tuned for specific applications.</a:t>
            </a: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a:p>
        </p:txBody>
      </p:sp>
    </p:spTree>
    <p:extLst>
      <p:ext uri="{BB962C8B-B14F-4D97-AF65-F5344CB8AC3E}">
        <p14:creationId xmlns:p14="http://schemas.microsoft.com/office/powerpoint/2010/main" val="3803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We delve into some details of the NLP models here. Our NER and sentiment models are based on a type of deep learning models called NLP transformer, which uses the self-attention mechanism to understand sentences by relating words at different positions. Specifically, we used the BERT models, which are gigantic transformer-based models developed by Google that are pretrained on billions of words. BERT solves a prediction problem, such as predicting missing words in a sentence, in order to learn contextual embeddings of words. With the word features being learned, one can then add an additional classification layer to BERT to fine-tune it for tasks such as NER and sentiment analysis.</a:t>
            </a:r>
            <a:endParaRPr lang="en-CN"/>
          </a:p>
        </p:txBody>
      </p:sp>
      <p:sp>
        <p:nvSpPr>
          <p:cNvPr id="4" name="Slide Number Placeholder 3"/>
          <p:cNvSpPr>
            <a:spLocks noGrp="1"/>
          </p:cNvSpPr>
          <p:nvPr>
            <p:ph type="sldNum" sz="quarter" idx="5"/>
          </p:nvPr>
        </p:nvSpPr>
        <p:spPr/>
        <p:txBody>
          <a:bodyPr/>
          <a:lstStyle/>
          <a:p>
            <a:fld id="{229D31B7-AFC1-C346-9DF3-3D8145271CF0}" type="slidenum">
              <a:rPr lang="en-CN" smtClean="0"/>
              <a:t>19</a:t>
            </a:fld>
            <a:endParaRPr lang="en-CN"/>
          </a:p>
        </p:txBody>
      </p:sp>
    </p:spTree>
    <p:extLst>
      <p:ext uri="{BB962C8B-B14F-4D97-AF65-F5344CB8AC3E}">
        <p14:creationId xmlns:p14="http://schemas.microsoft.com/office/powerpoint/2010/main" val="417302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Now we talk about model selection and evaluation. We've tried five pre-trained NER models offered by </a:t>
            </a:r>
            <a:r>
              <a:rPr lang="en-US" sz="1200" b="0" i="0" u="none" strike="noStrike" kern="1200" err="1">
                <a:solidFill>
                  <a:schemeClr val="tx1"/>
                </a:solidFill>
                <a:effectLst/>
                <a:latin typeface="+mn-lt"/>
                <a:ea typeface="+mn-ea"/>
                <a:cs typeface="+mn-cs"/>
              </a:rPr>
              <a:t>SparkNLP</a:t>
            </a:r>
            <a:r>
              <a:rPr lang="en-US" sz="1200" b="0" i="0" u="none" strike="noStrike" kern="1200">
                <a:solidFill>
                  <a:schemeClr val="tx1"/>
                </a:solidFill>
                <a:effectLst/>
                <a:latin typeface="+mn-lt"/>
                <a:ea typeface="+mn-ea"/>
                <a:cs typeface="+mn-cs"/>
              </a:rPr>
              <a:t> and compared their performance on a labelled set of 100 headlines. The model </a:t>
            </a:r>
            <a:r>
              <a:rPr lang="en-US" sz="1200" b="0" i="0" u="none" strike="noStrike" kern="1200" err="1">
                <a:solidFill>
                  <a:schemeClr val="tx1"/>
                </a:solidFill>
                <a:effectLst/>
                <a:latin typeface="+mn-lt"/>
                <a:ea typeface="+mn-ea"/>
                <a:cs typeface="+mn-cs"/>
              </a:rPr>
              <a:t>XLNet_base</a:t>
            </a:r>
            <a:r>
              <a:rPr lang="en-US" sz="1200" b="0" i="0" u="none" strike="noStrike" kern="1200">
                <a:solidFill>
                  <a:schemeClr val="tx1"/>
                </a:solidFill>
                <a:effectLst/>
                <a:latin typeface="+mn-lt"/>
                <a:ea typeface="+mn-ea"/>
                <a:cs typeface="+mn-cs"/>
              </a:rPr>
              <a:t> was eventually chosen, as it gave the best F1 scores for all entity types and has a relatively fast processing speed. We then evaluated the model on a separate test set. which gives us 60% F1 for all entities and 51% for ORGs. This is where we only considered exact matches of true and predicted entities. If we also include partially matched pairs, such as "Google Art" and "Google", the F1 scores rise to 77% for all entities and 67% for ORGs.</a:t>
            </a:r>
            <a:endParaRPr lang="en-CN"/>
          </a:p>
        </p:txBody>
      </p:sp>
      <p:sp>
        <p:nvSpPr>
          <p:cNvPr id="4" name="Slide Number Placeholder 3"/>
          <p:cNvSpPr>
            <a:spLocks noGrp="1"/>
          </p:cNvSpPr>
          <p:nvPr>
            <p:ph type="sldNum" sz="quarter" idx="5"/>
          </p:nvPr>
        </p:nvSpPr>
        <p:spPr/>
        <p:txBody>
          <a:bodyPr/>
          <a:lstStyle/>
          <a:p>
            <a:fld id="{229D31B7-AFC1-C346-9DF3-3D8145271CF0}" type="slidenum">
              <a:rPr lang="en-CN" smtClean="0"/>
              <a:t>20</a:t>
            </a:fld>
            <a:endParaRPr lang="en-CN"/>
          </a:p>
        </p:txBody>
      </p:sp>
    </p:spTree>
    <p:extLst>
      <p:ext uri="{BB962C8B-B14F-4D97-AF65-F5344CB8AC3E}">
        <p14:creationId xmlns:p14="http://schemas.microsoft.com/office/powerpoint/2010/main" val="80602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a:solidFill>
                  <a:schemeClr val="tx1"/>
                </a:solidFill>
                <a:effectLst/>
                <a:latin typeface="+mn-lt"/>
                <a:ea typeface="+mn-ea"/>
                <a:cs typeface="+mn-cs"/>
              </a:rPr>
              <a:t>To select the best model to use, we have compared several pre-trained models from Spark NLP. The metrics of these models on 500 manually labelled headlines are shown in this table. We selected the pre-trained model </a:t>
            </a:r>
            <a:r>
              <a:rPr lang="en-GB" sz="1200" b="0" i="0" u="none" strike="noStrike" kern="1200" err="1">
                <a:solidFill>
                  <a:schemeClr val="tx1"/>
                </a:solidFill>
                <a:effectLst/>
                <a:latin typeface="+mn-lt"/>
                <a:ea typeface="+mn-ea"/>
                <a:cs typeface="+mn-cs"/>
              </a:rPr>
              <a:t>classifier_dl_bertwiki_finance_sentiment</a:t>
            </a:r>
            <a:r>
              <a:rPr lang="en-GB" sz="1200" b="0" i="0" u="none" strike="noStrike" kern="1200">
                <a:solidFill>
                  <a:schemeClr val="tx1"/>
                </a:solidFill>
                <a:effectLst/>
                <a:latin typeface="+mn-lt"/>
                <a:ea typeface="+mn-ea"/>
                <a:cs typeface="+mn-cs"/>
              </a:rPr>
              <a:t> both because it gave the best accuracy and because it was faster than the second-best model. We then manually labelled an additional 500 of our extracted headlines for testing, the results on this dataset are shown in the second table.  We achieved an overall accuracy of 82% and good precision metrics.  We get relatively low recall rates because our extracted articles talk about a wide range of domains such as politics and crimes and not exclusively finance, and our pretrained model was fine-tuned on financial news. Therefore, to improve the performance of our model, we have also trained a model from scratch on our manually labelled data. We obtained promising results but did not beat the pre-trained model. However, we are confident that labelling more points could lead to better performance and should be considered as future work.</a:t>
            </a:r>
            <a:br>
              <a:rPr lang="en-GB"/>
            </a:b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21</a:t>
            </a:fld>
            <a:endParaRPr lang="en-US"/>
          </a:p>
        </p:txBody>
      </p:sp>
    </p:spTree>
    <p:extLst>
      <p:ext uri="{BB962C8B-B14F-4D97-AF65-F5344CB8AC3E}">
        <p14:creationId xmlns:p14="http://schemas.microsoft.com/office/powerpoint/2010/main" val="281741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b="0">
                <a:effectLst/>
              </a:rPr>
              <a:t>But briefly, what is AWS?</a:t>
            </a:r>
          </a:p>
          <a:p>
            <a:pPr rtl="0"/>
            <a:endParaRPr lang="en-GB" b="0">
              <a:effectLst/>
            </a:endParaRPr>
          </a:p>
          <a:p>
            <a:pPr rtl="0"/>
            <a:endParaRPr lang="en-GB" b="0">
              <a:effectLst/>
            </a:endParaRPr>
          </a:p>
          <a:p>
            <a:pPr rtl="0"/>
            <a:r>
              <a:rPr lang="en-GB" b="0">
                <a:effectLst/>
              </a:rPr>
              <a:t>AWS or ‘Amazon Web Services’ is online platform that allows software engineers to deploy applications on the cloud anywhere in the world. AWS has over 200 different services, specialised for different applications, whether that be Machine Learning, app development, Quantum Computing or Business Intelligence.</a:t>
            </a:r>
          </a:p>
          <a:p>
            <a:pPr rtl="0"/>
            <a:endParaRPr lang="en-GB" b="0">
              <a:effectLst/>
            </a:endParaRPr>
          </a:p>
          <a:p>
            <a:pPr rtl="0"/>
            <a:r>
              <a:rPr lang="en-GB" b="0">
                <a:effectLst/>
              </a:rPr>
              <a:t>AWS is probably </a:t>
            </a:r>
            <a:r>
              <a:rPr lang="en-GB" b="0" i="1">
                <a:effectLst/>
              </a:rPr>
              <a:t>the</a:t>
            </a:r>
            <a:r>
              <a:rPr lang="en-GB" b="0">
                <a:effectLst/>
              </a:rPr>
              <a:t> go-to platform for cloud deployment, owning the largest share of cloud services in the world: so much so that other cloud services are built on-top of AWS, such as Heroku.</a:t>
            </a:r>
          </a:p>
          <a:p>
            <a:pPr rtl="0"/>
            <a:endParaRPr lang="en-GB" b="0">
              <a:effectLst/>
            </a:endParaRPr>
          </a:p>
          <a:p>
            <a:pPr rtl="0"/>
            <a:endParaRPr lang="en-GB" b="0">
              <a:effectLst/>
            </a:endParaRPr>
          </a:p>
          <a:p>
            <a:pPr rtl="0"/>
            <a:r>
              <a:rPr lang="en-GB" b="0">
                <a:effectLst/>
              </a:rPr>
              <a:t>To understand how we used AWS for our product, there are four main services to know about:</a:t>
            </a:r>
          </a:p>
          <a:p>
            <a:pPr rtl="0"/>
            <a:endParaRPr lang="en-GB" b="0">
              <a:effectLst/>
            </a:endParaRPr>
          </a:p>
          <a:p>
            <a:pPr rtl="0"/>
            <a:r>
              <a:rPr lang="en-GB" b="0">
                <a:effectLst/>
              </a:rPr>
              <a:t>	- The first is S3, which is simply, a file storage system. This is what Common Crawl uses to store their petabytes of data and is very cheap for us to use. 	All files are stored in buckets, which we use to download and upload our articles and sentiment data to.</a:t>
            </a:r>
          </a:p>
          <a:p>
            <a:pPr rtl="0"/>
            <a:endParaRPr lang="en-GB" b="0">
              <a:effectLst/>
            </a:endParaRPr>
          </a:p>
          <a:p>
            <a:pPr rtl="0"/>
            <a:r>
              <a:rPr lang="en-GB" b="0">
                <a:effectLst/>
              </a:rPr>
              <a:t>	- The second is AWS Batch, which is a platform for running our article extraction and sentiment analysis applications on. The advantage of Batch is that 	we can choose how many resources (such as memory and CPUs) to provide our applications with; plus, we only need to pay for how long the 	applications run for on a daily basis, making them very cost effective.</a:t>
            </a:r>
          </a:p>
          <a:p>
            <a:pPr rtl="0"/>
            <a:endParaRPr lang="en-GB" b="0">
              <a:effectLst/>
            </a:endParaRPr>
          </a:p>
          <a:p>
            <a:pPr rtl="0"/>
            <a:r>
              <a:rPr lang="en-GB" b="0">
                <a:effectLst/>
              </a:rPr>
              <a:t>	- The third is Quicksight, which is a low-code platform for visualising results in a database. We connect this up to our S3 buckets to visualise our 	sentiment analysis for any company.</a:t>
            </a:r>
          </a:p>
          <a:p>
            <a:pPr rtl="0"/>
            <a:endParaRPr lang="en-GB" b="0">
              <a:effectLst/>
            </a:endParaRPr>
          </a:p>
          <a:p>
            <a:pPr rtl="0"/>
            <a:r>
              <a:rPr lang="en-GB" b="0">
                <a:effectLst/>
              </a:rPr>
              <a:t>	- And finally, Step Functions, which allows us to tie all of the previous services together to create a pipeline that extracts, analyses and visualises article 	sentiment on a daily basis.</a:t>
            </a:r>
          </a:p>
        </p:txBody>
      </p:sp>
      <p:sp>
        <p:nvSpPr>
          <p:cNvPr id="4" name="Slide Number Placeholder 3"/>
          <p:cNvSpPr>
            <a:spLocks noGrp="1"/>
          </p:cNvSpPr>
          <p:nvPr>
            <p:ph type="sldNum" sz="quarter" idx="5"/>
          </p:nvPr>
        </p:nvSpPr>
        <p:spPr/>
        <p:txBody>
          <a:bodyPr/>
          <a:lstStyle/>
          <a:p>
            <a:fld id="{D40C6A29-4676-420C-BBE3-ACC2B80F64D4}" type="slidenum">
              <a:rPr lang="en-US" smtClean="0"/>
              <a:t>23</a:t>
            </a:fld>
            <a:endParaRPr lang="en-US"/>
          </a:p>
        </p:txBody>
      </p:sp>
    </p:spTree>
    <p:extLst>
      <p:ext uri="{BB962C8B-B14F-4D97-AF65-F5344CB8AC3E}">
        <p14:creationId xmlns:p14="http://schemas.microsoft.com/office/powerpoint/2010/main" val="781400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a:p>
        </p:txBody>
      </p:sp>
    </p:spTree>
    <p:extLst>
      <p:ext uri="{BB962C8B-B14F-4D97-AF65-F5344CB8AC3E}">
        <p14:creationId xmlns:p14="http://schemas.microsoft.com/office/powerpoint/2010/main" val="3723376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27</a:t>
            </a:fld>
            <a:endParaRPr lang="en-US"/>
          </a:p>
        </p:txBody>
      </p:sp>
    </p:spTree>
    <p:extLst>
      <p:ext uri="{BB962C8B-B14F-4D97-AF65-F5344CB8AC3E}">
        <p14:creationId xmlns:p14="http://schemas.microsoft.com/office/powerpoint/2010/main" val="2906214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Hopefully in 2 minutes time you will have a reasonable understanding about what our software looks like and what it does at a high-level</a:t>
            </a:r>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a:p>
        </p:txBody>
      </p:sp>
    </p:spTree>
    <p:extLst>
      <p:ext uri="{BB962C8B-B14F-4D97-AF65-F5344CB8AC3E}">
        <p14:creationId xmlns:p14="http://schemas.microsoft.com/office/powerpoint/2010/main" val="185655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Product is split into three stages: data extraction, NLP modelling and visualisation.</a:t>
            </a:r>
          </a:p>
          <a:p>
            <a:pPr marL="171450" indent="-171450">
              <a:buFont typeface="Arial" panose="020B0604020202020204" pitchFamily="34" charset="0"/>
              <a:buChar char="•"/>
            </a:pPr>
            <a:r>
              <a:rPr lang="en-GB"/>
              <a:t>Data flows from left to right</a:t>
            </a:r>
          </a:p>
          <a:p>
            <a:pPr marL="171450" indent="-171450">
              <a:buFont typeface="Arial" panose="020B0604020202020204" pitchFamily="34" charset="0"/>
              <a:buChar char="•"/>
            </a:pPr>
            <a:r>
              <a:rPr lang="en-GB"/>
              <a:t>We begin with the Common Crawl News archive. Common Crawl News is essentially a huge open-source data lake containing billions of articles from the internet. However at this point the actual article content is not very readable since the files stored in this archive contain the raw HTML which describes all of the visible content on a web page.</a:t>
            </a:r>
          </a:p>
          <a:p>
            <a:pPr marL="171450" indent="-171450">
              <a:buFont typeface="Arial" panose="020B0604020202020204" pitchFamily="34" charset="0"/>
              <a:buChar char="•"/>
            </a:pPr>
            <a:r>
              <a:rPr lang="en-GB" b="1" i="1"/>
              <a:t>[Demonstrate]</a:t>
            </a:r>
          </a:p>
          <a:p>
            <a:pPr marL="171450" indent="-171450">
              <a:buFont typeface="Arial" panose="020B0604020202020204" pitchFamily="34" charset="0"/>
              <a:buChar char="•"/>
            </a:pPr>
            <a:r>
              <a:rPr lang="en-GB"/>
              <a:t>For this reason, created an extraction tool that will make a request to CC-News for a certain number of articles and process the HTML from these articles so that it’s prepared for our Machine Learning Pipeline</a:t>
            </a:r>
          </a:p>
          <a:p>
            <a:pPr marL="171450" indent="-171450">
              <a:buFont typeface="Arial" panose="020B0604020202020204" pitchFamily="34" charset="0"/>
              <a:buChar char="•"/>
            </a:pPr>
            <a:r>
              <a:rPr lang="en-GB"/>
              <a:t>Once an article has been extracted and processed it is pushed to an intermediate storage bucket before being picked up by our AWS interface module which essentially acts as a filter and allows us to control which articles we model on.</a:t>
            </a:r>
          </a:p>
          <a:p>
            <a:pPr marL="171450" indent="-171450">
              <a:buFont typeface="Arial" panose="020B0604020202020204" pitchFamily="34" charset="0"/>
              <a:buChar char="•"/>
            </a:pPr>
            <a:r>
              <a:rPr lang="en-GB"/>
              <a:t>After this, we have two NLP modules which run in sequence. The first is the brand identification module where we parse the article text and pick out all the ‘entities’ or proper nouns in it. This is a commonly called a Named Entity Recognition (NER) task.</a:t>
            </a:r>
          </a:p>
          <a:p>
            <a:pPr marL="171450" indent="-171450">
              <a:buFont typeface="Arial" panose="020B0604020202020204" pitchFamily="34" charset="0"/>
              <a:buChar char="•"/>
            </a:pPr>
            <a:r>
              <a:rPr lang="en-GB"/>
              <a:t>The second is the sentiment analysis module where we classify the article text into ‘positive’, ‘negative’ and ‘neutral’ categories,</a:t>
            </a:r>
          </a:p>
          <a:p>
            <a:pPr marL="171450" indent="-171450">
              <a:buFont typeface="Arial" panose="020B0604020202020204" pitchFamily="34" charset="0"/>
              <a:buChar char="•"/>
            </a:pPr>
            <a:r>
              <a:rPr lang="en-GB"/>
              <a:t>Once we have the entities (which includes brands) contained in an article and the general sentiment of it, we append these data to the rest we extracted and push this to a final database which is where the intrinsic value of the MVP is stored.</a:t>
            </a:r>
          </a:p>
          <a:p>
            <a:pPr marL="171450" indent="-171450">
              <a:buFont typeface="Arial" panose="020B0604020202020204" pitchFamily="34" charset="0"/>
              <a:buChar char="•"/>
            </a:pPr>
            <a:r>
              <a:rPr lang="en-GB"/>
              <a:t>However, this database alone isn’t an MVP, so to finish the project we connected this database to a business insights dashboard which allows us to visualise and analyse the data that’s been collected. With this dashboard, The Trade Desk can demonstrate the software to potential clients, gather feedback and iterate on it as they see 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So that’s a high level overview of our software architecture.</a:t>
            </a:r>
          </a:p>
          <a:p>
            <a:pPr marL="171450" indent="-171450">
              <a:buFont typeface="Arial" panose="020B0604020202020204" pitchFamily="34" charset="0"/>
              <a:buChar char="•"/>
            </a:pPr>
            <a:r>
              <a:rPr lang="en-GB"/>
              <a:t>In order for the database to be useful for the The Trade Desk and their clients, it needs to be two things: 1) very big and 2) updated regularly.</a:t>
            </a:r>
          </a:p>
          <a:p>
            <a:pPr marL="171450" indent="-171450">
              <a:buFont typeface="Arial" panose="020B0604020202020204" pitchFamily="34" charset="0"/>
              <a:buChar char="•"/>
            </a:pPr>
            <a:r>
              <a:rPr lang="en-GB"/>
              <a:t>This is why we our software pipeline on the cloud, meaning we use Amazon Web Services (or AWS) to run our packages at scale and automate the process so a fresh batch of articles pass through the pipeline every 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a:p>
        </p:txBody>
      </p:sp>
    </p:spTree>
    <p:extLst>
      <p:ext uri="{BB962C8B-B14F-4D97-AF65-F5344CB8AC3E}">
        <p14:creationId xmlns:p14="http://schemas.microsoft.com/office/powerpoint/2010/main" val="154893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p>
          <a:p>
            <a:pPr marL="171450" indent="-171450">
              <a:buFont typeface="Arial" panose="020B0604020202020204" pitchFamily="34" charset="0"/>
              <a:buChar char="•"/>
            </a:pPr>
            <a:r>
              <a:rPr lang="en-GB"/>
              <a:t>Now we’ve seen what happens at each stage of the pipeline, it’s time to get into the details.</a:t>
            </a:r>
          </a:p>
          <a:p>
            <a:pPr marL="171450" indent="-171450">
              <a:buFont typeface="Arial" panose="020B0604020202020204" pitchFamily="34" charset="0"/>
              <a:buChar char="•"/>
            </a:pPr>
            <a:r>
              <a:rPr lang="en-GB"/>
              <a:t>We’ll talk first about the data extraction and machine learning pipeline packages, and then a give an overview of the AWS infrastructure we use run our software. To finish, we’ll give you a world premiere of our software in action, so keep it locked.</a:t>
            </a:r>
          </a:p>
          <a:p>
            <a:pPr marL="171450" indent="-171450">
              <a:buFont typeface="Arial" panose="020B0604020202020204" pitchFamily="34" charset="0"/>
              <a:buChar char="•"/>
            </a:pPr>
            <a:r>
              <a:rPr lang="en-GB"/>
              <a:t>For now, I’ll pass over to Louis to talk about the data extraction tool.</a:t>
            </a:r>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a:p>
        </p:txBody>
      </p:sp>
    </p:spTree>
    <p:extLst>
      <p:ext uri="{BB962C8B-B14F-4D97-AF65-F5344CB8AC3E}">
        <p14:creationId xmlns:p14="http://schemas.microsoft.com/office/powerpoint/2010/main" val="1656050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stage of our product is the data extraction:</a:t>
            </a:r>
          </a:p>
          <a:p>
            <a:endParaRPr lang="en-US"/>
          </a:p>
          <a:p>
            <a:r>
              <a:rPr lang="en-US"/>
              <a:t>We need articles to work out who the news is talking about daily, and what they think of them.</a:t>
            </a:r>
          </a:p>
          <a:p>
            <a:endParaRPr lang="en-US"/>
          </a:p>
          <a:p>
            <a:r>
              <a:rPr lang="en-US"/>
              <a:t>But how do we do this?</a:t>
            </a:r>
          </a:p>
        </p:txBody>
      </p:sp>
      <p:sp>
        <p:nvSpPr>
          <p:cNvPr id="4" name="Slide Number Placeholder 3"/>
          <p:cNvSpPr>
            <a:spLocks noGrp="1"/>
          </p:cNvSpPr>
          <p:nvPr>
            <p:ph type="sldNum" sz="quarter" idx="5"/>
          </p:nvPr>
        </p:nvSpPr>
        <p:spPr/>
        <p:txBody>
          <a:bodyPr/>
          <a:lstStyle/>
          <a:p>
            <a:fld id="{D40C6A29-4676-420C-BBE3-ACC2B80F64D4}" type="slidenum">
              <a:rPr lang="en-US" smtClean="0"/>
              <a:t>11</a:t>
            </a:fld>
            <a:endParaRPr lang="en-US"/>
          </a:p>
        </p:txBody>
      </p:sp>
    </p:spTree>
    <p:extLst>
      <p:ext uri="{BB962C8B-B14F-4D97-AF65-F5344CB8AC3E}">
        <p14:creationId xmlns:p14="http://schemas.microsoft.com/office/powerpoint/2010/main" val="393781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b="0">
                <a:effectLst/>
              </a:rPr>
              <a:t>Our data source for this project is an archive hosted on AWS called Common Crawl.</a:t>
            </a:r>
          </a:p>
          <a:p>
            <a:pPr rtl="0"/>
            <a:endParaRPr lang="en-GB" b="0">
              <a:effectLst/>
            </a:endParaRPr>
          </a:p>
          <a:p>
            <a:pPr rtl="0"/>
            <a:r>
              <a:rPr lang="en-GB" b="0">
                <a:effectLst/>
              </a:rPr>
              <a:t>Common Crawl is a non-profit organisation that crawls the internet for all kinds of web pages and data. Common crawl’s archive holds petabytes of records, which they update on a daily basis and make available for anyone to use.</a:t>
            </a:r>
          </a:p>
          <a:p>
            <a:pPr rtl="0"/>
            <a:endParaRPr lang="en-GB" b="0">
              <a:effectLst/>
            </a:endParaRPr>
          </a:p>
          <a:p>
            <a:pPr rtl="0"/>
            <a:endParaRPr lang="en-GB" b="0">
              <a:effectLst/>
            </a:endParaRPr>
          </a:p>
          <a:p>
            <a:pPr rtl="0"/>
            <a:r>
              <a:rPr lang="en-GB" b="0">
                <a:effectLst/>
              </a:rPr>
              <a:t>However, we don’t want everything, especially when dealing with petabytes of data – really, we just want the news articles. </a:t>
            </a:r>
          </a:p>
          <a:p>
            <a:pPr rtl="0"/>
            <a:endParaRPr lang="en-GB" b="0">
              <a:effectLst/>
            </a:endParaRPr>
          </a:p>
          <a:p>
            <a:pPr rtl="0"/>
            <a:r>
              <a:rPr lang="en-GB" b="0">
                <a:effectLst/>
              </a:rPr>
              <a:t>Fortunately, Common Crawl has a second archive for just that, called CC-NEWS. We use this to download the HTML of every record Common Crawl has found in the last day, which is typically between 500,000 to 1.5 million articles.</a:t>
            </a:r>
          </a:p>
          <a:p>
            <a:pPr rtl="0"/>
            <a:endParaRPr lang="en-GB" b="0">
              <a:effectLst/>
            </a:endParaRPr>
          </a:p>
          <a:p>
            <a:pPr rtl="0"/>
            <a:r>
              <a:rPr lang="en-GB" b="0">
                <a:effectLst/>
              </a:rPr>
              <a:t>Then, we strip away all the HTML to yield the raw information, such as the headline, main text, language and author using two python packages: </a:t>
            </a:r>
            <a:r>
              <a:rPr lang="en-GB" b="0" i="1">
                <a:effectLst/>
              </a:rPr>
              <a:t>newspaper</a:t>
            </a:r>
            <a:r>
              <a:rPr lang="en-GB" b="0">
                <a:effectLst/>
              </a:rPr>
              <a:t> and </a:t>
            </a:r>
            <a:r>
              <a:rPr lang="en-GB" b="0" i="1">
                <a:effectLst/>
              </a:rPr>
              <a:t>langdetect.</a:t>
            </a:r>
          </a:p>
          <a:p>
            <a:pPr rtl="0"/>
            <a:endParaRPr lang="en-GB" b="0" i="1">
              <a:effectLst/>
            </a:endParaRPr>
          </a:p>
          <a:p>
            <a:pPr rtl="0"/>
            <a:r>
              <a:rPr lang="en-GB" b="0" i="0">
                <a:effectLst/>
              </a:rPr>
              <a:t>Finally, we upload the extracted articles to AWS, organised by date and language.</a:t>
            </a:r>
          </a:p>
          <a:p>
            <a:pPr rtl="0"/>
            <a:endParaRPr lang="en-GB" b="0" i="0">
              <a:effectLst/>
            </a:endParaRPr>
          </a:p>
          <a:p>
            <a:pPr rtl="0"/>
            <a:endParaRPr lang="en-GB" b="0" i="0">
              <a:effectLst/>
            </a:endParaRPr>
          </a:p>
          <a:p>
            <a:pPr rtl="0"/>
            <a:r>
              <a:rPr lang="en-GB" b="0" i="0">
                <a:effectLst/>
              </a:rPr>
              <a:t>This application worked well on small test sets, but for a whole days worth of articles, this took up to 48 hours to complete – far too long for a daily pipeline.</a:t>
            </a:r>
          </a:p>
          <a:p>
            <a:pPr rtl="0"/>
            <a:endParaRPr lang="en-GB" b="0" i="0">
              <a:effectLst/>
            </a:endParaRPr>
          </a:p>
          <a:p>
            <a:pPr rtl="0"/>
            <a:r>
              <a:rPr lang="en-GB" b="0" i="0">
                <a:effectLst/>
              </a:rPr>
              <a:t>So how do we speed it up? We developed the extraction application to utilise multiple CPUs to split the extraction into smaller jobs that could run concurrently. To do this, we used Python’s multiprocessing library.</a:t>
            </a:r>
          </a:p>
          <a:p>
            <a:pPr rtl="0"/>
            <a:endParaRPr lang="en-GB" b="0" i="0">
              <a:effectLst/>
            </a:endParaRPr>
          </a:p>
          <a:p>
            <a:pPr rtl="0"/>
            <a:r>
              <a:rPr lang="en-GB" b="0" i="0">
                <a:effectLst/>
              </a:rPr>
              <a:t>Apart from speed, the advantage of using multiprocessing is it allows us to easily scale up the application for much larger extraction jobs, such as if we want to do analysis for a whole year – all we need to do is deploy it with a lot more CPUs.</a:t>
            </a:r>
          </a:p>
          <a:p>
            <a:pPr rtl="0"/>
            <a:endParaRPr lang="en-GB" b="0" i="0">
              <a:effectLst/>
            </a:endParaRP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a:p>
        </p:txBody>
      </p:sp>
    </p:spTree>
    <p:extLst>
      <p:ext uri="{BB962C8B-B14F-4D97-AF65-F5344CB8AC3E}">
        <p14:creationId xmlns:p14="http://schemas.microsoft.com/office/powerpoint/2010/main" val="380053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now talk about the machine learning pipeline.</a:t>
            </a:r>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a:p>
        </p:txBody>
      </p:sp>
    </p:spTree>
    <p:extLst>
      <p:ext uri="{BB962C8B-B14F-4D97-AF65-F5344CB8AC3E}">
        <p14:creationId xmlns:p14="http://schemas.microsoft.com/office/powerpoint/2010/main" val="92292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a:solidFill>
                  <a:schemeClr val="tx1"/>
                </a:solidFill>
                <a:effectLst/>
                <a:latin typeface="+mn-lt"/>
                <a:ea typeface="+mn-ea"/>
                <a:cs typeface="+mn-cs"/>
              </a:rPr>
              <a:t>The machine learning pipeline is this part in red of our product. It takes as input the output of extraction and passes its post-processed output to visualization.</a:t>
            </a:r>
          </a:p>
          <a:p>
            <a:endParaRPr lang="en-US"/>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a:p>
        </p:txBody>
      </p:sp>
    </p:spTree>
    <p:extLst>
      <p:ext uri="{BB962C8B-B14F-4D97-AF65-F5344CB8AC3E}">
        <p14:creationId xmlns:p14="http://schemas.microsoft.com/office/powerpoint/2010/main" val="340177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a:solidFill>
                  <a:schemeClr val="tx1"/>
                </a:solidFill>
                <a:effectLst/>
                <a:latin typeface="+mn-lt"/>
                <a:ea typeface="+mn-ea"/>
                <a:cs typeface="+mn-cs"/>
              </a:rPr>
              <a:t>The ML pipeline consists of three components: AWS Interface, Brand Identification, and Sentiment Analysis:</a:t>
            </a:r>
            <a:endParaRPr lang="en-GB" b="0">
              <a:effectLst/>
            </a:endParaRPr>
          </a:p>
          <a:p>
            <a:pPr rtl="0"/>
            <a:br>
              <a:rPr lang="en-GB" b="0">
                <a:effectLst/>
              </a:rPr>
            </a:br>
            <a:r>
              <a:rPr lang="en-GB" sz="1200" b="0" i="0" u="none" strike="noStrike" kern="1200">
                <a:solidFill>
                  <a:schemeClr val="tx1"/>
                </a:solidFill>
                <a:effectLst/>
                <a:latin typeface="+mn-lt"/>
                <a:ea typeface="+mn-ea"/>
                <a:cs typeface="+mn-cs"/>
              </a:rPr>
              <a:t>The AWS interface acts as a filter that requests from the storage the extracted news articles based on the date. It then returns a data frame containing all the news headlines and metadata about them such as source domain and extraction date. This output data frame is now ready to be processed by the rest of the pipeline.</a:t>
            </a:r>
            <a:endParaRPr lang="en-GB" b="0">
              <a:effectLst/>
            </a:endParaRPr>
          </a:p>
        </p:txBody>
      </p:sp>
      <p:sp>
        <p:nvSpPr>
          <p:cNvPr id="4" name="Slide Number Placeholder 3"/>
          <p:cNvSpPr>
            <a:spLocks noGrp="1"/>
          </p:cNvSpPr>
          <p:nvPr>
            <p:ph type="sldNum" sz="quarter" idx="5"/>
          </p:nvPr>
        </p:nvSpPr>
        <p:spPr/>
        <p:txBody>
          <a:bodyPr/>
          <a:lstStyle/>
          <a:p>
            <a:fld id="{D40C6A29-4676-420C-BBE3-ACC2B80F64D4}" type="slidenum">
              <a:rPr lang="en-US" smtClean="0"/>
              <a:t>15</a:t>
            </a:fld>
            <a:endParaRPr lang="en-US"/>
          </a:p>
        </p:txBody>
      </p:sp>
    </p:spTree>
    <p:extLst>
      <p:ext uri="{BB962C8B-B14F-4D97-AF65-F5344CB8AC3E}">
        <p14:creationId xmlns:p14="http://schemas.microsoft.com/office/powerpoint/2010/main" val="218180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05/05/2022</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b="0">
                <a:latin typeface="+mn-lt"/>
              </a:defRPr>
            </a:lvl1pPr>
          </a:lstStyle>
          <a:p>
            <a:pPr>
              <a:defRPr/>
            </a:pPr>
            <a:r>
              <a:rPr lang="en-US">
                <a:solidFill>
                  <a:prstClr val="black">
                    <a:tint val="75000"/>
                  </a:prstClr>
                </a:solidFill>
              </a:rPr>
              <a:t>Tracking Brand Sentiment via Public News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a:p>
            <a:pPr>
              <a:defRPr/>
            </a:pPr>
            <a:endParaRPr lang="en-US">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D6CA804-645F-EA07-8212-76057FE2C7B4}"/>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4" name="Footer Placeholder 3">
            <a:extLst>
              <a:ext uri="{FF2B5EF4-FFF2-40B4-BE49-F238E27FC236}">
                <a16:creationId xmlns:a16="http://schemas.microsoft.com/office/drawing/2014/main" id="{D7E852DD-EBD1-8CB3-8857-4A3DFF300076}"/>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5" name="Slide Number Placeholder 4">
            <a:extLst>
              <a:ext uri="{FF2B5EF4-FFF2-40B4-BE49-F238E27FC236}">
                <a16:creationId xmlns:a16="http://schemas.microsoft.com/office/drawing/2014/main" id="{F8328A3A-75E1-237F-210C-8C2F3D98D5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82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a:p>
            <a:pPr>
              <a:defRPr/>
            </a:pPr>
            <a:endParaRPr lang="en-US">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6224" y="2171700"/>
            <a:ext cx="5559552" cy="2514600"/>
          </a:xfrm>
        </p:spPr>
        <p:txBody>
          <a:bodyPr anchor="ctr"/>
          <a:lstStyle>
            <a:lvl1pPr algn="ctr">
              <a:defRPr sz="6000">
                <a:solidFill>
                  <a:schemeClr val="bg1"/>
                </a:solidFill>
              </a:defRPr>
            </a:lvl1pPr>
          </a:lstStyle>
          <a:p>
            <a:r>
              <a:rPr lang="en-US"/>
              <a:t>Click to edit Master title style</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solidFill>
                  <a:prstClr val="black">
                    <a:tint val="75000"/>
                  </a:prstClr>
                </a:solidFill>
              </a:rPr>
              <a:t>05/05/2022</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05/05/2022</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b="0">
                <a:latin typeface="+mn-lt"/>
              </a:defRPr>
            </a:lvl1pPr>
          </a:lstStyle>
          <a:p>
            <a:pPr>
              <a:defRPr/>
            </a:pPr>
            <a:r>
              <a:rPr lang="en-US">
                <a:solidFill>
                  <a:prstClr val="black">
                    <a:tint val="75000"/>
                  </a:prstClr>
                </a:solidFill>
              </a:rPr>
              <a:t>Tracking Brand Sentiment via Public News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none" spc="0" baseline="0">
                <a:solidFill>
                  <a:schemeClr val="tx1">
                    <a:tint val="75000"/>
                  </a:schemeClr>
                </a:solidFill>
                <a:latin typeface="+mn-lt"/>
              </a:defRPr>
            </a:lvl1p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9" r:id="rId14"/>
    <p:sldLayoutId id="2147483788" r:id="rId15"/>
    <p:sldLayoutId id="2147483776" r:id="rId16"/>
    <p:sldLayoutId id="2147483777"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3" Type="http://schemas.openxmlformats.org/officeDocument/2006/relationships/customXml" Target="../ink/ink3.xml"/><Relationship Id="rId3" Type="http://schemas.openxmlformats.org/officeDocument/2006/relationships/image" Target="../media/image11.png"/><Relationship Id="rId12" Type="http://schemas.openxmlformats.org/officeDocument/2006/relationships/image" Target="../media/image23.png"/><Relationship Id="rId2" Type="http://schemas.openxmlformats.org/officeDocument/2006/relationships/notesSlide" Target="../notesSlides/notesSlide12.xml"/><Relationship Id="rId16" Type="http://schemas.openxmlformats.org/officeDocument/2006/relationships/customXml" Target="../ink/ink5.xml"/><Relationship Id="rId1" Type="http://schemas.openxmlformats.org/officeDocument/2006/relationships/slideLayout" Target="../slideLayouts/slideLayout5.xml"/><Relationship Id="rId6" Type="http://schemas.openxmlformats.org/officeDocument/2006/relationships/customXml" Target="../ink/ink1.xml"/><Relationship Id="rId11" Type="http://schemas.openxmlformats.org/officeDocument/2006/relationships/customXml" Target="../ink/ink2.xml"/><Relationship Id="rId5" Type="http://schemas.openxmlformats.org/officeDocument/2006/relationships/image" Target="../media/image13.png"/><Relationship Id="rId15" Type="http://schemas.openxmlformats.org/officeDocument/2006/relationships/customXml" Target="../ink/ink4.xml"/><Relationship Id="rId10" Type="http://schemas.openxmlformats.org/officeDocument/2006/relationships/image" Target="../media/image22.png"/><Relationship Id="rId4" Type="http://schemas.openxmlformats.org/officeDocument/2006/relationships/image" Target="../media/image12.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sv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sv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20.png"/><Relationship Id="rId3" Type="http://schemas.openxmlformats.org/officeDocument/2006/relationships/notesSlide" Target="../notesSlides/notesSlide17.xml"/><Relationship Id="rId7" Type="http://schemas.openxmlformats.org/officeDocument/2006/relationships/image" Target="../media/image26.sv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slideLayout" Target="../slideLayouts/slideLayout14.xml"/><Relationship Id="rId16" Type="http://schemas.openxmlformats.org/officeDocument/2006/relationships/image" Target="../media/image45.svg"/><Relationship Id="rId1" Type="http://schemas.openxmlformats.org/officeDocument/2006/relationships/tags" Target="../tags/tag2.xml"/><Relationship Id="rId6" Type="http://schemas.openxmlformats.org/officeDocument/2006/relationships/image" Target="../media/image25.png"/><Relationship Id="rId11" Type="http://schemas.openxmlformats.org/officeDocument/2006/relationships/image" Target="../media/image40.svg"/><Relationship Id="rId5" Type="http://schemas.openxmlformats.org/officeDocument/2006/relationships/image" Target="../media/image21.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19.png"/><Relationship Id="rId9" Type="http://schemas.openxmlformats.org/officeDocument/2006/relationships/image" Target="../media/image38.svg"/><Relationship Id="rId14" Type="http://schemas.openxmlformats.org/officeDocument/2006/relationships/image" Target="../media/image43.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F4A1C1-7FD1-434A-B5C6-4DBE81098F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a:t>
            </a:fld>
            <a:endParaRPr lang="en-US">
              <a:solidFill>
                <a:prstClr val="black">
                  <a:tint val="75000"/>
                </a:prstClr>
              </a:solidFill>
            </a:endParaRPr>
          </a:p>
        </p:txBody>
      </p:sp>
      <p:sp>
        <p:nvSpPr>
          <p:cNvPr id="5" name="TextBox 4">
            <a:extLst>
              <a:ext uri="{FF2B5EF4-FFF2-40B4-BE49-F238E27FC236}">
                <a16:creationId xmlns:a16="http://schemas.microsoft.com/office/drawing/2014/main" id="{17FD9922-8D03-4E13-B8B5-9A76BFC2C792}"/>
              </a:ext>
            </a:extLst>
          </p:cNvPr>
          <p:cNvSpPr txBox="1"/>
          <p:nvPr/>
        </p:nvSpPr>
        <p:spPr>
          <a:xfrm>
            <a:off x="641838" y="589085"/>
            <a:ext cx="10893670" cy="5078313"/>
          </a:xfrm>
          <a:prstGeom prst="rect">
            <a:avLst/>
          </a:prstGeom>
          <a:noFill/>
        </p:spPr>
        <p:txBody>
          <a:bodyPr wrap="square" rtlCol="0">
            <a:spAutoFit/>
          </a:bodyPr>
          <a:lstStyle/>
          <a:p>
            <a:r>
              <a:rPr lang="en-GB" b="1" i="1" u="sng"/>
              <a:t>Presentation Storyboard</a:t>
            </a:r>
          </a:p>
          <a:p>
            <a:endParaRPr lang="en-GB"/>
          </a:p>
          <a:p>
            <a:r>
              <a:rPr lang="en-GB" b="1"/>
              <a:t>Introduction and Background – Matt – 3 min</a:t>
            </a:r>
          </a:p>
          <a:p>
            <a:pPr marL="285750" indent="-285750">
              <a:buFont typeface="Arial" panose="020B0604020202020204" pitchFamily="34" charset="0"/>
              <a:buChar char="•"/>
            </a:pPr>
            <a:r>
              <a:rPr lang="en-GB"/>
              <a:t>Aim: audience knows what we were asked to make, why and for who</a:t>
            </a:r>
          </a:p>
          <a:p>
            <a:endParaRPr lang="en-GB"/>
          </a:p>
          <a:p>
            <a:r>
              <a:rPr lang="en-GB" b="1"/>
              <a:t>Software Architecture – Max - 2 min</a:t>
            </a:r>
          </a:p>
          <a:p>
            <a:pPr marL="285750" indent="-285750">
              <a:buFont typeface="Arial" panose="020B0604020202020204" pitchFamily="34" charset="0"/>
              <a:buChar char="•"/>
            </a:pPr>
            <a:r>
              <a:rPr lang="en-GB"/>
              <a:t>Aim: audience understands broadly how the product works and what is happening at each stage in the pipeline</a:t>
            </a:r>
          </a:p>
          <a:p>
            <a:endParaRPr lang="en-GB"/>
          </a:p>
          <a:p>
            <a:r>
              <a:rPr lang="en-GB" b="1"/>
              <a:t>NLP Models – Charlize, Maksym – 5 min</a:t>
            </a:r>
          </a:p>
          <a:p>
            <a:pPr marL="285750" indent="-285750">
              <a:buFont typeface="Arial" panose="020B0604020202020204" pitchFamily="34" charset="0"/>
              <a:buChar char="•"/>
            </a:pPr>
            <a:r>
              <a:rPr lang="en-GB"/>
              <a:t>Aim: audience understands how we tackled the NLP challenge of our software</a:t>
            </a:r>
          </a:p>
          <a:p>
            <a:endParaRPr lang="en-GB"/>
          </a:p>
          <a:p>
            <a:r>
              <a:rPr lang="en-GB" b="1"/>
              <a:t>Data and AWS – Louis, Mario – 5 min</a:t>
            </a:r>
          </a:p>
          <a:p>
            <a:pPr marL="285750" indent="-285750">
              <a:buFont typeface="Arial" panose="020B0604020202020204" pitchFamily="34" charset="0"/>
              <a:buChar char="•"/>
            </a:pPr>
            <a:r>
              <a:rPr lang="en-GB"/>
              <a:t>Aim: audience understands the how we obtained/processed our data and the challenges involved with doing this at scale</a:t>
            </a:r>
          </a:p>
          <a:p>
            <a:endParaRPr lang="en-GB"/>
          </a:p>
          <a:p>
            <a:r>
              <a:rPr lang="en-GB" b="1"/>
              <a:t>Insights and conclusion – Max + ?? – 5 min</a:t>
            </a:r>
          </a:p>
          <a:p>
            <a:pPr marL="285750" indent="-285750">
              <a:buFont typeface="Arial" panose="020B0604020202020204" pitchFamily="34" charset="0"/>
              <a:buChar char="•"/>
            </a:pPr>
            <a:r>
              <a:rPr lang="en-GB"/>
              <a:t>Aim: audience can see for themselves how our product is valuable</a:t>
            </a:r>
          </a:p>
        </p:txBody>
      </p:sp>
      <p:sp>
        <p:nvSpPr>
          <p:cNvPr id="6" name="Date Placeholder 11">
            <a:extLst>
              <a:ext uri="{FF2B5EF4-FFF2-40B4-BE49-F238E27FC236}">
                <a16:creationId xmlns:a16="http://schemas.microsoft.com/office/drawing/2014/main" id="{B42F75EF-6E24-2AE1-D0A6-C1FACB959C9C}"/>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12">
            <a:extLst>
              <a:ext uri="{FF2B5EF4-FFF2-40B4-BE49-F238E27FC236}">
                <a16:creationId xmlns:a16="http://schemas.microsoft.com/office/drawing/2014/main" id="{025E4855-63E6-4F5C-A9B7-B5BC759276DB}"/>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252110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a:t>Software Architecture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20B1572E-D959-461D-9205-F9D61F5F99F7}"/>
              </a:ext>
            </a:extLst>
          </p:cNvPr>
          <p:cNvPicPr>
            <a:picLocks noGrp="1" noChangeAspect="1"/>
          </p:cNvPicPr>
          <p:nvPr>
            <p:ph idx="1"/>
          </p:nvPr>
        </p:nvPicPr>
        <p:blipFill>
          <a:blip r:embed="rId3"/>
          <a:stretch>
            <a:fillRect/>
          </a:stretch>
        </p:blipFill>
        <p:spPr>
          <a:xfrm>
            <a:off x="588675" y="2596093"/>
            <a:ext cx="11148807" cy="1665814"/>
          </a:xfrm>
        </p:spPr>
      </p:pic>
      <p:sp>
        <p:nvSpPr>
          <p:cNvPr id="7" name="Date Placeholder 11">
            <a:extLst>
              <a:ext uri="{FF2B5EF4-FFF2-40B4-BE49-F238E27FC236}">
                <a16:creationId xmlns:a16="http://schemas.microsoft.com/office/drawing/2014/main" id="{964D3790-5D68-43E0-E77C-DBDA08EC91A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12">
            <a:extLst>
              <a:ext uri="{FF2B5EF4-FFF2-40B4-BE49-F238E27FC236}">
                <a16:creationId xmlns:a16="http://schemas.microsoft.com/office/drawing/2014/main" id="{BD7E58CB-86CD-5CD4-0D67-EDE966E3F4E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
        <p:nvSpPr>
          <p:cNvPr id="2" name="Oval 1">
            <a:extLst>
              <a:ext uri="{FF2B5EF4-FFF2-40B4-BE49-F238E27FC236}">
                <a16:creationId xmlns:a16="http://schemas.microsoft.com/office/drawing/2014/main" id="{8B7399CC-41C9-0D23-4239-7A9AA6EC3494}"/>
              </a:ext>
            </a:extLst>
          </p:cNvPr>
          <p:cNvSpPr/>
          <p:nvPr/>
        </p:nvSpPr>
        <p:spPr>
          <a:xfrm>
            <a:off x="6348835" y="4399280"/>
            <a:ext cx="487680" cy="4876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4</a:t>
            </a:r>
          </a:p>
        </p:txBody>
      </p:sp>
      <p:sp>
        <p:nvSpPr>
          <p:cNvPr id="9" name="Oval 8">
            <a:extLst>
              <a:ext uri="{FF2B5EF4-FFF2-40B4-BE49-F238E27FC236}">
                <a16:creationId xmlns:a16="http://schemas.microsoft.com/office/drawing/2014/main" id="{1CDD64F6-B5E5-505F-1609-A3388B32C8C7}"/>
              </a:ext>
            </a:extLst>
          </p:cNvPr>
          <p:cNvSpPr/>
          <p:nvPr/>
        </p:nvSpPr>
        <p:spPr>
          <a:xfrm>
            <a:off x="1965960" y="4399280"/>
            <a:ext cx="487680" cy="4876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3</a:t>
            </a:r>
          </a:p>
        </p:txBody>
      </p:sp>
      <p:sp>
        <p:nvSpPr>
          <p:cNvPr id="10" name="Oval 9">
            <a:extLst>
              <a:ext uri="{FF2B5EF4-FFF2-40B4-BE49-F238E27FC236}">
                <a16:creationId xmlns:a16="http://schemas.microsoft.com/office/drawing/2014/main" id="{C0DA40EF-7D80-BC92-9CCD-D08F9512BAEF}"/>
              </a:ext>
            </a:extLst>
          </p:cNvPr>
          <p:cNvSpPr/>
          <p:nvPr/>
        </p:nvSpPr>
        <p:spPr>
          <a:xfrm>
            <a:off x="10394845" y="4399280"/>
            <a:ext cx="487680" cy="4876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6</a:t>
            </a:r>
          </a:p>
        </p:txBody>
      </p:sp>
      <p:sp>
        <p:nvSpPr>
          <p:cNvPr id="12" name="Oval 11">
            <a:extLst>
              <a:ext uri="{FF2B5EF4-FFF2-40B4-BE49-F238E27FC236}">
                <a16:creationId xmlns:a16="http://schemas.microsoft.com/office/drawing/2014/main" id="{62BE9B3B-8455-843F-6ED0-956FE6FE0082}"/>
              </a:ext>
            </a:extLst>
          </p:cNvPr>
          <p:cNvSpPr/>
          <p:nvPr/>
        </p:nvSpPr>
        <p:spPr>
          <a:xfrm>
            <a:off x="3794760" y="1655710"/>
            <a:ext cx="487680" cy="4876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5</a:t>
            </a:r>
          </a:p>
        </p:txBody>
      </p:sp>
      <p:cxnSp>
        <p:nvCxnSpPr>
          <p:cNvPr id="4" name="Straight Connector 3">
            <a:extLst>
              <a:ext uri="{FF2B5EF4-FFF2-40B4-BE49-F238E27FC236}">
                <a16:creationId xmlns:a16="http://schemas.microsoft.com/office/drawing/2014/main" id="{18C81345-6F10-5AD8-7995-557F93069A3F}"/>
              </a:ext>
            </a:extLst>
          </p:cNvPr>
          <p:cNvCxnSpPr>
            <a:stCxn id="12" idx="3"/>
          </p:cNvCxnSpPr>
          <p:nvPr/>
        </p:nvCxnSpPr>
        <p:spPr>
          <a:xfrm flipH="1">
            <a:off x="3332480" y="2071971"/>
            <a:ext cx="533699" cy="524122"/>
          </a:xfrm>
          <a:prstGeom prst="line">
            <a:avLst/>
          </a:prstGeom>
          <a:ln>
            <a:tailEnd type="oval"/>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679FAE47-B1AF-55F8-5DA7-84C9CC6DE895}"/>
              </a:ext>
            </a:extLst>
          </p:cNvPr>
          <p:cNvCxnSpPr>
            <a:cxnSpLocks/>
            <a:stCxn id="12" idx="5"/>
          </p:cNvCxnSpPr>
          <p:nvPr/>
        </p:nvCxnSpPr>
        <p:spPr>
          <a:xfrm>
            <a:off x="4211021" y="2071971"/>
            <a:ext cx="533699" cy="524122"/>
          </a:xfrm>
          <a:prstGeom prst="line">
            <a:avLst/>
          </a:prstGeom>
          <a:ln>
            <a:tailEnd type="ova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2212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solidFill>
                  <a:srgbClr val="FFFFFF"/>
                </a:solidFill>
              </a:rPr>
              <a:t>3. Data Extraction</a:t>
            </a:r>
            <a:endParaRPr lang="en-US"/>
          </a:p>
        </p:txBody>
      </p:sp>
    </p:spTree>
    <p:extLst>
      <p:ext uri="{BB962C8B-B14F-4D97-AF65-F5344CB8AC3E}">
        <p14:creationId xmlns:p14="http://schemas.microsoft.com/office/powerpoint/2010/main" val="3653424952"/>
      </p:ext>
    </p:extLst>
  </p:cSld>
  <p:clrMapOvr>
    <a:masterClrMapping/>
  </p:clrMapOvr>
  <mc:AlternateContent xmlns:mc="http://schemas.openxmlformats.org/markup-compatibility/2006" xmlns:p14="http://schemas.microsoft.com/office/powerpoint/2010/main">
    <mc:Choice Requires="p14">
      <p:transition spd="slow" p14:dur="2000" advTm="4595"/>
    </mc:Choice>
    <mc:Fallback xmlns="">
      <p:transition spd="slow" advTm="45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1263-D843-DEF6-D697-337C8779CB3E}"/>
              </a:ext>
            </a:extLst>
          </p:cNvPr>
          <p:cNvSpPr>
            <a:spLocks noGrp="1"/>
          </p:cNvSpPr>
          <p:nvPr>
            <p:ph type="title"/>
          </p:nvPr>
        </p:nvSpPr>
        <p:spPr/>
        <p:txBody>
          <a:bodyPr/>
          <a:lstStyle/>
          <a:p>
            <a:r>
              <a:rPr lang="en-GB"/>
              <a:t>Article Extractor</a:t>
            </a:r>
          </a:p>
        </p:txBody>
      </p:sp>
      <p:sp>
        <p:nvSpPr>
          <p:cNvPr id="4" name="Date Placeholder 3">
            <a:extLst>
              <a:ext uri="{FF2B5EF4-FFF2-40B4-BE49-F238E27FC236}">
                <a16:creationId xmlns:a16="http://schemas.microsoft.com/office/drawing/2014/main" id="{2302159C-7C18-201E-9224-5ED64DDB94DC}"/>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801AA069-70DE-39E5-AEAA-F1B447575E61}"/>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71AA647D-25AA-2494-A87D-4D42350DC91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a:solidFill>
                <a:prstClr val="black">
                  <a:tint val="75000"/>
                </a:prstClr>
              </a:solidFill>
            </a:endParaRPr>
          </a:p>
        </p:txBody>
      </p:sp>
      <p:pic>
        <p:nvPicPr>
          <p:cNvPr id="8" name="Picture 7" descr="Diagram&#10;&#10;Description automatically generated">
            <a:extLst>
              <a:ext uri="{FF2B5EF4-FFF2-40B4-BE49-F238E27FC236}">
                <a16:creationId xmlns:a16="http://schemas.microsoft.com/office/drawing/2014/main" id="{68850A89-9C45-813F-6867-A4713AB4383E}"/>
              </a:ext>
            </a:extLst>
          </p:cNvPr>
          <p:cNvPicPr>
            <a:picLocks noChangeAspect="1"/>
          </p:cNvPicPr>
          <p:nvPr/>
        </p:nvPicPr>
        <p:blipFill>
          <a:blip r:embed="rId3"/>
          <a:stretch>
            <a:fillRect/>
          </a:stretch>
        </p:blipFill>
        <p:spPr>
          <a:xfrm>
            <a:off x="6096000" y="594177"/>
            <a:ext cx="4959096" cy="5321555"/>
          </a:xfrm>
          <a:prstGeom prst="rect">
            <a:avLst/>
          </a:prstGeom>
        </p:spPr>
      </p:pic>
      <p:sp>
        <p:nvSpPr>
          <p:cNvPr id="11" name="TextBox 10">
            <a:extLst>
              <a:ext uri="{FF2B5EF4-FFF2-40B4-BE49-F238E27FC236}">
                <a16:creationId xmlns:a16="http://schemas.microsoft.com/office/drawing/2014/main" id="{808EF414-4072-CD5A-A425-256AAD95285B}"/>
              </a:ext>
            </a:extLst>
          </p:cNvPr>
          <p:cNvSpPr txBox="1"/>
          <p:nvPr/>
        </p:nvSpPr>
        <p:spPr>
          <a:xfrm>
            <a:off x="539496" y="1772668"/>
            <a:ext cx="4959096" cy="1300484"/>
          </a:xfrm>
          <a:prstGeom prst="rect">
            <a:avLst/>
          </a:prstGeom>
          <a:noFill/>
        </p:spPr>
        <p:txBody>
          <a:bodyPr wrap="square">
            <a:spAutoFit/>
          </a:bodyPr>
          <a:lstStyle/>
          <a:p>
            <a:pPr>
              <a:lnSpc>
                <a:spcPct val="150000"/>
              </a:lnSpc>
            </a:pPr>
            <a:r>
              <a:rPr lang="en-US" b="1"/>
              <a:t>Data source:</a:t>
            </a:r>
            <a:r>
              <a:rPr lang="en-US"/>
              <a:t> Common Crawl (CC-NEWS)</a:t>
            </a:r>
          </a:p>
          <a:p>
            <a:pPr>
              <a:lnSpc>
                <a:spcPct val="150000"/>
              </a:lnSpc>
            </a:pPr>
            <a:r>
              <a:rPr lang="en-US" b="1"/>
              <a:t>HTML Extractor: </a:t>
            </a:r>
            <a:r>
              <a:rPr lang="en-US">
                <a:latin typeface="Courier" pitchFamily="2" charset="0"/>
              </a:rPr>
              <a:t>newspaper3k</a:t>
            </a:r>
          </a:p>
          <a:p>
            <a:pPr>
              <a:lnSpc>
                <a:spcPct val="150000"/>
              </a:lnSpc>
            </a:pPr>
            <a:r>
              <a:rPr lang="en-US" b="1"/>
              <a:t>Language Detector:</a:t>
            </a:r>
            <a:r>
              <a:rPr lang="en-US"/>
              <a:t> </a:t>
            </a:r>
            <a:r>
              <a:rPr lang="en-US" err="1">
                <a:latin typeface="Courier" pitchFamily="2" charset="0"/>
              </a:rPr>
              <a:t>langdetect</a:t>
            </a:r>
            <a:endParaRPr lang="en-US">
              <a:latin typeface="Courier" pitchFamily="2" charset="0"/>
            </a:endParaRPr>
          </a:p>
        </p:txBody>
      </p:sp>
      <p:sp>
        <p:nvSpPr>
          <p:cNvPr id="14" name="TextBox 13">
            <a:extLst>
              <a:ext uri="{FF2B5EF4-FFF2-40B4-BE49-F238E27FC236}">
                <a16:creationId xmlns:a16="http://schemas.microsoft.com/office/drawing/2014/main" id="{4AFB61D7-D11C-B1AA-3C03-DFD95A765198}"/>
              </a:ext>
            </a:extLst>
          </p:cNvPr>
          <p:cNvSpPr txBox="1"/>
          <p:nvPr/>
        </p:nvSpPr>
        <p:spPr>
          <a:xfrm>
            <a:off x="539496" y="3506272"/>
            <a:ext cx="4959096" cy="469487"/>
          </a:xfrm>
          <a:prstGeom prst="rect">
            <a:avLst/>
          </a:prstGeom>
          <a:noFill/>
        </p:spPr>
        <p:txBody>
          <a:bodyPr wrap="square">
            <a:spAutoFit/>
          </a:bodyPr>
          <a:lstStyle/>
          <a:p>
            <a:pPr>
              <a:lnSpc>
                <a:spcPct val="150000"/>
              </a:lnSpc>
            </a:pPr>
            <a:r>
              <a:rPr lang="en-US"/>
              <a:t>Sped extraction up using multiprocessing</a:t>
            </a:r>
            <a:endParaRPr lang="en-US">
              <a:latin typeface="Courier" pitchFamily="2" charset="0"/>
            </a:endParaRPr>
          </a:p>
        </p:txBody>
      </p:sp>
    </p:spTree>
    <p:extLst>
      <p:ext uri="{BB962C8B-B14F-4D97-AF65-F5344CB8AC3E}">
        <p14:creationId xmlns:p14="http://schemas.microsoft.com/office/powerpoint/2010/main" val="366984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solidFill>
                  <a:srgbClr val="FFFFFF"/>
                </a:solidFill>
              </a:rPr>
              <a:t>4. ML Pipeline</a:t>
            </a:r>
            <a:endParaRPr lang="en-US"/>
          </a:p>
        </p:txBody>
      </p:sp>
    </p:spTree>
    <p:extLst>
      <p:ext uri="{BB962C8B-B14F-4D97-AF65-F5344CB8AC3E}">
        <p14:creationId xmlns:p14="http://schemas.microsoft.com/office/powerpoint/2010/main" val="2256205055"/>
      </p:ext>
    </p:extLst>
  </p:cSld>
  <p:clrMapOvr>
    <a:masterClrMapping/>
  </p:clrMapOvr>
  <mc:AlternateContent xmlns:mc="http://schemas.openxmlformats.org/markup-compatibility/2006" xmlns:p14="http://schemas.microsoft.com/office/powerpoint/2010/main">
    <mc:Choice Requires="p14">
      <p:transition spd="slow" p14:dur="2000" advTm="4595"/>
    </mc:Choice>
    <mc:Fallback xmlns="">
      <p:transition spd="slow" advTm="459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1263-D843-DEF6-D697-337C8779CB3E}"/>
              </a:ext>
            </a:extLst>
          </p:cNvPr>
          <p:cNvSpPr>
            <a:spLocks noGrp="1"/>
          </p:cNvSpPr>
          <p:nvPr>
            <p:ph type="title"/>
          </p:nvPr>
        </p:nvSpPr>
        <p:spPr/>
        <p:txBody>
          <a:bodyPr/>
          <a:lstStyle/>
          <a:p>
            <a:r>
              <a:rPr lang="en-GB"/>
              <a:t>ML Pipeline</a:t>
            </a:r>
          </a:p>
        </p:txBody>
      </p:sp>
      <p:sp>
        <p:nvSpPr>
          <p:cNvPr id="4" name="Date Placeholder 3">
            <a:extLst>
              <a:ext uri="{FF2B5EF4-FFF2-40B4-BE49-F238E27FC236}">
                <a16:creationId xmlns:a16="http://schemas.microsoft.com/office/drawing/2014/main" id="{2302159C-7C18-201E-9224-5ED64DDB94DC}"/>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801AA069-70DE-39E5-AEAA-F1B447575E61}"/>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71AA647D-25AA-2494-A87D-4D42350DC91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a:solidFill>
                <a:prstClr val="black">
                  <a:tint val="75000"/>
                </a:prstClr>
              </a:solidFill>
            </a:endParaRPr>
          </a:p>
        </p:txBody>
      </p:sp>
      <p:pic>
        <p:nvPicPr>
          <p:cNvPr id="8" name="Content Placeholder 4" descr="Diagram&#10;&#10;Description automatically generated">
            <a:extLst>
              <a:ext uri="{FF2B5EF4-FFF2-40B4-BE49-F238E27FC236}">
                <a16:creationId xmlns:a16="http://schemas.microsoft.com/office/drawing/2014/main" id="{9F4AF9A7-CAED-7AFD-BEC3-071FB68DFD30}"/>
              </a:ext>
            </a:extLst>
          </p:cNvPr>
          <p:cNvPicPr>
            <a:picLocks noChangeAspect="1"/>
          </p:cNvPicPr>
          <p:nvPr/>
        </p:nvPicPr>
        <p:blipFill>
          <a:blip r:embed="rId3"/>
          <a:stretch>
            <a:fillRect/>
          </a:stretch>
        </p:blipFill>
        <p:spPr>
          <a:xfrm>
            <a:off x="314520" y="2596093"/>
            <a:ext cx="11697117" cy="1665814"/>
          </a:xfrm>
          <a:prstGeom prst="rect">
            <a:avLst/>
          </a:prstGeom>
        </p:spPr>
      </p:pic>
      <p:sp>
        <p:nvSpPr>
          <p:cNvPr id="9" name="Rectangle: Rounded Corners 8">
            <a:extLst>
              <a:ext uri="{FF2B5EF4-FFF2-40B4-BE49-F238E27FC236}">
                <a16:creationId xmlns:a16="http://schemas.microsoft.com/office/drawing/2014/main" id="{BB1378BC-ACE1-593A-54DC-472AEA4CCD86}"/>
              </a:ext>
            </a:extLst>
          </p:cNvPr>
          <p:cNvSpPr/>
          <p:nvPr/>
        </p:nvSpPr>
        <p:spPr>
          <a:xfrm>
            <a:off x="4350469" y="2311923"/>
            <a:ext cx="5294722" cy="21367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1550494"/>
      </p:ext>
    </p:extLst>
  </p:cSld>
  <p:clrMapOvr>
    <a:masterClrMapping/>
  </p:clrMapOvr>
  <mc:AlternateContent xmlns:mc="http://schemas.openxmlformats.org/markup-compatibility/2006" xmlns:p14="http://schemas.microsoft.com/office/powerpoint/2010/main">
    <mc:Choice Requires="p14">
      <p:transition spd="slow" p14:dur="2000" advTm="14386"/>
    </mc:Choice>
    <mc:Fallback xmlns="">
      <p:transition spd="slow" advTm="14386"/>
    </mc:Fallback>
  </mc:AlternateContent>
  <p:extLst>
    <p:ext uri="{3A86A75C-4F4B-4683-9AE1-C65F6400EC91}">
      <p14:laserTraceLst xmlns:p14="http://schemas.microsoft.com/office/powerpoint/2010/main">
        <p14:tracePtLst>
          <p14:tracePt t="323" x="6316663" y="6781800"/>
          <p14:tracePt t="332" x="6367463" y="6705600"/>
          <p14:tracePt t="340" x="6451600" y="6586538"/>
          <p14:tracePt t="348" x="6527800" y="6484938"/>
          <p14:tracePt t="356" x="6604000" y="6392863"/>
          <p14:tracePt t="364" x="6621463" y="6367463"/>
          <p14:tracePt t="372" x="6662738" y="6307138"/>
          <p14:tracePt t="381" x="6705600" y="6256338"/>
          <p14:tracePt t="389" x="6738938" y="6215063"/>
          <p14:tracePt t="397" x="6756400" y="6197600"/>
          <p14:tracePt t="405" x="6764338" y="6172200"/>
          <p14:tracePt t="413" x="6781800" y="6172200"/>
          <p14:tracePt t="421" x="6799263" y="6154738"/>
          <p14:tracePt t="438" x="6799263" y="6138863"/>
          <p14:tracePt t="462" x="6781800" y="6138863"/>
          <p14:tracePt t="470" x="6764338" y="6138863"/>
          <p14:tracePt t="478" x="6723063" y="6138863"/>
          <p14:tracePt t="487" x="6697663" y="6129338"/>
          <p14:tracePt t="495" x="6646863" y="6129338"/>
          <p14:tracePt t="503" x="6621463" y="6129338"/>
          <p14:tracePt t="511" x="6586538" y="6113463"/>
          <p14:tracePt t="519" x="6545263" y="6096000"/>
          <p14:tracePt t="527" x="6510338" y="6096000"/>
          <p14:tracePt t="536" x="6451600" y="6078538"/>
          <p14:tracePt t="543" x="6392863" y="6078538"/>
          <p14:tracePt t="553" x="6350000" y="6053138"/>
          <p14:tracePt t="560" x="6291263" y="6053138"/>
          <p14:tracePt t="569" x="6215063" y="6037263"/>
          <p14:tracePt t="576" x="6138863" y="6037263"/>
          <p14:tracePt t="586" x="6053138" y="6019800"/>
          <p14:tracePt t="592" x="5961063" y="6002338"/>
          <p14:tracePt t="603" x="5884863" y="5994400"/>
          <p14:tracePt t="609" x="5808663" y="5976938"/>
          <p14:tracePt t="619" x="5765800" y="5961063"/>
          <p14:tracePt t="625" x="5722938" y="5935663"/>
          <p14:tracePt t="633" x="5681663" y="5918200"/>
          <p14:tracePt t="641" x="5646738" y="5900738"/>
          <p14:tracePt t="649" x="5621338" y="5875338"/>
          <p14:tracePt t="658" x="5605463" y="5859463"/>
          <p14:tracePt t="666" x="5588000" y="5842000"/>
          <p14:tracePt t="674" x="5588000" y="5824538"/>
          <p14:tracePt t="690" x="5588000" y="5808663"/>
          <p14:tracePt t="1976" x="5570538" y="5808663"/>
          <p14:tracePt t="1986" x="5529263" y="5808663"/>
          <p14:tracePt t="1993" x="5453063" y="5808663"/>
          <p14:tracePt t="2003" x="5392738" y="5799138"/>
          <p14:tracePt t="2009" x="5316538" y="5783263"/>
          <p14:tracePt t="2019" x="5232400" y="5748338"/>
          <p14:tracePt t="2025" x="5122863" y="5722938"/>
          <p14:tracePt t="2033" x="4945063" y="5664200"/>
          <p14:tracePt t="2042" x="4859338" y="5630863"/>
          <p14:tracePt t="2050" x="4724400" y="5554663"/>
          <p14:tracePt t="2058" x="4478338" y="5453063"/>
          <p14:tracePt t="2066" x="4318000" y="5351463"/>
          <p14:tracePt t="2074" x="4224338" y="5300663"/>
          <p14:tracePt t="2082" x="4097338" y="5199063"/>
          <p14:tracePt t="2091" x="3962400" y="5113338"/>
          <p14:tracePt t="2099" x="3843338" y="5021263"/>
          <p14:tracePt t="2107" x="3810000" y="5003800"/>
          <p14:tracePt t="2115" x="3733800" y="4945063"/>
          <p14:tracePt t="2123" x="3690938" y="4902200"/>
          <p14:tracePt t="2131" x="3657600" y="4884738"/>
          <p14:tracePt t="2139" x="3649663" y="4868863"/>
          <p14:tracePt t="2449" x="3657600" y="4868863"/>
          <p14:tracePt t="2457" x="3716338" y="4868863"/>
          <p14:tracePt t="2465" x="3751263" y="4868863"/>
          <p14:tracePt t="2473" x="3776663" y="4859338"/>
          <p14:tracePt t="2481" x="3827463" y="4859338"/>
          <p14:tracePt t="2489" x="3852863" y="4843463"/>
          <p14:tracePt t="2498" x="3903663" y="4843463"/>
          <p14:tracePt t="2506" x="4005263" y="4826000"/>
          <p14:tracePt t="2514" x="4097338" y="4808538"/>
          <p14:tracePt t="2522" x="4165600" y="4783138"/>
          <p14:tracePt t="2530" x="4241800" y="4767263"/>
          <p14:tracePt t="2538" x="4335463" y="4732338"/>
          <p14:tracePt t="2546" x="4360863" y="4724400"/>
          <p14:tracePt t="2555" x="4419600" y="4706938"/>
          <p14:tracePt t="2563" x="4470400" y="4691063"/>
          <p14:tracePt t="2571" x="4513263" y="4673600"/>
          <p14:tracePt t="2579" x="4538663" y="4665663"/>
          <p14:tracePt t="2587" x="4572000" y="4648200"/>
          <p14:tracePt t="2595" x="4589463" y="4648200"/>
          <p14:tracePt t="2612" x="4605338" y="4648200"/>
          <p14:tracePt t="2636" x="4614863" y="4630738"/>
          <p14:tracePt t="2660" x="4630738" y="4630738"/>
          <p14:tracePt t="2693" x="4648200" y="4614863"/>
          <p14:tracePt t="2702" x="4665663" y="4614863"/>
          <p14:tracePt t="2719" x="4673600" y="4614863"/>
          <p14:tracePt t="2726" x="4673600" y="4605338"/>
          <p14:tracePt t="2736" x="4691063" y="4605338"/>
          <p14:tracePt t="2742" x="4706938" y="4605338"/>
          <p14:tracePt t="2750" x="4724400" y="4589463"/>
          <p14:tracePt t="2758" x="4732338" y="4589463"/>
          <p14:tracePt t="2769" x="4749800" y="4589463"/>
          <p14:tracePt t="2774" x="4767263" y="4589463"/>
          <p14:tracePt t="2783" x="4792663" y="4589463"/>
          <p14:tracePt t="2791" x="4808538" y="4589463"/>
          <p14:tracePt t="2799" x="4843463" y="4589463"/>
          <p14:tracePt t="2807" x="4859338" y="4589463"/>
          <p14:tracePt t="2815" x="4868863" y="4589463"/>
          <p14:tracePt t="2823" x="4902200" y="4589463"/>
          <p14:tracePt t="2831" x="4919663" y="4589463"/>
          <p14:tracePt t="2840" x="4945063" y="4589463"/>
          <p14:tracePt t="2848" x="4960938" y="4589463"/>
          <p14:tracePt t="2856" x="4986338" y="4589463"/>
          <p14:tracePt t="2864" x="5003800" y="4589463"/>
          <p14:tracePt t="2872" x="5046663" y="4589463"/>
          <p14:tracePt t="2880" x="5062538" y="4589463"/>
          <p14:tracePt t="2889" x="5097463" y="4589463"/>
          <p14:tracePt t="2897" x="5113338" y="4589463"/>
          <p14:tracePt t="2905" x="5122863" y="4589463"/>
          <p14:tracePt t="2913" x="5138738" y="4589463"/>
          <p14:tracePt t="2921" x="5156200" y="4589463"/>
          <p14:tracePt t="2937" x="5173663" y="4589463"/>
          <p14:tracePt t="2953" x="5181600" y="4589463"/>
          <p14:tracePt t="3263" x="5173663" y="4589463"/>
          <p14:tracePt t="3279" x="5173663" y="4605338"/>
          <p14:tracePt t="3295" x="5156200" y="4605338"/>
          <p14:tracePt t="3312" x="5138738" y="4605338"/>
          <p14:tracePt t="3320" x="5138738" y="4614863"/>
          <p14:tracePt t="3337" x="5122863" y="4614863"/>
          <p14:tracePt t="3344" x="5122863" y="4630738"/>
          <p14:tracePt t="3361" x="5113338" y="4648200"/>
          <p14:tracePt t="3370" x="5113338" y="4665663"/>
          <p14:tracePt t="3377" x="5097463" y="4665663"/>
          <p14:tracePt t="3393" x="5097463" y="4673600"/>
          <p14:tracePt t="3403" x="5080000" y="4673600"/>
          <p14:tracePt t="3409" x="5080000" y="4691063"/>
          <p14:tracePt t="3419" x="5062538" y="4691063"/>
          <p14:tracePt t="3450" x="5046663" y="4691063"/>
          <p14:tracePt t="3466" x="5037138" y="4691063"/>
          <p14:tracePt t="3507" x="5021263" y="4691063"/>
          <p14:tracePt t="3687" x="5003800" y="4691063"/>
          <p14:tracePt t="3808" x="4986338" y="4691063"/>
          <p14:tracePt t="4248" x="4978400" y="4691063"/>
          <p14:tracePt t="4264" x="4960938" y="4691063"/>
          <p14:tracePt t="4273" x="4945063" y="4673600"/>
          <p14:tracePt t="4280" x="4919663" y="4673600"/>
          <p14:tracePt t="4289" x="4868863" y="4673600"/>
          <p14:tracePt t="4297" x="4826000" y="4673600"/>
          <p14:tracePt t="4305" x="4749800" y="4673600"/>
          <p14:tracePt t="4313" x="4691063" y="4673600"/>
          <p14:tracePt t="4321" x="4614863" y="4673600"/>
          <p14:tracePt t="4329" x="4572000" y="4673600"/>
          <p14:tracePt t="4338" x="4513263" y="4673600"/>
          <p14:tracePt t="4345" x="4470400" y="4673600"/>
          <p14:tracePt t="4354" x="4419600" y="4673600"/>
          <p14:tracePt t="4362" x="4376738" y="4691063"/>
          <p14:tracePt t="4378" x="4335463" y="4691063"/>
          <p14:tracePt t="4403" x="4318000" y="4691063"/>
          <p14:tracePt t="5436" x="4284663" y="4691063"/>
          <p14:tracePt t="5445" x="4275138" y="4691063"/>
          <p14:tracePt t="5453" x="4241800" y="4673600"/>
          <p14:tracePt t="5461" x="4224338" y="4665663"/>
          <p14:tracePt t="5469" x="4198938" y="4648200"/>
          <p14:tracePt t="5477" x="4165600" y="4648200"/>
          <p14:tracePt t="5486" x="4140200" y="4614863"/>
          <p14:tracePt t="5493" x="4106863" y="4605338"/>
          <p14:tracePt t="5503" x="4081463" y="4589463"/>
          <p14:tracePt t="5510" x="4046538" y="4572000"/>
          <p14:tracePt t="5519" x="4021138" y="4554538"/>
          <p14:tracePt t="5526" x="4005263" y="4529138"/>
          <p14:tracePt t="5536" x="3970338" y="4513263"/>
          <p14:tracePt t="5542" x="3962400" y="4495800"/>
          <p14:tracePt t="5552" x="3944938" y="4470400"/>
          <p14:tracePt t="5559" x="3929063" y="4452938"/>
          <p14:tracePt t="5569" x="3929063" y="4437063"/>
          <p14:tracePt t="5575" x="3911600" y="4419600"/>
          <p14:tracePt t="5583" x="3911600" y="4411663"/>
          <p14:tracePt t="5591" x="3911600" y="4394200"/>
          <p14:tracePt t="5600" x="3903663" y="4376738"/>
          <p14:tracePt t="5607" x="3903663" y="4360863"/>
          <p14:tracePt t="5616" x="3903663" y="4351338"/>
          <p14:tracePt t="5632" x="3903663" y="4335463"/>
          <p14:tracePt t="5648" x="3903663" y="4318000"/>
          <p14:tracePt t="5657" x="3903663" y="4300538"/>
          <p14:tracePt t="5665" x="3903663" y="4284663"/>
          <p14:tracePt t="5681" x="3903663" y="4275138"/>
          <p14:tracePt t="5689" x="3903663" y="4259263"/>
          <p14:tracePt t="5697" x="3903663" y="4241800"/>
          <p14:tracePt t="5705" x="3903663" y="4224338"/>
          <p14:tracePt t="5713" x="3903663" y="4216400"/>
          <p14:tracePt t="5721" x="3903663" y="4198938"/>
          <p14:tracePt t="5730" x="3903663" y="4183063"/>
          <p14:tracePt t="5738" x="3911600" y="4165600"/>
          <p14:tracePt t="5746" x="3911600" y="4157663"/>
          <p14:tracePt t="5754" x="3911600" y="4140200"/>
          <p14:tracePt t="5762" x="3911600" y="4122738"/>
          <p14:tracePt t="5771" x="3911600" y="4106863"/>
          <p14:tracePt t="5779" x="3911600" y="4081463"/>
          <p14:tracePt t="5787" x="3911600" y="4064000"/>
          <p14:tracePt t="5803" x="3903663" y="4046538"/>
          <p14:tracePt t="5811" x="3903663" y="4030663"/>
          <p14:tracePt t="5819" x="3886200" y="4021138"/>
          <p14:tracePt t="5836" x="3868738" y="4005263"/>
          <p14:tracePt t="5853" x="3868738" y="3987800"/>
          <p14:tracePt t="5909" x="3868738" y="4005263"/>
          <p14:tracePt t="5917" x="3852863" y="4005263"/>
          <p14:tracePt t="5925" x="3852863" y="4030663"/>
          <p14:tracePt t="7146" x="3843338" y="4030663"/>
          <p14:tracePt t="7154" x="3827463" y="4030663"/>
          <p14:tracePt t="7162" x="3792538" y="4046538"/>
          <p14:tracePt t="7170" x="3776663" y="4046538"/>
          <p14:tracePt t="7179" x="3751263" y="4046538"/>
          <p14:tracePt t="7187" x="3716338" y="4046538"/>
          <p14:tracePt t="7195" x="3690938" y="4046538"/>
          <p14:tracePt t="7203" x="3657600" y="4064000"/>
          <p14:tracePt t="7211" x="3598863" y="4064000"/>
          <p14:tracePt t="7219" x="3556000" y="4064000"/>
          <p14:tracePt t="7227" x="3522663" y="4081463"/>
          <p14:tracePt t="7236" x="3497263" y="4097338"/>
          <p14:tracePt t="7244" x="3454400" y="4106863"/>
          <p14:tracePt t="7253" x="3403600" y="4106863"/>
          <p14:tracePt t="7260" x="3378200" y="4122738"/>
          <p14:tracePt t="7269" x="3360738" y="4122738"/>
          <p14:tracePt t="7277" x="3335338" y="4122738"/>
          <p14:tracePt t="7286" x="3319463" y="4140200"/>
          <p14:tracePt t="7293" x="3302000" y="4140200"/>
          <p14:tracePt t="7309" x="3284538" y="4140200"/>
          <p14:tracePt t="7320" x="3268663" y="4140200"/>
          <p14:tracePt t="7325" x="3259138" y="4140200"/>
          <p14:tracePt t="7333" x="3243263" y="4140200"/>
          <p14:tracePt t="7342" x="3225800" y="4140200"/>
          <p14:tracePt t="7350" x="3208338" y="4140200"/>
          <p14:tracePt t="7358" x="3182938" y="4140200"/>
          <p14:tracePt t="7366" x="3167063" y="4140200"/>
          <p14:tracePt t="7374" x="3141663" y="4140200"/>
          <p14:tracePt t="7382" x="3106738" y="4140200"/>
          <p14:tracePt t="7390" x="3090863" y="4140200"/>
          <p14:tracePt t="7399" x="3065463" y="4140200"/>
          <p14:tracePt t="7407" x="3048000" y="4140200"/>
          <p14:tracePt t="7415" x="3030538" y="4140200"/>
          <p14:tracePt t="7423" x="3005138" y="4140200"/>
          <p14:tracePt t="7431" x="2989263" y="4140200"/>
          <p14:tracePt t="7439" x="2971800" y="4140200"/>
          <p14:tracePt t="7447" x="2954338" y="4140200"/>
          <p14:tracePt t="7456" x="2928938" y="4140200"/>
          <p14:tracePt t="7464" x="2913063" y="4140200"/>
          <p14:tracePt t="7472" x="2887663" y="4140200"/>
          <p14:tracePt t="7480" x="2870200" y="4157663"/>
          <p14:tracePt t="7488" x="2852738" y="4157663"/>
          <p14:tracePt t="7504" x="2836863" y="4157663"/>
          <p14:tracePt t="7512" x="2827338" y="4157663"/>
          <p14:tracePt t="7521" x="2811463" y="4157663"/>
          <p14:tracePt t="7529" x="2811463" y="4165600"/>
          <p14:tracePt t="7545" x="2794000" y="4165600"/>
          <p14:tracePt t="7578" x="2776538" y="4165600"/>
          <p14:tracePt t="7725" x="2794000" y="4165600"/>
          <p14:tracePt t="7749" x="2811463" y="4165600"/>
          <p14:tracePt t="7798" x="2827338" y="4165600"/>
          <p14:tracePt t="7871" x="2836863" y="4165600"/>
          <p14:tracePt t="7919" x="2852738" y="4165600"/>
          <p14:tracePt t="7961" x="2870200" y="4165600"/>
          <p14:tracePt t="8930" x="2887663" y="4165600"/>
          <p14:tracePt t="8962" x="2895600" y="4165600"/>
          <p14:tracePt t="8986" x="2895600" y="4157663"/>
          <p14:tracePt t="8994" x="2913063" y="4157663"/>
          <p14:tracePt t="9003" x="2928938" y="4157663"/>
          <p14:tracePt t="9011" x="2946400" y="4157663"/>
          <p14:tracePt t="9020" x="2954338" y="4157663"/>
          <p14:tracePt t="9027" x="2971800" y="4157663"/>
          <p14:tracePt t="9036" x="3005138" y="4157663"/>
          <p14:tracePt t="9043" x="3014663" y="4140200"/>
          <p14:tracePt t="9052" x="3048000" y="4140200"/>
          <p14:tracePt t="9059" x="3090863" y="4140200"/>
          <p14:tracePt t="9069" x="3124200" y="4140200"/>
          <p14:tracePt t="9075" x="3149600" y="4140200"/>
          <p14:tracePt t="9086" x="3200400" y="4140200"/>
          <p14:tracePt t="9092" x="3225800" y="4140200"/>
          <p14:tracePt t="9100" x="3259138" y="4140200"/>
          <p14:tracePt t="9108" x="3302000" y="4140200"/>
          <p14:tracePt t="9119" x="3335338" y="4140200"/>
          <p14:tracePt t="9124" x="3360738" y="4140200"/>
          <p14:tracePt t="9133" x="3395663" y="4140200"/>
          <p14:tracePt t="9141" x="3421063" y="4140200"/>
          <p14:tracePt t="9149" x="3436938" y="4140200"/>
          <p14:tracePt t="9157" x="3462338" y="4140200"/>
          <p14:tracePt t="9165" x="3497263" y="4140200"/>
          <p14:tracePt t="9174" x="3513138" y="4140200"/>
          <p14:tracePt t="9181" x="3538538" y="4140200"/>
          <p14:tracePt t="9190" x="3556000" y="4157663"/>
          <p14:tracePt t="9197" x="3589338" y="4157663"/>
          <p14:tracePt t="9206" x="3614738" y="4165600"/>
          <p14:tracePt t="9214" x="3649663" y="4183063"/>
          <p14:tracePt t="9222" x="3657600" y="4216400"/>
          <p14:tracePt t="9230" x="3690938" y="4224338"/>
          <p14:tracePt t="9239" x="3708400" y="4241800"/>
          <p14:tracePt t="9247" x="3716338" y="4259263"/>
          <p14:tracePt t="9255" x="3751263" y="4284663"/>
          <p14:tracePt t="9263" x="3767138" y="4318000"/>
          <p14:tracePt t="9271" x="3792538" y="4335463"/>
          <p14:tracePt t="9279" x="3810000" y="4360863"/>
          <p14:tracePt t="9287" x="3827463" y="4376738"/>
          <p14:tracePt t="9295" x="3852863" y="4394200"/>
          <p14:tracePt t="9303" x="3886200" y="4419600"/>
          <p14:tracePt t="9312" x="3911600" y="4452938"/>
          <p14:tracePt t="9320" x="3944938" y="4470400"/>
          <p14:tracePt t="9328" x="3987800" y="4495800"/>
          <p14:tracePt t="9336" x="4046538" y="4529138"/>
          <p14:tracePt t="9344" x="4122738" y="4554538"/>
          <p14:tracePt t="9353" x="4198938" y="4589463"/>
          <p14:tracePt t="9360" x="4284663" y="4614863"/>
          <p14:tracePt t="9369" x="4376738" y="4648200"/>
          <p14:tracePt t="9377" x="4470400" y="4691063"/>
          <p14:tracePt t="9386" x="4538663" y="4724400"/>
          <p14:tracePt t="9393" x="4572000" y="4732338"/>
          <p14:tracePt t="9402" x="4630738" y="4767263"/>
          <p14:tracePt t="9410" x="4673600" y="4783138"/>
          <p14:tracePt t="9419" x="4724400" y="4792663"/>
          <p14:tracePt t="9426" x="4732338" y="4792663"/>
          <p14:tracePt t="9436" x="4749800" y="4808538"/>
          <p14:tracePt t="9703" x="4783138" y="4808538"/>
          <p14:tracePt t="9710" x="4826000" y="4808538"/>
          <p14:tracePt t="9719" x="4945063" y="4808538"/>
          <p14:tracePt t="9727" x="5080000" y="4808538"/>
          <p14:tracePt t="9736" x="5240338" y="4808538"/>
          <p14:tracePt t="9743" x="5453063" y="4808538"/>
          <p14:tracePt t="9753" x="5664200" y="4808538"/>
          <p14:tracePt t="9760" x="5875338" y="4826000"/>
          <p14:tracePt t="9769" x="6078538" y="4843463"/>
          <p14:tracePt t="9776" x="6189663" y="4859338"/>
          <p14:tracePt t="9786" x="6392863" y="4884738"/>
          <p14:tracePt t="9792" x="6561138" y="4902200"/>
          <p14:tracePt t="9802" x="6738938" y="4919663"/>
          <p14:tracePt t="9808" x="6900863" y="4927600"/>
          <p14:tracePt t="9817" x="7035800" y="4945063"/>
          <p14:tracePt t="9825" x="7154863" y="4960938"/>
          <p14:tracePt t="9833" x="7213600" y="4978400"/>
          <p14:tracePt t="9841" x="7289800" y="4978400"/>
          <p14:tracePt t="9849" x="7366000" y="4978400"/>
          <p14:tracePt t="9857" x="7399338" y="4978400"/>
          <p14:tracePt t="9865" x="7442200" y="4978400"/>
          <p14:tracePt t="10053" x="7485063" y="4978400"/>
          <p14:tracePt t="10061" x="7526338" y="4978400"/>
          <p14:tracePt t="10069" x="7577138" y="4978400"/>
          <p14:tracePt t="10077" x="7620000" y="4978400"/>
          <p14:tracePt t="10085" x="7696200" y="4978400"/>
          <p14:tracePt t="10094" x="7780338" y="4978400"/>
          <p14:tracePt t="10102" x="7916863" y="4960938"/>
          <p14:tracePt t="10110" x="8026400" y="4945063"/>
          <p14:tracePt t="10119" x="8128000" y="4945063"/>
          <p14:tracePt t="10126" x="8229600" y="4945063"/>
          <p14:tracePt t="10135" x="8339138" y="4945063"/>
          <p14:tracePt t="10142" x="8364538" y="4945063"/>
          <p14:tracePt t="10153" x="8516938" y="4945063"/>
          <p14:tracePt t="10158" x="8577263" y="4927600"/>
          <p14:tracePt t="10166" x="8669338" y="4927600"/>
          <p14:tracePt t="10175" x="8729663" y="4927600"/>
          <p14:tracePt t="10183" x="8755063" y="4927600"/>
          <p14:tracePt t="10191" x="8813800" y="4919663"/>
          <p14:tracePt t="10199" x="8872538" y="4902200"/>
          <p14:tracePt t="10207" x="8923338" y="4902200"/>
          <p14:tracePt t="10215" x="8966200" y="4902200"/>
          <p14:tracePt t="10224" x="9009063" y="4902200"/>
          <p14:tracePt t="10232" x="9042400" y="4884738"/>
          <p14:tracePt t="10240" x="9067800" y="4884738"/>
          <p14:tracePt t="10248" x="9101138" y="4868863"/>
          <p14:tracePt t="10256" x="9126538" y="4868863"/>
          <p14:tracePt t="10264" x="9161463" y="4868863"/>
          <p14:tracePt t="10273" x="9177338" y="4868863"/>
          <p14:tracePt t="10281" x="9202738" y="4868863"/>
          <p14:tracePt t="10289" x="9237663" y="4859338"/>
          <p14:tracePt t="10297" x="9278938" y="4859338"/>
          <p14:tracePt t="10305" x="9304338" y="4859338"/>
          <p14:tracePt t="10313" x="9339263" y="4859338"/>
          <p14:tracePt t="10321" x="9380538" y="4859338"/>
          <p14:tracePt t="10329" x="9415463" y="4843463"/>
          <p14:tracePt t="10338" x="9456738" y="4843463"/>
          <p14:tracePt t="10346" x="9491663" y="4826000"/>
          <p14:tracePt t="10354" x="9517063" y="4826000"/>
          <p14:tracePt t="10362" x="9550400" y="4808538"/>
          <p14:tracePt t="10370" x="9575800" y="4808538"/>
          <p14:tracePt t="10378" x="9609138" y="4808538"/>
          <p14:tracePt t="10387" x="9618663" y="4808538"/>
          <p14:tracePt t="10395" x="9634538" y="4808538"/>
          <p14:tracePt t="10419" x="9652000" y="4808538"/>
          <p14:tracePt t="10606" x="9669463" y="4808538"/>
          <p14:tracePt t="10615" x="9694863" y="4792663"/>
          <p14:tracePt t="10623" x="9728200" y="4783138"/>
          <p14:tracePt t="10631" x="9771063" y="4749800"/>
          <p14:tracePt t="10639" x="9847263" y="4691063"/>
          <p14:tracePt t="10647" x="9906000" y="4648200"/>
          <p14:tracePt t="10655" x="9982200" y="4589463"/>
          <p14:tracePt t="10663" x="10007600" y="4554538"/>
          <p14:tracePt t="10671" x="10058400" y="4513263"/>
          <p14:tracePt t="10680" x="10083800" y="4470400"/>
          <p14:tracePt t="10688" x="10126663" y="4437063"/>
          <p14:tracePt t="10696" x="10142538" y="4394200"/>
          <p14:tracePt t="10704" x="10177463" y="4376738"/>
          <p14:tracePt t="10712" x="10177463" y="4360863"/>
          <p14:tracePt t="10720" x="10193338" y="4351338"/>
          <p14:tracePt t="10728" x="10193338" y="4335463"/>
          <p14:tracePt t="10753" x="10193338" y="4318000"/>
          <p14:tracePt t="10770" x="10193338" y="4300538"/>
          <p14:tracePt t="10802" x="10193338" y="4284663"/>
          <p14:tracePt t="10836" x="10193338" y="4275138"/>
          <p14:tracePt t="10883" x="10193338" y="4259263"/>
          <p14:tracePt t="10915" x="10193338" y="4241800"/>
          <p14:tracePt t="10940" x="10193338" y="4224338"/>
          <p14:tracePt t="10980" x="10193338" y="4216400"/>
          <p14:tracePt t="11005" x="10193338" y="4198938"/>
          <p14:tracePt t="11029" x="10193338" y="4183063"/>
          <p14:tracePt t="11062" x="10193338" y="4165600"/>
          <p14:tracePt t="11079" x="10193338" y="4157663"/>
          <p14:tracePt t="11095" x="10193338" y="4140200"/>
          <p14:tracePt t="11111" x="10177463" y="4140200"/>
          <p14:tracePt t="11119" x="10177463" y="4122738"/>
          <p14:tracePt t="11136" x="10177463" y="4106863"/>
          <p14:tracePt t="11160" x="10160000" y="4097338"/>
          <p14:tracePt t="11176" x="10142538" y="4081463"/>
          <p14:tracePt t="11186" x="10142538" y="4064000"/>
          <p14:tracePt t="11202" x="10126663" y="4064000"/>
          <p14:tracePt t="11209" x="10126663" y="4046538"/>
          <p14:tracePt t="11225" x="10117138" y="4030663"/>
          <p14:tracePt t="11241" x="10117138" y="4021138"/>
          <p14:tracePt t="11257" x="10101263" y="4021138"/>
          <p14:tracePt t="11355" x="10083800" y="4021138"/>
          <p14:tracePt t="11363" x="10083800" y="4030663"/>
          <p14:tracePt t="13498" x="10083800" y="4005263"/>
          <p14:tracePt t="13506" x="10101263" y="3886200"/>
          <p14:tracePt t="13514" x="10117138" y="3792538"/>
          <p14:tracePt t="13522" x="10117138" y="3708400"/>
          <p14:tracePt t="13530" x="10142538" y="3614738"/>
          <p14:tracePt t="13538" x="10160000" y="3436938"/>
          <p14:tracePt t="13546" x="10202863" y="3225800"/>
          <p14:tracePt t="13555" x="10218738" y="3124200"/>
          <p14:tracePt t="13563" x="10236200" y="2760663"/>
          <p14:tracePt t="13571" x="10253663" y="2522538"/>
          <p14:tracePt t="13578" x="10253663" y="2286000"/>
          <p14:tracePt t="13587" x="10279063" y="2032000"/>
          <p14:tracePt t="13595" x="10294938" y="1735138"/>
          <p14:tracePt t="13603" x="10312400" y="1465263"/>
          <p14:tracePt t="13611" x="10337800" y="1176338"/>
          <p14:tracePt t="13620" x="10355263" y="1074738"/>
          <p14:tracePt t="13628" x="10371138" y="863600"/>
          <p14:tracePt t="13636" x="10371138" y="795338"/>
          <p14:tracePt t="13644" x="10380663" y="660400"/>
          <p14:tracePt t="13654" x="10380663" y="566738"/>
          <p14:tracePt t="13660" x="10380663" y="508000"/>
          <p14:tracePt t="13669" x="10380663" y="465138"/>
          <p14:tracePt t="13677" x="10380663" y="431800"/>
          <p14:tracePt t="13686" x="10380663" y="414338"/>
          <p14:tracePt t="13692" x="10380663" y="406400"/>
          <p14:tracePt t="13703" x="10380663" y="388938"/>
          <p14:tracePt t="13719" x="10380663" y="373063"/>
          <p14:tracePt t="13733" x="10371138" y="355600"/>
          <p14:tracePt t="13753" x="10371138" y="347663"/>
          <p14:tracePt t="13758" x="10355263" y="330200"/>
          <p14:tracePt t="13766" x="10337800" y="287338"/>
          <p14:tracePt t="13774" x="10337800" y="254000"/>
          <p14:tracePt t="13782" x="10320338" y="195263"/>
          <p14:tracePt t="13791" x="10320338" y="134938"/>
          <p14:tracePt t="13798" x="10312400" y="42863"/>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1263-D843-DEF6-D697-337C8779CB3E}"/>
              </a:ext>
            </a:extLst>
          </p:cNvPr>
          <p:cNvSpPr>
            <a:spLocks noGrp="1"/>
          </p:cNvSpPr>
          <p:nvPr>
            <p:ph type="title"/>
          </p:nvPr>
        </p:nvSpPr>
        <p:spPr/>
        <p:txBody>
          <a:bodyPr/>
          <a:lstStyle/>
          <a:p>
            <a:r>
              <a:rPr lang="en-GB"/>
              <a:t>ML Pipeline</a:t>
            </a:r>
          </a:p>
        </p:txBody>
      </p:sp>
      <p:sp>
        <p:nvSpPr>
          <p:cNvPr id="4" name="Date Placeholder 3">
            <a:extLst>
              <a:ext uri="{FF2B5EF4-FFF2-40B4-BE49-F238E27FC236}">
                <a16:creationId xmlns:a16="http://schemas.microsoft.com/office/drawing/2014/main" id="{2302159C-7C18-201E-9224-5ED64DDB94DC}"/>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801AA069-70DE-39E5-AEAA-F1B447575E61}"/>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71AA647D-25AA-2494-A87D-4D42350DC91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a:solidFill>
                <a:prstClr val="black">
                  <a:tint val="75000"/>
                </a:prstClr>
              </a:solidFill>
            </a:endParaRPr>
          </a:p>
        </p:txBody>
      </p:sp>
      <p:pic>
        <p:nvPicPr>
          <p:cNvPr id="3" name="Picture 6" descr="Diagram&#10;&#10;Description automatically generated">
            <a:extLst>
              <a:ext uri="{FF2B5EF4-FFF2-40B4-BE49-F238E27FC236}">
                <a16:creationId xmlns:a16="http://schemas.microsoft.com/office/drawing/2014/main" id="{0DB4F187-62F0-50F6-8349-8B039F63DB37}"/>
              </a:ext>
            </a:extLst>
          </p:cNvPr>
          <p:cNvPicPr>
            <a:picLocks noChangeAspect="1"/>
          </p:cNvPicPr>
          <p:nvPr/>
        </p:nvPicPr>
        <p:blipFill>
          <a:blip r:embed="rId3"/>
          <a:stretch>
            <a:fillRect/>
          </a:stretch>
        </p:blipFill>
        <p:spPr>
          <a:xfrm>
            <a:off x="2007690" y="1287787"/>
            <a:ext cx="8980601" cy="4813016"/>
          </a:xfrm>
          <a:prstGeom prst="rect">
            <a:avLst/>
          </a:prstGeom>
        </p:spPr>
      </p:pic>
    </p:spTree>
    <p:extLst>
      <p:ext uri="{BB962C8B-B14F-4D97-AF65-F5344CB8AC3E}">
        <p14:creationId xmlns:p14="http://schemas.microsoft.com/office/powerpoint/2010/main" val="114793731"/>
      </p:ext>
    </p:extLst>
  </p:cSld>
  <p:clrMapOvr>
    <a:masterClrMapping/>
  </p:clrMapOvr>
  <mc:AlternateContent xmlns:mc="http://schemas.openxmlformats.org/markup-compatibility/2006" xmlns:p14="http://schemas.microsoft.com/office/powerpoint/2010/main">
    <mc:Choice Requires="p14">
      <p:transition spd="slow" p14:dur="2000" advTm="38667"/>
    </mc:Choice>
    <mc:Fallback xmlns="">
      <p:transition spd="slow" advTm="38667"/>
    </mc:Fallback>
  </mc:AlternateContent>
  <p:extLst>
    <p:ext uri="{3A86A75C-4F4B-4683-9AE1-C65F6400EC91}">
      <p14:laserTraceLst xmlns:p14="http://schemas.microsoft.com/office/powerpoint/2010/main">
        <p14:tracePtLst>
          <p14:tracePt t="463" x="3852863" y="5748338"/>
          <p14:tracePt t="473" x="3886200" y="5748338"/>
          <p14:tracePt t="479" x="3929063" y="5740400"/>
          <p14:tracePt t="489" x="3987800" y="5740400"/>
          <p14:tracePt t="495" x="4046538" y="5707063"/>
          <p14:tracePt t="506" x="4106863" y="5689600"/>
          <p14:tracePt t="512" x="4183063" y="5681663"/>
          <p14:tracePt t="522" x="4241800" y="5664200"/>
          <p14:tracePt t="528" x="4275138" y="5664200"/>
          <p14:tracePt t="536" x="4335463" y="5630863"/>
          <p14:tracePt t="544" x="4376738" y="5630863"/>
          <p14:tracePt t="552" x="4419600" y="5621338"/>
          <p14:tracePt t="560" x="4452938" y="5605463"/>
          <p14:tracePt t="568" x="4478338" y="5605463"/>
          <p14:tracePt t="577" x="4513263" y="5605463"/>
          <p14:tracePt t="593" x="4529138" y="5605463"/>
          <p14:tracePt t="601" x="4538663" y="5605463"/>
          <p14:tracePt t="1692" x="4554538" y="5605463"/>
          <p14:tracePt t="1700" x="4589463" y="5588000"/>
          <p14:tracePt t="1708" x="4630738" y="5570538"/>
          <p14:tracePt t="1716" x="4665663" y="5554663"/>
          <p14:tracePt t="1724" x="4706938" y="5545138"/>
          <p14:tracePt t="1733" x="4732338" y="5529263"/>
          <p14:tracePt t="1741" x="4783138" y="5511800"/>
          <p14:tracePt t="1749" x="4792663" y="5511800"/>
          <p14:tracePt t="1757" x="4826000" y="5511800"/>
          <p14:tracePt t="1765" x="4843463" y="5494338"/>
          <p14:tracePt t="1773" x="4859338" y="5494338"/>
          <p14:tracePt t="1781" x="4868863" y="5494338"/>
          <p14:tracePt t="1790" x="4884738" y="5494338"/>
          <p14:tracePt t="1814" x="4902200" y="5494338"/>
          <p14:tracePt t="1990" x="4902200" y="5486400"/>
          <p14:tracePt t="2050" x="4902200" y="5468938"/>
          <p14:tracePt t="2091" x="4902200" y="5453063"/>
          <p14:tracePt t="2139" x="4902200" y="5435600"/>
          <p14:tracePt t="2148" x="4919663" y="5435600"/>
          <p14:tracePt t="2335" x="4919663" y="5427663"/>
          <p14:tracePt t="2351" x="4919663" y="5410200"/>
          <p14:tracePt t="2359" x="4919663" y="5392738"/>
          <p14:tracePt t="2367" x="4919663" y="5367338"/>
          <p14:tracePt t="2376" x="4919663" y="5334000"/>
          <p14:tracePt t="2384" x="4919663" y="5275263"/>
          <p14:tracePt t="2392" x="4927600" y="5232400"/>
          <p14:tracePt t="2400" x="4927600" y="5181600"/>
          <p14:tracePt t="2408" x="4927600" y="5122863"/>
          <p14:tracePt t="2416" x="4927600" y="5080000"/>
          <p14:tracePt t="2425" x="4927600" y="5037138"/>
          <p14:tracePt t="2433" x="4927600" y="5003800"/>
          <p14:tracePt t="2441" x="4927600" y="4978400"/>
          <p14:tracePt t="2449" x="4927600" y="4945063"/>
          <p14:tracePt t="2457" x="4927600" y="4927600"/>
          <p14:tracePt t="2465" x="4919663" y="4919663"/>
          <p14:tracePt t="2481" x="4919663" y="4902200"/>
          <p14:tracePt t="2742" x="4902200" y="4902200"/>
          <p14:tracePt t="2750" x="4902200" y="4884738"/>
          <p14:tracePt t="2774" x="4902200" y="4868863"/>
          <p14:tracePt t="2864" x="4902200" y="4884738"/>
          <p14:tracePt t="4907" x="4902200" y="4843463"/>
          <p14:tracePt t="4916" x="4927600" y="4783138"/>
          <p14:tracePt t="4924" x="4960938" y="4732338"/>
          <p14:tracePt t="4932" x="4978400" y="4691063"/>
          <p14:tracePt t="4940" x="5021263" y="4605338"/>
          <p14:tracePt t="4948" x="5046663" y="4554538"/>
          <p14:tracePt t="4956" x="5080000" y="4495800"/>
          <p14:tracePt t="4964" x="5113338" y="4437063"/>
          <p14:tracePt t="4972" x="5138738" y="4394200"/>
          <p14:tracePt t="4980" x="5156200" y="4360863"/>
          <p14:tracePt t="4989" x="5173663" y="4335463"/>
          <p14:tracePt t="4997" x="5173663" y="4318000"/>
          <p14:tracePt t="5006" x="5181600" y="4300538"/>
          <p14:tracePt t="5094" x="5173663" y="4284663"/>
          <p14:tracePt t="5110" x="5156200" y="4284663"/>
          <p14:tracePt t="5127" x="5138738" y="4284663"/>
          <p14:tracePt t="5143" x="5122863" y="4284663"/>
          <p14:tracePt t="5159" x="5113338" y="4284663"/>
          <p14:tracePt t="5168" x="5097463" y="4284663"/>
          <p14:tracePt t="5176" x="5080000" y="4284663"/>
          <p14:tracePt t="5184" x="5062538" y="4284663"/>
          <p14:tracePt t="5192" x="5046663" y="4284663"/>
          <p14:tracePt t="5200" x="5021263" y="4284663"/>
          <p14:tracePt t="5208" x="5003800" y="4284663"/>
          <p14:tracePt t="5216" x="4978400" y="4284663"/>
          <p14:tracePt t="5225" x="4960938" y="4284663"/>
          <p14:tracePt t="5233" x="4927600" y="4284663"/>
          <p14:tracePt t="5241" x="4919663" y="4284663"/>
          <p14:tracePt t="5249" x="4902200" y="4284663"/>
          <p14:tracePt t="5257" x="4884738" y="4284663"/>
          <p14:tracePt t="5265" x="4868863" y="4284663"/>
          <p14:tracePt t="5282" x="4859338" y="4284663"/>
          <p14:tracePt t="5290" x="4843463" y="4275138"/>
          <p14:tracePt t="5298" x="4826000" y="4275138"/>
          <p14:tracePt t="5306" x="4808538" y="4275138"/>
          <p14:tracePt t="5314" x="4792663" y="4275138"/>
          <p14:tracePt t="5323" x="4792663" y="4259263"/>
          <p14:tracePt t="5330" x="4783138" y="4259263"/>
          <p14:tracePt t="5347" x="4767263" y="4241800"/>
          <p14:tracePt t="5356" x="4749800" y="4241800"/>
          <p14:tracePt t="5363" x="4749800" y="4224338"/>
          <p14:tracePt t="5372" x="4732338" y="4224338"/>
          <p14:tracePt t="5412" x="4724400" y="4224338"/>
          <p14:tracePt t="5485" x="4706938" y="4224338"/>
          <p14:tracePt t="5510" x="4691063" y="4224338"/>
          <p14:tracePt t="5518" x="4691063" y="4216400"/>
          <p14:tracePt t="5534" x="4673600" y="4216400"/>
          <p14:tracePt t="5559" x="4665663" y="4216400"/>
          <p14:tracePt t="5575" x="4648200" y="4216400"/>
          <p14:tracePt t="5583" x="4630738" y="4216400"/>
          <p14:tracePt t="5591" x="4614863" y="4216400"/>
          <p14:tracePt t="5608" x="4605338" y="4216400"/>
          <p14:tracePt t="5616" x="4589463" y="4216400"/>
          <p14:tracePt t="5624" x="4572000" y="4216400"/>
          <p14:tracePt t="5640" x="4554538" y="4216400"/>
          <p14:tracePt t="5656" x="4538663" y="4216400"/>
          <p14:tracePt t="5673" x="4529138" y="4216400"/>
          <p14:tracePt t="5680" x="4513263" y="4216400"/>
          <p14:tracePt t="5705" x="4495800" y="4216400"/>
          <p14:tracePt t="5738" x="4495800" y="4224338"/>
          <p14:tracePt t="5827" x="4513263" y="4224338"/>
          <p14:tracePt t="5835" x="4529138" y="4224338"/>
          <p14:tracePt t="5852" x="4538663" y="4224338"/>
          <p14:tracePt t="5860" x="4554538" y="4224338"/>
          <p14:tracePt t="5868" x="4572000" y="4224338"/>
          <p14:tracePt t="5876" x="4589463" y="4224338"/>
          <p14:tracePt t="5884" x="4614863" y="4224338"/>
          <p14:tracePt t="5893" x="4630738" y="4224338"/>
          <p14:tracePt t="5900" x="4665663" y="4224338"/>
          <p14:tracePt t="5909" x="4673600" y="4224338"/>
          <p14:tracePt t="5917" x="4691063" y="4224338"/>
          <p14:tracePt t="5925" x="4724400" y="4224338"/>
          <p14:tracePt t="5933" x="4732338" y="4224338"/>
          <p14:tracePt t="5941" x="4749800" y="4224338"/>
          <p14:tracePt t="5949" x="4783138" y="4224338"/>
          <p14:tracePt t="5957" x="4792663" y="4224338"/>
          <p14:tracePt t="5965" x="4808538" y="4224338"/>
          <p14:tracePt t="5974" x="4826000" y="4224338"/>
          <p14:tracePt t="5982" x="4843463" y="4224338"/>
          <p14:tracePt t="5998" x="4859338" y="4224338"/>
          <p14:tracePt t="6014" x="4868863" y="4224338"/>
          <p14:tracePt t="6039" x="4884738" y="4224338"/>
          <p14:tracePt t="6063" x="4902200" y="4224338"/>
          <p14:tracePt t="7349" x="4945063" y="4224338"/>
          <p14:tracePt t="7358" x="4978400" y="4224338"/>
          <p14:tracePt t="7366" x="5003800" y="4224338"/>
          <p14:tracePt t="7374" x="5046663" y="4224338"/>
          <p14:tracePt t="7382" x="5097463" y="4224338"/>
          <p14:tracePt t="7390" x="5122863" y="4224338"/>
          <p14:tracePt t="7398" x="5156200" y="4224338"/>
          <p14:tracePt t="7407" x="5199063" y="4224338"/>
          <p14:tracePt t="7415" x="5232400" y="4224338"/>
          <p14:tracePt t="7423" x="5275263" y="4224338"/>
          <p14:tracePt t="7430" x="5300663" y="4224338"/>
          <p14:tracePt t="7439" x="5316538" y="4224338"/>
          <p14:tracePt t="7447" x="5351463" y="4224338"/>
          <p14:tracePt t="7455" x="5367338" y="4224338"/>
          <p14:tracePt t="7463" x="5376863" y="4224338"/>
          <p14:tracePt t="7472" x="5410200" y="4224338"/>
          <p14:tracePt t="7480" x="5427663" y="4224338"/>
          <p14:tracePt t="7489" x="5468938" y="4224338"/>
          <p14:tracePt t="7496" x="5486400" y="4224338"/>
          <p14:tracePt t="7506" x="5511800" y="4224338"/>
          <p14:tracePt t="7512" x="5545138" y="4224338"/>
          <p14:tracePt t="7521" x="5554663" y="4224338"/>
          <p14:tracePt t="7529" x="5588000" y="4224338"/>
          <p14:tracePt t="7539" x="5621338" y="4224338"/>
          <p14:tracePt t="7544" x="5646738" y="4224338"/>
          <p14:tracePt t="7553" x="5664200" y="4224338"/>
          <p14:tracePt t="7561" x="5681663" y="4224338"/>
          <p14:tracePt t="7569" x="5689600" y="4224338"/>
          <p14:tracePt t="7577" x="5707063" y="4224338"/>
          <p14:tracePt t="7585" x="5740400" y="4224338"/>
          <p14:tracePt t="7593" x="5748338" y="4224338"/>
          <p14:tracePt t="7601" x="5765800" y="4224338"/>
          <p14:tracePt t="7610" x="5783263" y="4224338"/>
          <p14:tracePt t="7618" x="5799138" y="4224338"/>
          <p14:tracePt t="7626" x="5824538" y="4224338"/>
          <p14:tracePt t="7634" x="5842000" y="4224338"/>
          <p14:tracePt t="7642" x="5875338" y="4224338"/>
          <p14:tracePt t="7651" x="5884863" y="4224338"/>
          <p14:tracePt t="7659" x="5918200" y="4224338"/>
          <p14:tracePt t="7667" x="5935663" y="4224338"/>
          <p14:tracePt t="7675" x="5943600" y="4224338"/>
          <p14:tracePt t="7683" x="5961063" y="4224338"/>
          <p14:tracePt t="7692" x="5994400" y="4224338"/>
          <p14:tracePt t="7699" x="6002338" y="4224338"/>
          <p14:tracePt t="7707" x="6019800" y="4224338"/>
          <p14:tracePt t="7716" x="6037263" y="4224338"/>
          <p14:tracePt t="7724" x="6053138" y="4224338"/>
          <p14:tracePt t="7732" x="6062663" y="4224338"/>
          <p14:tracePt t="7740" x="6096000" y="4216400"/>
          <p14:tracePt t="7749" x="6129338" y="4216400"/>
          <p14:tracePt t="7756" x="6138863" y="4216400"/>
          <p14:tracePt t="7765" x="6172200" y="4216400"/>
          <p14:tracePt t="7773" x="6197600" y="4216400"/>
          <p14:tracePt t="7781" x="6215063" y="4216400"/>
          <p14:tracePt t="7789" x="6248400" y="4216400"/>
          <p14:tracePt t="7797" x="6273800" y="4224338"/>
          <p14:tracePt t="7805" x="6307138" y="4224338"/>
          <p14:tracePt t="7814" x="6316663" y="4241800"/>
          <p14:tracePt t="7822" x="6332538" y="4259263"/>
          <p14:tracePt t="7830" x="6350000" y="4259263"/>
          <p14:tracePt t="8326" x="6367463" y="4259263"/>
          <p14:tracePt t="8343" x="6383338" y="4259263"/>
          <p14:tracePt t="8351" x="6392863" y="4259263"/>
          <p14:tracePt t="8359" x="6408738" y="4259263"/>
          <p14:tracePt t="8375" x="6426200" y="4259263"/>
          <p14:tracePt t="8383" x="6443663" y="4259263"/>
          <p14:tracePt t="8392" x="6451600" y="4259263"/>
          <p14:tracePt t="8407" x="6469063" y="4259263"/>
          <p14:tracePt t="8424" x="6484938" y="4259263"/>
          <p14:tracePt t="8432" x="6502400" y="4259263"/>
          <p14:tracePt t="8456" x="6510338" y="4259263"/>
          <p14:tracePt t="8473" x="6527800" y="4259263"/>
          <p14:tracePt t="8505" x="6545263" y="4259263"/>
          <p14:tracePt t="8538" x="6561138" y="4259263"/>
          <p14:tracePt t="9344" x="6570663" y="4259263"/>
          <p14:tracePt t="9352" x="6604000" y="4259263"/>
          <p14:tracePt t="9360" x="6621463" y="4259263"/>
          <p14:tracePt t="9368" x="6697663" y="4259263"/>
          <p14:tracePt t="9376" x="6738938" y="4259263"/>
          <p14:tracePt t="9384" x="6815138" y="4259263"/>
          <p14:tracePt t="9393" x="6858000" y="4259263"/>
          <p14:tracePt t="9401" x="6916738" y="4259263"/>
          <p14:tracePt t="9409" x="6977063" y="4241800"/>
          <p14:tracePt t="9417" x="7035800" y="4224338"/>
          <p14:tracePt t="9425" x="7112000" y="4216400"/>
          <p14:tracePt t="9433" x="7145338" y="4216400"/>
          <p14:tracePt t="9442" x="7205663" y="4198938"/>
          <p14:tracePt t="9449" x="7264400" y="4198938"/>
          <p14:tracePt t="9457" x="7307263" y="4183063"/>
          <p14:tracePt t="9466" x="7366000" y="4183063"/>
          <p14:tracePt t="9474" x="7408863" y="4183063"/>
          <p14:tracePt t="9482" x="7459663" y="4165600"/>
          <p14:tracePt t="9491" x="7485063" y="4165600"/>
          <p14:tracePt t="9499" x="7500938" y="4165600"/>
          <p14:tracePt t="9507" x="7526338" y="4165600"/>
          <p14:tracePt t="9515" x="7543800" y="4165600"/>
          <p14:tracePt t="9523" x="7561263" y="4165600"/>
          <p14:tracePt t="9531" x="7577138" y="4165600"/>
          <p14:tracePt t="9539" x="7586663" y="4165600"/>
          <p14:tracePt t="9556" x="7602538" y="4165600"/>
          <p14:tracePt t="9572" x="7620000" y="4165600"/>
          <p14:tracePt t="9589" x="7637463" y="4165600"/>
          <p14:tracePt t="9612" x="7653338" y="4165600"/>
          <p14:tracePt t="11477" x="7637463" y="4165600"/>
          <p14:tracePt t="11484" x="7620000" y="4165600"/>
          <p14:tracePt t="11493" x="7602538" y="4165600"/>
          <p14:tracePt t="11501" x="7561263" y="4165600"/>
          <p14:tracePt t="11509" x="7526338" y="4165600"/>
          <p14:tracePt t="11517" x="7424738" y="4165600"/>
          <p14:tracePt t="11525" x="7366000" y="4165600"/>
          <p14:tracePt t="11534" x="7272338" y="4165600"/>
          <p14:tracePt t="11542" x="7154863" y="4183063"/>
          <p14:tracePt t="11550" x="7069138" y="4198938"/>
          <p14:tracePt t="11558" x="6977063" y="4198938"/>
          <p14:tracePt t="11566" x="6934200" y="4216400"/>
          <p14:tracePt t="11575" x="6781800" y="4216400"/>
          <p14:tracePt t="11582" x="6705600" y="4224338"/>
          <p14:tracePt t="11591" x="6637338" y="4224338"/>
          <p14:tracePt t="11599" x="6545263" y="4224338"/>
          <p14:tracePt t="11607" x="6469063" y="4224338"/>
          <p14:tracePt t="11615" x="6392863" y="4224338"/>
          <p14:tracePt t="11623" x="6291263" y="4224338"/>
          <p14:tracePt t="11631" x="6197600" y="4224338"/>
          <p14:tracePt t="11639" x="6096000" y="4224338"/>
          <p14:tracePt t="11647" x="5994400" y="4224338"/>
          <p14:tracePt t="11656" x="5884863" y="4224338"/>
          <p14:tracePt t="11664" x="5842000" y="4224338"/>
          <p14:tracePt t="11672" x="5765800" y="4224338"/>
          <p14:tracePt t="11680" x="5689600" y="4216400"/>
          <p14:tracePt t="11689" x="5630863" y="4216400"/>
          <p14:tracePt t="11696" x="5570538" y="4216400"/>
          <p14:tracePt t="11705" x="5511800" y="4216400"/>
          <p14:tracePt t="11713" x="5435600" y="4216400"/>
          <p14:tracePt t="11722" x="5376863" y="4216400"/>
          <p14:tracePt t="11729" x="5334000" y="4216400"/>
          <p14:tracePt t="11739" x="5275263" y="4216400"/>
          <p14:tracePt t="11745" x="5257800" y="4224338"/>
          <p14:tracePt t="11756" x="5199063" y="4241800"/>
          <p14:tracePt t="11761" x="5156200" y="4259263"/>
          <p14:tracePt t="11770" x="5113338" y="4275138"/>
          <p14:tracePt t="11778" x="5062538" y="4284663"/>
          <p14:tracePt t="11789" x="5037138" y="4284663"/>
          <p14:tracePt t="11794" x="4986338" y="4300538"/>
          <p14:tracePt t="11802" x="4945063" y="4300538"/>
          <p14:tracePt t="11810" x="4919663" y="4300538"/>
          <p14:tracePt t="11818" x="4868863" y="4300538"/>
          <p14:tracePt t="11826" x="4843463" y="4300538"/>
          <p14:tracePt t="11835" x="4808538" y="4300538"/>
          <p14:tracePt t="11843" x="4783138" y="4300538"/>
          <p14:tracePt t="11851" x="4749800" y="4300538"/>
          <p14:tracePt t="11859" x="4732338" y="4284663"/>
          <p14:tracePt t="11867" x="4706938" y="4275138"/>
          <p14:tracePt t="11876" x="4691063" y="4275138"/>
          <p14:tracePt t="11884" x="4691063" y="4259263"/>
          <p14:tracePt t="11892" x="4673600" y="4259263"/>
          <p14:tracePt t="11900" x="4665663" y="4241800"/>
          <p14:tracePt t="11949" x="4665663" y="4224338"/>
          <p14:tracePt t="11965" x="4665663" y="4216400"/>
          <p14:tracePt t="11981" x="4665663" y="4198938"/>
          <p14:tracePt t="11990" x="4648200" y="4183063"/>
          <p14:tracePt t="11998" x="4648200" y="4165600"/>
          <p14:tracePt t="12014" x="4648200" y="4157663"/>
          <p14:tracePt t="15422" x="4630738" y="4157663"/>
          <p14:tracePt t="15428" x="4589463" y="4157663"/>
          <p14:tracePt t="15439" x="4529138" y="4165600"/>
          <p14:tracePt t="15445" x="4470400" y="4198938"/>
          <p14:tracePt t="15453" x="4411663" y="4216400"/>
          <p14:tracePt t="15461" x="4360863" y="4224338"/>
          <p14:tracePt t="15472" x="4259263" y="4259263"/>
          <p14:tracePt t="15477" x="4165600" y="4275138"/>
          <p14:tracePt t="15485" x="4081463" y="4300538"/>
          <p14:tracePt t="15494" x="3987800" y="4318000"/>
          <p14:tracePt t="15502" x="3903663" y="4351338"/>
          <p14:tracePt t="15510" x="3843338" y="4360863"/>
          <p14:tracePt t="15518" x="3810000" y="4360863"/>
          <p14:tracePt t="15526" x="3767138" y="4376738"/>
          <p14:tracePt t="15535" x="3716338" y="4376738"/>
          <p14:tracePt t="15543" x="3675063" y="4376738"/>
          <p14:tracePt t="15551" x="3649663" y="4376738"/>
          <p14:tracePt t="15559" x="3632200" y="4376738"/>
          <p14:tracePt t="15567" x="3614738" y="4376738"/>
          <p14:tracePt t="15575" x="3598863" y="4376738"/>
          <p14:tracePt t="15591" x="3589338" y="4376738"/>
          <p14:tracePt t="15607" x="3573463" y="4376738"/>
          <p14:tracePt t="15689" x="3556000" y="4376738"/>
          <p14:tracePt t="15722" x="3556000" y="4394200"/>
          <p14:tracePt t="15756" x="3538538" y="4394200"/>
          <p14:tracePt t="15788" x="3522663" y="4394200"/>
          <p14:tracePt t="15795" x="3513138" y="4394200"/>
          <p14:tracePt t="15803" x="3497263" y="4394200"/>
          <p14:tracePt t="15811" x="3479800" y="4394200"/>
          <p14:tracePt t="15819" x="3462338" y="4394200"/>
          <p14:tracePt t="15827" x="3436938" y="4394200"/>
          <p14:tracePt t="15835" x="3403600" y="4411663"/>
          <p14:tracePt t="15844" x="3378200" y="4411663"/>
          <p14:tracePt t="15852" x="3344863" y="4411663"/>
          <p14:tracePt t="15860" x="3302000" y="4411663"/>
          <p14:tracePt t="15868" x="3268663" y="4419600"/>
          <p14:tracePt t="15876" x="3243263" y="4419600"/>
          <p14:tracePt t="15884" x="3200400" y="4419600"/>
          <p14:tracePt t="15893" x="3149600" y="4419600"/>
          <p14:tracePt t="15901" x="3106738" y="4419600"/>
          <p14:tracePt t="15909" x="3065463" y="4419600"/>
          <p14:tracePt t="15917" x="3030538" y="4419600"/>
          <p14:tracePt t="15925" x="2954338" y="4419600"/>
          <p14:tracePt t="15933" x="2946400" y="4419600"/>
          <p14:tracePt t="15941" x="2852738" y="4419600"/>
          <p14:tracePt t="15949" x="2836863" y="4419600"/>
          <p14:tracePt t="15958" x="2760663" y="4411663"/>
          <p14:tracePt t="15966" x="2717800" y="4411663"/>
          <p14:tracePt t="15974" x="2674938" y="4394200"/>
          <p14:tracePt t="15982" x="2633663" y="4376738"/>
          <p14:tracePt t="15990" x="2582863" y="4376738"/>
          <p14:tracePt t="15998" x="2540000" y="4360863"/>
          <p14:tracePt t="16006" x="2506663" y="4351338"/>
          <p14:tracePt t="16015" x="2481263" y="4318000"/>
          <p14:tracePt t="16023" x="2438400" y="4318000"/>
          <p14:tracePt t="16031" x="2405063" y="4284663"/>
          <p14:tracePt t="16039" x="2379663" y="4275138"/>
          <p14:tracePt t="16047" x="2344738" y="4259263"/>
          <p14:tracePt t="16055" x="2328863" y="4224338"/>
          <p14:tracePt t="16064" x="2303463" y="4216400"/>
          <p14:tracePt t="16072" x="2268538" y="4183063"/>
          <p14:tracePt t="16080" x="2252663" y="4157663"/>
          <p14:tracePt t="16089" x="2243138" y="4140200"/>
          <p14:tracePt t="16096" x="2227263" y="4106863"/>
          <p14:tracePt t="16106" x="2227263" y="4081463"/>
          <p14:tracePt t="16112" x="2209800" y="4064000"/>
          <p14:tracePt t="16122" x="2209800" y="4030663"/>
          <p14:tracePt t="16129" x="2209800" y="4005263"/>
          <p14:tracePt t="16138" x="2209800" y="3987800"/>
          <p14:tracePt t="16145" x="2209800" y="3962400"/>
          <p14:tracePt t="16155" x="2209800" y="3944938"/>
          <p14:tracePt t="16161" x="2209800" y="3911600"/>
          <p14:tracePt t="16172" x="2227263" y="3886200"/>
          <p14:tracePt t="16177" x="2252663" y="3868738"/>
          <p14:tracePt t="16189" x="2268538" y="3852863"/>
          <p14:tracePt t="16193" x="2286000" y="3827463"/>
          <p14:tracePt t="16205" x="2303463" y="3810000"/>
          <p14:tracePt t="16210" x="2319338" y="3776663"/>
          <p14:tracePt t="16222" x="2344738" y="3767138"/>
          <p14:tracePt t="16226" x="2379663" y="3716338"/>
          <p14:tracePt t="16239" x="2387600" y="3708400"/>
          <p14:tracePt t="16243" x="2405063" y="3657600"/>
          <p14:tracePt t="16255" x="2438400" y="3614738"/>
          <p14:tracePt t="16259" x="2463800" y="3573463"/>
          <p14:tracePt t="16272" x="2497138" y="3538538"/>
          <p14:tracePt t="16275" x="2522538" y="3497263"/>
          <p14:tracePt t="16289" x="2557463" y="3454400"/>
          <p14:tracePt t="16291" x="2582863" y="3421063"/>
          <p14:tracePt t="16305" x="2616200" y="3378200"/>
          <p14:tracePt t="16308" x="2641600" y="3360738"/>
          <p14:tracePt t="16322" x="2674938" y="3344863"/>
          <p14:tracePt t="16324" x="2692400" y="3319463"/>
          <p14:tracePt t="16338" x="2735263" y="3319463"/>
          <p14:tracePt t="16340" x="2760663" y="3302000"/>
          <p14:tracePt t="16355" x="2794000" y="3302000"/>
          <p14:tracePt t="16356" x="2836863" y="3284538"/>
          <p14:tracePt t="16372" x="2870200" y="3284538"/>
          <p14:tracePt t="16373" x="2928938" y="3268663"/>
          <p14:tracePt t="16388" x="2971800" y="3268663"/>
          <p14:tracePt t="16389" x="3048000" y="3259138"/>
          <p14:tracePt t="16405" x="3090863" y="3243263"/>
          <p14:tracePt t="16406" x="3149600" y="3225800"/>
          <p14:tracePt t="16413" x="3182938" y="3225800"/>
          <p14:tracePt t="16422" x="3243263" y="3225800"/>
          <p14:tracePt t="16430" x="3284538" y="3208338"/>
          <p14:tracePt t="16439" x="3335338" y="3208338"/>
          <p14:tracePt t="16446" x="3360738" y="3208338"/>
          <p14:tracePt t="16455" x="3395663" y="3208338"/>
          <p14:tracePt t="16462" x="3421063" y="3208338"/>
          <p14:tracePt t="16472" x="3436938" y="3208338"/>
          <p14:tracePt t="16478" x="3454400" y="3225800"/>
          <p14:tracePt t="16489" x="3479800" y="3243263"/>
          <p14:tracePt t="16495" x="3497263" y="3259138"/>
          <p14:tracePt t="16505" x="3513138" y="3268663"/>
          <p14:tracePt t="16511" x="3522663" y="3319463"/>
          <p14:tracePt t="16522" x="3538538" y="3344863"/>
          <p14:tracePt t="16527" x="3556000" y="3378200"/>
          <p14:tracePt t="16539" x="3573463" y="3403600"/>
          <p14:tracePt t="16543" x="3589338" y="3454400"/>
          <p14:tracePt t="16555" x="3598863" y="3479800"/>
          <p14:tracePt t="16560" x="3614738" y="3522663"/>
          <p14:tracePt t="16572" x="3632200" y="3573463"/>
          <p14:tracePt t="16576" x="3649663" y="3614738"/>
          <p14:tracePt t="16589" x="3657600" y="3657600"/>
          <p14:tracePt t="16592" x="3657600" y="3690938"/>
          <p14:tracePt t="16605" x="3675063" y="3716338"/>
          <p14:tracePt t="16609" x="3675063" y="3751263"/>
          <p14:tracePt t="16622" x="3675063" y="3776663"/>
          <p14:tracePt t="16625" x="3690938" y="3792538"/>
          <p14:tracePt t="16639" x="3690938" y="3827463"/>
          <p14:tracePt t="16641" x="3690938" y="3852863"/>
          <p14:tracePt t="16655" x="3690938" y="3868738"/>
          <p14:tracePt t="16657" x="3690938" y="3903663"/>
          <p14:tracePt t="16672" x="3690938" y="3929063"/>
          <p14:tracePt t="16674" x="3690938" y="3962400"/>
          <p14:tracePt t="16688" x="3690938" y="3987800"/>
          <p14:tracePt t="16690" x="3690938" y="4021138"/>
          <p14:tracePt t="16705" x="3690938" y="4046538"/>
          <p14:tracePt t="16706" x="3690938" y="4081463"/>
          <p14:tracePt t="16722" x="3675063" y="4106863"/>
          <p14:tracePt t="16723" x="3675063" y="4140200"/>
          <p14:tracePt t="16739" x="3675063" y="4157663"/>
          <p14:tracePt t="16740" x="3657600" y="4165600"/>
          <p14:tracePt t="16756" x="3657600" y="4198938"/>
          <p14:tracePt t="16756" x="3649663" y="4198938"/>
          <p14:tracePt t="16763" x="3649663" y="4216400"/>
          <p14:tracePt t="16772" x="3632200" y="4224338"/>
          <p14:tracePt t="16780" x="3632200" y="4241800"/>
          <p14:tracePt t="16788" x="3614738" y="4259263"/>
          <p14:tracePt t="16806" x="3598863" y="4275138"/>
          <p14:tracePt t="16812" x="3589338" y="4284663"/>
          <p14:tracePt t="16822" x="3556000" y="4284663"/>
          <p14:tracePt t="16829" x="3538538" y="4300538"/>
          <p14:tracePt t="16839" x="3513138" y="4318000"/>
          <p14:tracePt t="16845" x="3497263" y="4318000"/>
          <p14:tracePt t="16853" x="3479800" y="4335463"/>
          <p14:tracePt t="16861" x="3462338" y="4335463"/>
          <p14:tracePt t="16872" x="3454400" y="4351338"/>
          <p14:tracePt t="16877" x="3436938" y="4351338"/>
          <p14:tracePt t="16885" x="3421063" y="4360863"/>
          <p14:tracePt t="16902" x="3403600" y="4360863"/>
          <p14:tracePt t="16910" x="3403600" y="4376738"/>
          <p14:tracePt t="16927" x="3395663" y="4376738"/>
          <p14:tracePt t="17048" x="3403600" y="4376738"/>
          <p14:tracePt t="22118" x="3421063" y="4376738"/>
          <p14:tracePt t="22127" x="3436938" y="4376738"/>
          <p14:tracePt t="22134" x="3462338" y="4376738"/>
          <p14:tracePt t="22142" x="3479800" y="4376738"/>
          <p14:tracePt t="22150" x="3522663" y="4376738"/>
          <p14:tracePt t="22159" x="3538538" y="4360863"/>
          <p14:tracePt t="22167" x="3573463" y="4360863"/>
          <p14:tracePt t="22175" x="3598863" y="4351338"/>
          <p14:tracePt t="22183" x="3632200" y="4351338"/>
          <p14:tracePt t="22191" x="3675063" y="4335463"/>
          <p14:tracePt t="22199" x="3708400" y="4335463"/>
          <p14:tracePt t="22208" x="3733800" y="4318000"/>
          <p14:tracePt t="22215" x="3751263" y="4318000"/>
          <p14:tracePt t="22224" x="3792538" y="4318000"/>
          <p14:tracePt t="22232" x="3810000" y="4318000"/>
          <p14:tracePt t="22240" x="3827463" y="4318000"/>
          <p14:tracePt t="22248" x="3852863" y="4318000"/>
          <p14:tracePt t="22256" x="3868738" y="4300538"/>
          <p14:tracePt t="22264" x="3886200" y="4300538"/>
          <p14:tracePt t="22273" x="3903663" y="4300538"/>
          <p14:tracePt t="22281" x="3911600" y="4300538"/>
          <p14:tracePt t="22289" x="3929063" y="4300538"/>
          <p14:tracePt t="22306" x="3944938" y="4300538"/>
          <p14:tracePt t="22314" x="3962400" y="4300538"/>
          <p14:tracePt t="22323" x="3970338" y="4300538"/>
          <p14:tracePt t="22338" x="3987800" y="4300538"/>
          <p14:tracePt t="22598" x="4030663" y="4300538"/>
          <p14:tracePt t="22607" x="4081463" y="4300538"/>
          <p14:tracePt t="22614" x="4140200" y="4300538"/>
          <p14:tracePt t="22623" x="4198938" y="4300538"/>
          <p14:tracePt t="22631" x="4275138" y="4300538"/>
          <p14:tracePt t="22639" x="4335463" y="4284663"/>
          <p14:tracePt t="22647" x="4360863" y="4284663"/>
          <p14:tracePt t="22656" x="4419600" y="4284663"/>
          <p14:tracePt t="22663" x="4470400" y="4284663"/>
          <p14:tracePt t="22673" x="4513263" y="4284663"/>
          <p14:tracePt t="22680" x="4538663" y="4284663"/>
          <p14:tracePt t="22689" x="4572000" y="4284663"/>
          <p14:tracePt t="22696" x="4589463" y="4284663"/>
          <p14:tracePt t="22712" x="4614863" y="4275138"/>
          <p14:tracePt t="22891" x="4630738" y="4275138"/>
          <p14:tracePt t="22899" x="4665663" y="4275138"/>
          <p14:tracePt t="22908" x="4706938" y="4275138"/>
          <p14:tracePt t="22916" x="4732338" y="4275138"/>
          <p14:tracePt t="22924" x="4808538" y="4275138"/>
          <p14:tracePt t="22932" x="4843463" y="4275138"/>
          <p14:tracePt t="22940" x="4884738" y="4275138"/>
          <p14:tracePt t="22948" x="4945063" y="4275138"/>
          <p14:tracePt t="22957" x="5003800" y="4275138"/>
          <p14:tracePt t="22964" x="5037138" y="4275138"/>
          <p14:tracePt t="22973" x="5080000" y="4275138"/>
          <p14:tracePt t="22981" x="5113338" y="4275138"/>
          <p14:tracePt t="22990" x="5122863" y="4275138"/>
          <p14:tracePt t="22997" x="5156200" y="4275138"/>
          <p14:tracePt t="23005" x="5181600" y="4275138"/>
          <p14:tracePt t="23014" x="5199063" y="4275138"/>
          <p14:tracePt t="23022" x="5232400" y="4275138"/>
          <p14:tracePt t="23030" x="5257800" y="4275138"/>
          <p14:tracePt t="23039" x="5275263" y="4275138"/>
          <p14:tracePt t="23046" x="5291138" y="4275138"/>
          <p14:tracePt t="23056" x="5316538" y="4275138"/>
          <p14:tracePt t="23062" x="5334000" y="4275138"/>
          <p14:tracePt t="23072" x="5351463" y="4275138"/>
          <p14:tracePt t="23078" x="5367338" y="4259263"/>
          <p14:tracePt t="23087" x="5376863" y="4259263"/>
          <p14:tracePt t="23103" x="5392738" y="4259263"/>
          <p14:tracePt t="23111" x="5392738" y="4241800"/>
          <p14:tracePt t="23119" x="5410200" y="4241800"/>
          <p14:tracePt t="23144" x="5427663" y="4224338"/>
          <p14:tracePt t="23152" x="5427663" y="4216400"/>
          <p14:tracePt t="23160" x="5435600" y="4216400"/>
          <p14:tracePt t="23168" x="5435600" y="4198938"/>
          <p14:tracePt t="23176" x="5453063" y="4183063"/>
          <p14:tracePt t="23184" x="5453063" y="4165600"/>
          <p14:tracePt t="23192" x="5468938" y="4165600"/>
          <p14:tracePt t="23201" x="5468938" y="4157663"/>
          <p14:tracePt t="23217" x="5486400" y="4140200"/>
          <p14:tracePt t="23225" x="5486400" y="4122738"/>
          <p14:tracePt t="23249" x="5486400" y="4106863"/>
          <p14:tracePt t="23266" x="5486400" y="4097338"/>
          <p14:tracePt t="23274" x="5494338" y="4097338"/>
          <p14:tracePt t="23298" x="5494338" y="4081463"/>
          <p14:tracePt t="23429" x="5486400" y="4081463"/>
          <p14:tracePt t="23436" x="5468938" y="4064000"/>
          <p14:tracePt t="35414" x="5486400" y="4064000"/>
          <p14:tracePt t="35431" x="5494338" y="4064000"/>
          <p14:tracePt t="35440" x="5511800" y="4064000"/>
          <p14:tracePt t="35456" x="5529263" y="4064000"/>
          <p14:tracePt t="35488" x="5545138" y="4064000"/>
          <p14:tracePt t="35506" x="5545138" y="4046538"/>
          <p14:tracePt t="35512" x="5545138" y="4030663"/>
          <p14:tracePt t="35520" x="5545138" y="4021138"/>
          <p14:tracePt t="35529" x="5545138" y="4005263"/>
          <p14:tracePt t="35537" x="5545138" y="3987800"/>
          <p14:tracePt t="35545" x="5545138" y="3970338"/>
          <p14:tracePt t="35556" x="5545138" y="3962400"/>
          <p14:tracePt t="35561" x="5529263" y="3944938"/>
          <p14:tracePt t="35569" x="5529263" y="3929063"/>
          <p14:tracePt t="35577" x="5529263" y="3903663"/>
          <p14:tracePt t="35585" x="5511800" y="3903663"/>
          <p14:tracePt t="35593" x="5511800" y="3886200"/>
          <p14:tracePt t="35610" x="5511800" y="3868738"/>
          <p14:tracePt t="35634" x="5511800" y="3852863"/>
          <p14:tracePt t="35651" x="5494338" y="3852863"/>
          <p14:tracePt t="35667" x="5494338" y="3843338"/>
          <p14:tracePt t="35683" x="5494338" y="3827463"/>
          <p14:tracePt t="35699" x="5494338" y="3810000"/>
          <p14:tracePt t="35716" x="5494338" y="3792538"/>
          <p14:tracePt t="35724" x="5494338" y="3776663"/>
          <p14:tracePt t="35732" x="5494338" y="3767138"/>
          <p14:tracePt t="35740" x="5494338" y="3733800"/>
          <p14:tracePt t="35748" x="5494338" y="3708400"/>
          <p14:tracePt t="35756" x="5494338" y="3675063"/>
          <p14:tracePt t="35764" x="5494338" y="3649663"/>
          <p14:tracePt t="35773" x="5494338" y="3614738"/>
          <p14:tracePt t="35781" x="5494338" y="3589338"/>
          <p14:tracePt t="35789" x="5494338" y="3556000"/>
          <p14:tracePt t="35797" x="5494338" y="3522663"/>
          <p14:tracePt t="35806" x="5494338" y="3513138"/>
          <p14:tracePt t="35813" x="5494338" y="3497263"/>
          <p14:tracePt t="35823" x="5494338" y="3479800"/>
          <p14:tracePt t="35839" x="5494338" y="3462338"/>
          <p14:tracePt t="35872" x="5494338" y="3454400"/>
          <p14:tracePt t="35960" x="5494338" y="3462338"/>
          <p14:tracePt t="35968" x="5511800" y="3479800"/>
          <p14:tracePt t="35977" x="5511800" y="3497263"/>
          <p14:tracePt t="35993" x="5511800" y="3513138"/>
          <p14:tracePt t="36001" x="5511800" y="3522663"/>
          <p14:tracePt t="36009" x="5511800" y="3556000"/>
          <p14:tracePt t="36017" x="5511800" y="3573463"/>
          <p14:tracePt t="36034" x="5511800" y="3589338"/>
          <p14:tracePt t="36042" x="5511800" y="3598863"/>
          <p14:tracePt t="36050" x="5511800" y="3614738"/>
          <p14:tracePt t="36058" x="5511800" y="3632200"/>
          <p14:tracePt t="36066" x="5511800" y="3649663"/>
          <p14:tracePt t="36074" x="5511800" y="3657600"/>
          <p14:tracePt t="36082" x="5511800" y="3690938"/>
          <p14:tracePt t="36090" x="5511800" y="3716338"/>
          <p14:tracePt t="36098" x="5511800" y="3733800"/>
          <p14:tracePt t="36107" x="5511800" y="3767138"/>
          <p14:tracePt t="36115" x="5511800" y="3792538"/>
          <p14:tracePt t="36123" x="5511800" y="3827463"/>
          <p14:tracePt t="36131" x="5511800" y="3868738"/>
          <p14:tracePt t="36140" x="5511800" y="3903663"/>
          <p14:tracePt t="36147" x="5511800" y="3929063"/>
          <p14:tracePt t="36156" x="5494338" y="3962400"/>
          <p14:tracePt t="36164" x="5494338" y="3987800"/>
          <p14:tracePt t="36172" x="5494338" y="4021138"/>
          <p14:tracePt t="36179" x="5494338" y="4046538"/>
          <p14:tracePt t="36189" x="5486400" y="4081463"/>
          <p14:tracePt t="36196" x="5486400" y="4097338"/>
          <p14:tracePt t="36206" x="5486400" y="4122738"/>
          <p14:tracePt t="36213" x="5486400" y="4157663"/>
          <p14:tracePt t="36223" x="5468938" y="4165600"/>
          <p14:tracePt t="36228" x="5468938" y="4183063"/>
          <p14:tracePt t="36239" x="5468938" y="4216400"/>
          <p14:tracePt t="36245" x="5468938" y="4224338"/>
          <p14:tracePt t="36253" x="5468938" y="4241800"/>
          <p14:tracePt t="36269" x="5468938" y="4259263"/>
          <p14:tracePt t="36278" x="5468938" y="4275138"/>
          <p14:tracePt t="36294" x="5468938" y="4284663"/>
          <p14:tracePt t="36326" x="5468938" y="4300538"/>
          <p14:tracePt t="36399" x="5486400" y="4300538"/>
          <p14:tracePt t="36432" x="5494338" y="4300538"/>
          <p14:tracePt t="36441" x="5511800" y="4300538"/>
          <p14:tracePt t="36448" x="5529263" y="4300538"/>
          <p14:tracePt t="36457" x="5554663" y="4300538"/>
          <p14:tracePt t="36464" x="5588000" y="4300538"/>
          <p14:tracePt t="36473" x="5621338" y="4300538"/>
          <p14:tracePt t="36481" x="5664200" y="4300538"/>
          <p14:tracePt t="36489" x="5707063" y="4300538"/>
          <p14:tracePt t="36497" x="5765800" y="4300538"/>
          <p14:tracePt t="36506" x="5808663" y="4300538"/>
          <p14:tracePt t="36513" x="5875338" y="4300538"/>
          <p14:tracePt t="36523" x="5918200" y="4300538"/>
          <p14:tracePt t="36530" x="5994400" y="4284663"/>
          <p14:tracePt t="36540" x="6062663" y="4275138"/>
          <p14:tracePt t="36546" x="6138863" y="4275138"/>
          <p14:tracePt t="36556" x="6215063" y="4259263"/>
          <p14:tracePt t="36562" x="6291263" y="4259263"/>
          <p14:tracePt t="36572" x="6316663" y="4241800"/>
          <p14:tracePt t="36578" x="6392863" y="4241800"/>
          <p14:tracePt t="36586" x="6443663" y="4241800"/>
          <p14:tracePt t="36595" x="6527800" y="4224338"/>
          <p14:tracePt t="36603" x="6561138" y="4224338"/>
          <p14:tracePt t="36611" x="6604000" y="4224338"/>
          <p14:tracePt t="36619" x="6646863" y="4224338"/>
          <p14:tracePt t="36627" x="6697663" y="4216400"/>
          <p14:tracePt t="36635" x="6738938" y="4216400"/>
          <p14:tracePt t="36644" x="6764338" y="4216400"/>
          <p14:tracePt t="36652" x="6799263" y="4216400"/>
          <p14:tracePt t="36660" x="6824663" y="4216400"/>
          <p14:tracePt t="36668" x="6858000" y="4216400"/>
          <p14:tracePt t="36676" x="6875463" y="4216400"/>
          <p14:tracePt t="36684" x="6900863" y="4216400"/>
          <p14:tracePt t="36693" x="6916738" y="4216400"/>
          <p14:tracePt t="36701" x="6934200" y="4216400"/>
          <p14:tracePt t="36709" x="6951663" y="4216400"/>
          <p14:tracePt t="36717" x="6977063" y="4216400"/>
          <p14:tracePt t="36725" x="6992938" y="4216400"/>
          <p14:tracePt t="36733" x="7010400" y="4216400"/>
          <p14:tracePt t="36741" x="7018338" y="4216400"/>
          <p14:tracePt t="36749" x="7035800" y="4216400"/>
          <p14:tracePt t="36758" x="7053263" y="4216400"/>
          <p14:tracePt t="36765" x="7069138" y="4216400"/>
          <p14:tracePt t="36774" x="7078663" y="4216400"/>
          <p14:tracePt t="36782" x="7112000" y="4216400"/>
          <p14:tracePt t="36790" x="7129463" y="4216400"/>
          <p14:tracePt t="36798" x="7145338" y="4216400"/>
          <p14:tracePt t="36807" x="7154863" y="4216400"/>
          <p14:tracePt t="36815" x="7188200" y="4216400"/>
          <p14:tracePt t="36823" x="7205663" y="4216400"/>
          <p14:tracePt t="36831" x="7213600" y="4216400"/>
          <p14:tracePt t="36847" x="7231063" y="4216400"/>
          <p14:tracePt t="36856" x="7246938" y="4198938"/>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FA44-192E-96FF-17A2-72933171252C}"/>
              </a:ext>
            </a:extLst>
          </p:cNvPr>
          <p:cNvSpPr>
            <a:spLocks noGrp="1"/>
          </p:cNvSpPr>
          <p:nvPr>
            <p:ph type="title"/>
          </p:nvPr>
        </p:nvSpPr>
        <p:spPr>
          <a:xfrm>
            <a:off x="636858" y="203835"/>
            <a:ext cx="11472964" cy="1325563"/>
          </a:xfrm>
        </p:spPr>
        <p:txBody>
          <a:bodyPr>
            <a:normAutofit/>
          </a:bodyPr>
          <a:lstStyle/>
          <a:p>
            <a:r>
              <a:rPr lang="en-US"/>
              <a:t>Brand Identification</a:t>
            </a:r>
          </a:p>
        </p:txBody>
      </p:sp>
      <p:sp>
        <p:nvSpPr>
          <p:cNvPr id="4" name="Date Placeholder 3">
            <a:extLst>
              <a:ext uri="{FF2B5EF4-FFF2-40B4-BE49-F238E27FC236}">
                <a16:creationId xmlns:a16="http://schemas.microsoft.com/office/drawing/2014/main" id="{DE14461D-BB4C-BA2F-F938-28E14E4AD8DD}"/>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F0A81CF1-5BB9-378B-363F-CC06A1423D43}"/>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D7EB049A-1E8A-5AB7-DD14-0D001C9373C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a:solidFill>
                <a:prstClr val="black">
                  <a:tint val="75000"/>
                </a:prstClr>
              </a:solidFill>
            </a:endParaRPr>
          </a:p>
        </p:txBody>
      </p:sp>
      <p:sp>
        <p:nvSpPr>
          <p:cNvPr id="13" name="TextBox 12">
            <a:extLst>
              <a:ext uri="{FF2B5EF4-FFF2-40B4-BE49-F238E27FC236}">
                <a16:creationId xmlns:a16="http://schemas.microsoft.com/office/drawing/2014/main" id="{0C23CED1-920B-2682-BD75-1523C34201D0}"/>
              </a:ext>
            </a:extLst>
          </p:cNvPr>
          <p:cNvSpPr txBox="1"/>
          <p:nvPr/>
        </p:nvSpPr>
        <p:spPr>
          <a:xfrm>
            <a:off x="1857066" y="1270715"/>
            <a:ext cx="1862754" cy="369332"/>
          </a:xfrm>
          <a:prstGeom prst="rect">
            <a:avLst/>
          </a:prstGeom>
          <a:noFill/>
        </p:spPr>
        <p:txBody>
          <a:bodyPr wrap="none" rtlCol="0">
            <a:spAutoFit/>
          </a:bodyPr>
          <a:lstStyle/>
          <a:p>
            <a:r>
              <a:rPr lang="en-US"/>
              <a:t>Input dataframe</a:t>
            </a:r>
          </a:p>
        </p:txBody>
      </p:sp>
      <p:sp>
        <p:nvSpPr>
          <p:cNvPr id="21" name="TextBox 20">
            <a:extLst>
              <a:ext uri="{FF2B5EF4-FFF2-40B4-BE49-F238E27FC236}">
                <a16:creationId xmlns:a16="http://schemas.microsoft.com/office/drawing/2014/main" id="{5FCF42C7-8304-02C3-EBC8-E92FD71D6C97}"/>
              </a:ext>
            </a:extLst>
          </p:cNvPr>
          <p:cNvSpPr txBox="1"/>
          <p:nvPr/>
        </p:nvSpPr>
        <p:spPr>
          <a:xfrm>
            <a:off x="1857066" y="4088209"/>
            <a:ext cx="2072747" cy="646331"/>
          </a:xfrm>
          <a:prstGeom prst="rect">
            <a:avLst/>
          </a:prstGeom>
          <a:noFill/>
        </p:spPr>
        <p:txBody>
          <a:bodyPr wrap="none" rtlCol="0">
            <a:spAutoFit/>
          </a:bodyPr>
          <a:lstStyle/>
          <a:p>
            <a:r>
              <a:rPr lang="en-US"/>
              <a:t>Output dataframe</a:t>
            </a:r>
          </a:p>
          <a:p>
            <a:endParaRPr lang="en-US"/>
          </a:p>
        </p:txBody>
      </p:sp>
      <p:pic>
        <p:nvPicPr>
          <p:cNvPr id="22" name="Picture 21">
            <a:extLst>
              <a:ext uri="{FF2B5EF4-FFF2-40B4-BE49-F238E27FC236}">
                <a16:creationId xmlns:a16="http://schemas.microsoft.com/office/drawing/2014/main" id="{FDD03742-BE05-45E9-014F-483BE847A6A3}"/>
              </a:ext>
            </a:extLst>
          </p:cNvPr>
          <p:cNvPicPr>
            <a:picLocks noChangeAspect="1"/>
          </p:cNvPicPr>
          <p:nvPr/>
        </p:nvPicPr>
        <p:blipFill>
          <a:blip r:embed="rId3"/>
          <a:stretch>
            <a:fillRect/>
          </a:stretch>
        </p:blipFill>
        <p:spPr>
          <a:xfrm>
            <a:off x="680243" y="1640047"/>
            <a:ext cx="4216400" cy="2222500"/>
          </a:xfrm>
          <a:prstGeom prst="rect">
            <a:avLst/>
          </a:prstGeom>
        </p:spPr>
      </p:pic>
      <p:pic>
        <p:nvPicPr>
          <p:cNvPr id="23" name="Picture 22">
            <a:extLst>
              <a:ext uri="{FF2B5EF4-FFF2-40B4-BE49-F238E27FC236}">
                <a16:creationId xmlns:a16="http://schemas.microsoft.com/office/drawing/2014/main" id="{3B10982B-CCC3-4EFA-9ED6-B1E513C75375}"/>
              </a:ext>
            </a:extLst>
          </p:cNvPr>
          <p:cNvPicPr>
            <a:picLocks noChangeAspect="1"/>
          </p:cNvPicPr>
          <p:nvPr/>
        </p:nvPicPr>
        <p:blipFill>
          <a:blip r:embed="rId4"/>
          <a:stretch>
            <a:fillRect/>
          </a:stretch>
        </p:blipFill>
        <p:spPr>
          <a:xfrm>
            <a:off x="680243" y="4495761"/>
            <a:ext cx="6615113" cy="1759685"/>
          </a:xfrm>
          <a:prstGeom prst="rect">
            <a:avLst/>
          </a:prstGeom>
        </p:spPr>
      </p:pic>
      <p:sp>
        <p:nvSpPr>
          <p:cNvPr id="3" name="TextBox 2">
            <a:extLst>
              <a:ext uri="{FF2B5EF4-FFF2-40B4-BE49-F238E27FC236}">
                <a16:creationId xmlns:a16="http://schemas.microsoft.com/office/drawing/2014/main" id="{28BD251C-2512-2476-6577-FE304F4ECC78}"/>
              </a:ext>
            </a:extLst>
          </p:cNvPr>
          <p:cNvSpPr txBox="1"/>
          <p:nvPr/>
        </p:nvSpPr>
        <p:spPr>
          <a:xfrm>
            <a:off x="5182106" y="2569657"/>
            <a:ext cx="2382468" cy="400110"/>
          </a:xfrm>
          <a:prstGeom prst="rect">
            <a:avLst/>
          </a:prstGeom>
          <a:noFill/>
        </p:spPr>
        <p:txBody>
          <a:bodyPr wrap="square" rtlCol="0">
            <a:spAutoFit/>
          </a:bodyPr>
          <a:lstStyle/>
          <a:p>
            <a:r>
              <a:rPr lang="en-CN" sz="2000"/>
              <a:t>News headlines</a:t>
            </a:r>
          </a:p>
        </p:txBody>
      </p:sp>
      <p:sp>
        <p:nvSpPr>
          <p:cNvPr id="7" name="TextBox 6">
            <a:extLst>
              <a:ext uri="{FF2B5EF4-FFF2-40B4-BE49-F238E27FC236}">
                <a16:creationId xmlns:a16="http://schemas.microsoft.com/office/drawing/2014/main" id="{3B7ECEC1-A34F-9493-5F2D-3CAB05735134}"/>
              </a:ext>
            </a:extLst>
          </p:cNvPr>
          <p:cNvSpPr txBox="1"/>
          <p:nvPr/>
        </p:nvSpPr>
        <p:spPr>
          <a:xfrm>
            <a:off x="7613609" y="5152410"/>
            <a:ext cx="3740191" cy="400110"/>
          </a:xfrm>
          <a:prstGeom prst="rect">
            <a:avLst/>
          </a:prstGeom>
          <a:noFill/>
        </p:spPr>
        <p:txBody>
          <a:bodyPr wrap="none" rtlCol="0">
            <a:spAutoFit/>
          </a:bodyPr>
          <a:lstStyle/>
          <a:p>
            <a:r>
              <a:rPr lang="en-US" sz="2000"/>
              <a:t>Name Entity Recognition (</a:t>
            </a:r>
            <a:r>
              <a:rPr lang="en-US"/>
              <a:t>NER)</a:t>
            </a:r>
            <a:endParaRPr lang="en-CN"/>
          </a:p>
        </p:txBody>
      </p:sp>
      <p:sp>
        <p:nvSpPr>
          <p:cNvPr id="9" name="TextBox 8">
            <a:extLst>
              <a:ext uri="{FF2B5EF4-FFF2-40B4-BE49-F238E27FC236}">
                <a16:creationId xmlns:a16="http://schemas.microsoft.com/office/drawing/2014/main" id="{422DE2F1-E6A3-7304-EB16-094753586671}"/>
              </a:ext>
            </a:extLst>
          </p:cNvPr>
          <p:cNvSpPr txBox="1"/>
          <p:nvPr/>
        </p:nvSpPr>
        <p:spPr>
          <a:xfrm>
            <a:off x="3987799" y="4010026"/>
            <a:ext cx="7717241" cy="338554"/>
          </a:xfrm>
          <a:prstGeom prst="rect">
            <a:avLst/>
          </a:prstGeom>
          <a:noFill/>
        </p:spPr>
        <p:txBody>
          <a:bodyPr wrap="none" rtlCol="0">
            <a:spAutoFit/>
          </a:bodyPr>
          <a:lstStyle/>
          <a:p>
            <a:r>
              <a:rPr lang="en-CN" sz="1600"/>
              <a:t>“According to Gran, the company has no plans to move all productions to Russia.”</a:t>
            </a:r>
          </a:p>
        </p:txBody>
      </p:sp>
      <p:sp>
        <p:nvSpPr>
          <p:cNvPr id="15" name="Bent-Up Arrow 14">
            <a:extLst>
              <a:ext uri="{FF2B5EF4-FFF2-40B4-BE49-F238E27FC236}">
                <a16:creationId xmlns:a16="http://schemas.microsoft.com/office/drawing/2014/main" id="{960A83D5-D93F-1D3A-0946-ACA436308CC0}"/>
              </a:ext>
            </a:extLst>
          </p:cNvPr>
          <p:cNvSpPr/>
          <p:nvPr/>
        </p:nvSpPr>
        <p:spPr>
          <a:xfrm>
            <a:off x="4183695" y="4309251"/>
            <a:ext cx="234855" cy="743119"/>
          </a:xfrm>
          <a:prstGeom prst="bentUp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700635486"/>
      </p:ext>
    </p:extLst>
  </p:cSld>
  <p:clrMapOvr>
    <a:masterClrMapping/>
  </p:clrMapOvr>
  <mc:AlternateContent xmlns:mc="http://schemas.openxmlformats.org/markup-compatibility/2006">
    <mc:Choice xmlns:p14="http://schemas.microsoft.com/office/powerpoint/2010/main" Requires="p14">
      <p:transition spd="slow" p14:dur="2000" advTm="45300"/>
    </mc:Choice>
    <mc:Fallback>
      <p:transition spd="slow" advTm="45300"/>
    </mc:Fallback>
  </mc:AlternateContent>
  <p:extLst>
    <p:ext uri="{3A86A75C-4F4B-4683-9AE1-C65F6400EC91}">
      <p14:laserTraceLst xmlns:p14="http://schemas.microsoft.com/office/powerpoint/2010/main">
        <p14:tracePtLst>
          <p14:tracePt t="264" x="8458200" y="33338"/>
          <p14:tracePt t="272" x="8247063" y="152400"/>
          <p14:tracePt t="280" x="7856538" y="414338"/>
          <p14:tracePt t="288" x="7518400" y="642938"/>
          <p14:tracePt t="296" x="7213600" y="838200"/>
          <p14:tracePt t="304" x="7112000" y="914400"/>
          <p14:tracePt t="312" x="6900863" y="1058863"/>
          <p14:tracePt t="320" x="6756400" y="1176338"/>
          <p14:tracePt t="328" x="6705600" y="1211263"/>
          <p14:tracePt t="336" x="6621463" y="1303338"/>
          <p14:tracePt t="348" x="6570663" y="1328738"/>
          <p14:tracePt t="361" x="6510338" y="1371600"/>
          <p14:tracePt t="362" x="6502400" y="1404938"/>
          <p14:tracePt t="699" x="6502400" y="1422400"/>
          <p14:tracePt t="708" x="6469063" y="1430338"/>
          <p14:tracePt t="715" x="6443663" y="1481138"/>
          <p14:tracePt t="723" x="6408738" y="1524000"/>
          <p14:tracePt t="731" x="6392863" y="1557338"/>
          <p14:tracePt t="739" x="6350000" y="1643063"/>
          <p14:tracePt t="747" x="6291263" y="1719263"/>
          <p14:tracePt t="755" x="6248400" y="1795463"/>
          <p14:tracePt t="764" x="6197600" y="1871663"/>
          <p14:tracePt t="772" x="6172200" y="1912938"/>
          <p14:tracePt t="780" x="6129338" y="1989138"/>
          <p14:tracePt t="788" x="6096000" y="2049463"/>
          <p14:tracePt t="796" x="6053138" y="2108200"/>
          <p14:tracePt t="804" x="6019800" y="2166938"/>
          <p14:tracePt t="812" x="5976938" y="2227263"/>
          <p14:tracePt t="821" x="5935663" y="2286000"/>
          <p14:tracePt t="828" x="5900738" y="2344738"/>
          <p14:tracePt t="836" x="5859463" y="2405063"/>
          <p14:tracePt t="844" x="5842000" y="2438400"/>
          <p14:tracePt t="853" x="5808663" y="2481263"/>
          <p14:tracePt t="861" x="5799138" y="2506663"/>
          <p14:tracePt t="869" x="5765800" y="2540000"/>
          <p14:tracePt t="878" x="5748338" y="2573338"/>
          <p14:tracePt t="887" x="5722938" y="2616200"/>
          <p14:tracePt t="894" x="5689600" y="2633663"/>
          <p14:tracePt t="901" x="5681663" y="2659063"/>
          <p14:tracePt t="911" x="5646738" y="2700338"/>
          <p14:tracePt t="918" x="5605463" y="2735263"/>
          <p14:tracePt t="928" x="5588000" y="2760663"/>
          <p14:tracePt t="934" x="5545138" y="2811463"/>
          <p14:tracePt t="944" x="5511800" y="2836863"/>
          <p14:tracePt t="951" x="5486400" y="2852738"/>
          <p14:tracePt t="963" x="5427663" y="2913063"/>
          <p14:tracePt t="969" x="5376863" y="2946400"/>
          <p14:tracePt t="977" x="5351463" y="2954338"/>
          <p14:tracePt t="981" x="5316538" y="2989263"/>
          <p14:tracePt t="994" x="5240338" y="3048000"/>
          <p14:tracePt t="997" x="5199063" y="3065463"/>
          <p14:tracePt t="1010" x="5181600" y="3090863"/>
          <p14:tracePt t="1015" x="5138738" y="3106738"/>
          <p14:tracePt t="1027" x="5097463" y="3141663"/>
          <p14:tracePt t="1031" x="5062538" y="3149600"/>
          <p14:tracePt t="1044" x="5037138" y="3167063"/>
          <p14:tracePt t="1048" x="5003800" y="3200400"/>
          <p14:tracePt t="1060" x="4978400" y="3208338"/>
          <p14:tracePt t="1065" x="4960938" y="3225800"/>
          <p14:tracePt t="1077" x="4945063" y="3243263"/>
          <p14:tracePt t="1081" x="4919663" y="3259138"/>
          <p14:tracePt t="1094" x="4902200" y="3259138"/>
          <p14:tracePt t="1097" x="4884738" y="3268663"/>
          <p14:tracePt t="1112" x="4868863" y="3284538"/>
          <p14:tracePt t="1119" x="4859338" y="3302000"/>
          <p14:tracePt t="1128" x="4843463" y="3319463"/>
          <p14:tracePt t="1143" x="4826000" y="3335338"/>
          <p14:tracePt t="1150" x="4808538" y="3335338"/>
          <p14:tracePt t="1160" x="4808538" y="3344863"/>
          <p14:tracePt t="1167" x="4792663" y="3360738"/>
          <p14:tracePt t="1175" x="4783138" y="3378200"/>
          <p14:tracePt t="1183" x="4767263" y="3395663"/>
          <p14:tracePt t="1191" x="4749800" y="3403600"/>
          <p14:tracePt t="1199" x="4732338" y="3421063"/>
          <p14:tracePt t="1207" x="4724400" y="3436938"/>
          <p14:tracePt t="1215" x="4724400" y="3454400"/>
          <p14:tracePt t="1223" x="4691063" y="3462338"/>
          <p14:tracePt t="1231" x="4691063" y="3479800"/>
          <p14:tracePt t="1240" x="4673600" y="3497263"/>
          <p14:tracePt t="1248" x="4648200" y="3513138"/>
          <p14:tracePt t="1255" x="4630738" y="3538538"/>
          <p14:tracePt t="1264" x="4614863" y="3556000"/>
          <p14:tracePt t="1272" x="4589463" y="3573463"/>
          <p14:tracePt t="1280" x="4572000" y="3589338"/>
          <p14:tracePt t="1288" x="4538663" y="3598863"/>
          <p14:tracePt t="1296" x="4529138" y="3632200"/>
          <p14:tracePt t="1304" x="4495800" y="3649663"/>
          <p14:tracePt t="1312" x="4470400" y="3675063"/>
          <p14:tracePt t="1320" x="4452938" y="3690938"/>
          <p14:tracePt t="1328" x="4437063" y="3708400"/>
          <p14:tracePt t="1336" x="4419600" y="3716338"/>
          <p14:tracePt t="1345" x="4411663" y="3716338"/>
          <p14:tracePt t="1352" x="4376738" y="3733800"/>
          <p14:tracePt t="1845" x="4360863" y="3733800"/>
          <p14:tracePt t="1860" x="4351338" y="3751263"/>
          <p14:tracePt t="1869" x="4335463" y="3767138"/>
          <p14:tracePt t="1877" x="4318000" y="3767138"/>
          <p14:tracePt t="1885" x="4318000" y="3776663"/>
          <p14:tracePt t="1893" x="4300538" y="3792538"/>
          <p14:tracePt t="1901" x="4284663" y="3810000"/>
          <p14:tracePt t="1910" x="4259263" y="3810000"/>
          <p14:tracePt t="1917" x="4241800" y="3827463"/>
          <p14:tracePt t="1926" x="4224338" y="3843338"/>
          <p14:tracePt t="1933" x="4216400" y="3852863"/>
          <p14:tracePt t="1941" x="4198938" y="3868738"/>
          <p14:tracePt t="1952" x="4183063" y="3868738"/>
          <p14:tracePt t="1958" x="4165600" y="3886200"/>
          <p14:tracePt t="1977" x="4140200" y="3903663"/>
          <p14:tracePt t="1983" x="4122738" y="3903663"/>
          <p14:tracePt t="1991" x="4106863" y="3911600"/>
          <p14:tracePt t="1998" x="4097338" y="3911600"/>
          <p14:tracePt t="2006" x="4046538" y="3929063"/>
          <p14:tracePt t="2014" x="4021138" y="3929063"/>
          <p14:tracePt t="2024" x="3970338" y="3929063"/>
          <p14:tracePt t="2031" x="3929063" y="3929063"/>
          <p14:tracePt t="2038" x="3868738" y="3929063"/>
          <p14:tracePt t="2047" x="3810000" y="3929063"/>
          <p14:tracePt t="2055" x="3776663" y="3929063"/>
          <p14:tracePt t="2063" x="3751263" y="3929063"/>
          <p14:tracePt t="2071" x="3690938" y="3929063"/>
          <p14:tracePt t="2080" x="3649663" y="3929063"/>
          <p14:tracePt t="2087" x="3573463" y="3929063"/>
          <p14:tracePt t="2095" x="3522663" y="3929063"/>
          <p14:tracePt t="2104" x="3462338" y="3929063"/>
          <p14:tracePt t="2112" x="3403600" y="3929063"/>
          <p14:tracePt t="2119" x="3344863" y="3929063"/>
          <p14:tracePt t="2129" x="3319463" y="3929063"/>
          <p14:tracePt t="2135" x="3259138" y="3929063"/>
          <p14:tracePt t="2144" x="3208338" y="3929063"/>
          <p14:tracePt t="2151" x="3167063" y="3929063"/>
          <p14:tracePt t="2161" x="3141663" y="3929063"/>
          <p14:tracePt t="2168" x="3106738" y="3929063"/>
          <p14:tracePt t="2177" x="3090863" y="3929063"/>
          <p14:tracePt t="2184" x="3081338" y="3929063"/>
          <p14:tracePt t="6266" x="3048000" y="3929063"/>
          <p14:tracePt t="6275" x="3005138" y="3929063"/>
          <p14:tracePt t="6283" x="2971800" y="3929063"/>
          <p14:tracePt t="6293" x="2946400" y="3929063"/>
          <p14:tracePt t="6299" x="2895600" y="3929063"/>
          <p14:tracePt t="6307" x="2852738" y="3929063"/>
          <p14:tracePt t="6315" x="2794000" y="3929063"/>
          <p14:tracePt t="6323" x="2751138" y="3929063"/>
          <p14:tracePt t="6332" x="2692400" y="3929063"/>
          <p14:tracePt t="6339" x="2641600" y="3929063"/>
          <p14:tracePt t="6348" x="2582863" y="3929063"/>
          <p14:tracePt t="6355" x="2522538" y="3929063"/>
          <p14:tracePt t="6363" x="2463800" y="3929063"/>
          <p14:tracePt t="6372" x="2420938" y="3929063"/>
          <p14:tracePt t="6379" x="2344738" y="3929063"/>
          <p14:tracePt t="6388" x="2303463" y="3929063"/>
          <p14:tracePt t="6396" x="2209800" y="3929063"/>
          <p14:tracePt t="6404" x="2151063" y="3929063"/>
          <p14:tracePt t="6412" x="2074863" y="3929063"/>
          <p14:tracePt t="6420" x="1989138" y="3911600"/>
          <p14:tracePt t="6429" x="1955800" y="3911600"/>
          <p14:tracePt t="6436" x="1854200" y="3903663"/>
          <p14:tracePt t="6445" x="1795463" y="3868738"/>
          <p14:tracePt t="6453" x="1735138" y="3852863"/>
          <p14:tracePt t="6462" x="1676400" y="3843338"/>
          <p14:tracePt t="6468" x="1625600" y="3827463"/>
          <p14:tracePt t="6479" x="1566863" y="3792538"/>
          <p14:tracePt t="6486" x="1506538" y="3767138"/>
          <p14:tracePt t="6496" x="1465263" y="3733800"/>
          <p14:tracePt t="6502" x="1404938" y="3690938"/>
          <p14:tracePt t="6511" x="1346200" y="3657600"/>
          <p14:tracePt t="6517" x="1287463" y="3614738"/>
          <p14:tracePt t="6527" x="1252538" y="3598863"/>
          <p14:tracePt t="6533" x="1176338" y="3538538"/>
          <p14:tracePt t="6544" x="1168400" y="3513138"/>
          <p14:tracePt t="6549" x="1092200" y="3454400"/>
          <p14:tracePt t="6560" x="1058863" y="3403600"/>
          <p14:tracePt t="6565" x="1033463" y="3360738"/>
          <p14:tracePt t="6576" x="1016000" y="3344863"/>
          <p14:tracePt t="6581" x="973138" y="3268663"/>
          <p14:tracePt t="6593" x="957263" y="3243263"/>
          <p14:tracePt t="6598" x="939800" y="3208338"/>
          <p14:tracePt t="6610" x="914400" y="3141663"/>
          <p14:tracePt t="6613" x="914400" y="3124200"/>
          <p14:tracePt t="6626" x="881063" y="3030538"/>
          <p14:tracePt t="6630" x="863600" y="2989263"/>
          <p14:tracePt t="6643" x="863600" y="2946400"/>
          <p14:tracePt t="6646" x="863600" y="2887663"/>
          <p14:tracePt t="6661" x="863600" y="2836863"/>
          <p14:tracePt t="6662" x="863600" y="2776538"/>
          <p14:tracePt t="6670" x="863600" y="2717800"/>
          <p14:tracePt t="6678" x="863600" y="2659063"/>
          <p14:tracePt t="6686" x="863600" y="2582863"/>
          <p14:tracePt t="6694" x="863600" y="2522538"/>
          <p14:tracePt t="6702" x="881063" y="2463800"/>
          <p14:tracePt t="6710" x="914400" y="2405063"/>
          <p14:tracePt t="6718" x="939800" y="2328863"/>
          <p14:tracePt t="6727" x="982663" y="2252663"/>
          <p14:tracePt t="6734" x="1033463" y="2184400"/>
          <p14:tracePt t="6745" x="1074738" y="2108200"/>
          <p14:tracePt t="6760" x="1135063" y="2032000"/>
          <p14:tracePt t="6760" x="1211263" y="1938338"/>
          <p14:tracePt t="6766" x="1270000" y="1854200"/>
          <p14:tracePt t="6774" x="1346200" y="1778000"/>
          <p14:tracePt t="6783" x="1422400" y="1701800"/>
          <p14:tracePt t="6794" x="1481138" y="1625600"/>
          <p14:tracePt t="6799" x="1541463" y="1566863"/>
          <p14:tracePt t="6807" x="1617663" y="1506538"/>
          <p14:tracePt t="6816" x="1684338" y="1447800"/>
          <p14:tracePt t="6823" x="1744663" y="1404938"/>
          <p14:tracePt t="6831" x="1811338" y="1346200"/>
          <p14:tracePt t="6839" x="1879600" y="1303338"/>
          <p14:tracePt t="6847" x="1938338" y="1252538"/>
          <p14:tracePt t="6856" x="1998663" y="1227138"/>
          <p14:tracePt t="6863" x="2065338" y="1176338"/>
          <p14:tracePt t="6871" x="2133600" y="1150938"/>
          <p14:tracePt t="6880" x="2192338" y="1117600"/>
          <p14:tracePt t="6887" x="2268538" y="1092200"/>
          <p14:tracePt t="6896" x="2344738" y="1074738"/>
          <p14:tracePt t="6903" x="2420938" y="1033463"/>
          <p14:tracePt t="6913" x="2497138" y="1016000"/>
          <p14:tracePt t="6920" x="2582863" y="982663"/>
          <p14:tracePt t="6928" x="2674938" y="973138"/>
          <p14:tracePt t="6936" x="2760663" y="957263"/>
          <p14:tracePt t="6944" x="2852738" y="939800"/>
          <p14:tracePt t="6952" x="2946400" y="922338"/>
          <p14:tracePt t="6961" x="3030538" y="914400"/>
          <p14:tracePt t="6968" x="3141663" y="914400"/>
          <p14:tracePt t="6977" x="3167063" y="914400"/>
          <p14:tracePt t="6984" x="3284538" y="896938"/>
          <p14:tracePt t="6994" x="3360738" y="896938"/>
          <p14:tracePt t="7000" x="3436938" y="896938"/>
          <p14:tracePt t="7011" x="3497263" y="896938"/>
          <p14:tracePt t="7017" x="3522663" y="896938"/>
          <p14:tracePt t="7026" x="3614738" y="896938"/>
          <p14:tracePt t="7033" x="3675063" y="896938"/>
          <p14:tracePt t="7044" x="3751263" y="914400"/>
          <p14:tracePt t="7049" x="3810000" y="922338"/>
          <p14:tracePt t="7060" x="3868738" y="957263"/>
          <p14:tracePt t="7065" x="3944938" y="998538"/>
          <p14:tracePt t="7077" x="4005263" y="1016000"/>
          <p14:tracePt t="7081" x="4081463" y="1058863"/>
          <p14:tracePt t="7093" x="4140200" y="1092200"/>
          <p14:tracePt t="7097" x="4198938" y="1135063"/>
          <p14:tracePt t="7111" x="4259263" y="1168400"/>
          <p14:tracePt t="7115" x="4318000" y="1211263"/>
          <p14:tracePt t="7127" x="4360863" y="1236663"/>
          <p14:tracePt t="7131" x="4419600" y="1270000"/>
          <p14:tracePt t="7144" x="4478338" y="1312863"/>
          <p14:tracePt t="7150" x="4529138" y="1346200"/>
          <p14:tracePt t="7160" x="4589463" y="1389063"/>
          <p14:tracePt t="7164" x="4648200" y="1430338"/>
          <p14:tracePt t="7177" x="4706938" y="1481138"/>
          <p14:tracePt t="7181" x="4749800" y="1524000"/>
          <p14:tracePt t="7194" x="4808538" y="1566863"/>
          <p14:tracePt t="7198" x="4868863" y="1625600"/>
          <p14:tracePt t="7211" x="4927600" y="1701800"/>
          <p14:tracePt t="7212" x="4960938" y="1744663"/>
          <p14:tracePt t="7219" x="4986338" y="1820863"/>
          <p14:tracePt t="7227" x="5037138" y="1879600"/>
          <p14:tracePt t="7234" x="5062538" y="1955800"/>
          <p14:tracePt t="7244" x="5062538" y="1998663"/>
          <p14:tracePt t="7251" x="5113338" y="2108200"/>
          <p14:tracePt t="7260" x="5122863" y="2133600"/>
          <p14:tracePt t="7267" x="5122863" y="2192338"/>
          <p14:tracePt t="7279" x="5138738" y="2243138"/>
          <p14:tracePt t="7283" x="5138738" y="2328863"/>
          <p14:tracePt t="7294" x="5156200" y="2379663"/>
          <p14:tracePt t="7299" x="5156200" y="2438400"/>
          <p14:tracePt t="7310" x="5156200" y="2497138"/>
          <p14:tracePt t="7315" x="5156200" y="2557463"/>
          <p14:tracePt t="7327" x="5156200" y="2633663"/>
          <p14:tracePt t="7332" x="5138738" y="2700338"/>
          <p14:tracePt t="7344" x="5113338" y="2776538"/>
          <p14:tracePt t="7348" x="5097463" y="2870200"/>
          <p14:tracePt t="7360" x="5062538" y="2946400"/>
          <p14:tracePt t="7365" x="5046663" y="3014663"/>
          <p14:tracePt t="7377" x="5021263" y="3106738"/>
          <p14:tracePt t="7383" x="4986338" y="3167063"/>
          <p14:tracePt t="7394" x="4960938" y="3243263"/>
          <p14:tracePt t="7398" x="4927600" y="3319463"/>
          <p14:tracePt t="7410" x="4902200" y="3395663"/>
          <p14:tracePt t="7415" x="4868863" y="3454400"/>
          <p14:tracePt t="7428" x="4826000" y="3522663"/>
          <p14:tracePt t="7429" x="4792663" y="3538538"/>
          <p14:tracePt t="7436" x="4749800" y="3649663"/>
          <p14:tracePt t="7444" x="4732338" y="3657600"/>
          <p14:tracePt t="7452" x="4691063" y="3708400"/>
          <p14:tracePt t="7460" x="4665663" y="3733800"/>
          <p14:tracePt t="7468" x="4605338" y="3792538"/>
          <p14:tracePt t="7477" x="4589463" y="3792538"/>
          <p14:tracePt t="7484" x="4529138" y="3827463"/>
          <p14:tracePt t="7494" x="4478338" y="3852863"/>
          <p14:tracePt t="7500" x="4437063" y="3868738"/>
          <p14:tracePt t="7511" x="4376738" y="3886200"/>
          <p14:tracePt t="7517" x="4335463" y="3903663"/>
          <p14:tracePt t="7527" x="4275138" y="3911600"/>
          <p14:tracePt t="7533" x="4224338" y="3929063"/>
          <p14:tracePt t="7544" x="4183063" y="3944938"/>
          <p14:tracePt t="7549" x="4106863" y="3944938"/>
          <p14:tracePt t="7561" x="4064000" y="3962400"/>
          <p14:tracePt t="7569" x="4005263" y="3970338"/>
          <p14:tracePt t="7577" x="3929063" y="3970338"/>
          <p14:tracePt t="7581" x="3852863" y="3970338"/>
          <p14:tracePt t="7593" x="3767138" y="3970338"/>
          <p14:tracePt t="7598" x="3657600" y="3970338"/>
          <p14:tracePt t="7611" x="3573463" y="3970338"/>
          <p14:tracePt t="7615" x="3479800" y="3970338"/>
          <p14:tracePt t="7627" x="3395663" y="3987800"/>
          <p14:tracePt t="7631" x="3360738" y="3987800"/>
          <p14:tracePt t="7644" x="3284538" y="4005263"/>
          <p14:tracePt t="7649" x="3225800" y="4021138"/>
          <p14:tracePt t="7660" x="3182938" y="4021138"/>
          <p14:tracePt t="7664" x="3141663" y="4030663"/>
          <p14:tracePt t="7678" x="3090863" y="4030663"/>
          <p14:tracePt t="7679" x="3014663" y="4046538"/>
          <p14:tracePt t="7687" x="2971800" y="4046538"/>
          <p14:tracePt t="7695" x="2928938" y="4064000"/>
          <p14:tracePt t="7702" x="2852738" y="4064000"/>
          <p14:tracePt t="7710" x="2776538" y="4064000"/>
          <p14:tracePt t="7718" x="2700338" y="4064000"/>
          <p14:tracePt t="7727" x="2616200" y="4064000"/>
          <p14:tracePt t="7735" x="2540000" y="4064000"/>
          <p14:tracePt t="7744" x="2463800" y="4064000"/>
          <p14:tracePt t="7751" x="2420938" y="4064000"/>
          <p14:tracePt t="7761" x="2379663" y="4064000"/>
          <p14:tracePt t="7767" x="2319338" y="4064000"/>
          <p14:tracePt t="7777" x="2268538" y="4064000"/>
          <p14:tracePt t="7783" x="2227263" y="4064000"/>
          <p14:tracePt t="7794" x="2192338" y="4046538"/>
          <p14:tracePt t="7800" x="2166938" y="4046538"/>
          <p14:tracePt t="7810" x="2151063" y="4046538"/>
          <p14:tracePt t="7816" x="2133600" y="4030663"/>
          <p14:tracePt t="7827" x="2125663" y="4030663"/>
          <p14:tracePt t="7832" x="2108200" y="4030663"/>
          <p14:tracePt t="7847" x="2090738" y="4021138"/>
          <p14:tracePt t="10132" x="2108200" y="4021138"/>
          <p14:tracePt t="10140" x="2125663" y="4021138"/>
          <p14:tracePt t="10148" x="2151063" y="4005263"/>
          <p14:tracePt t="10156" x="2184400" y="3987800"/>
          <p14:tracePt t="10164" x="2227263" y="3970338"/>
          <p14:tracePt t="10172" x="2268538" y="3944938"/>
          <p14:tracePt t="10180" x="2303463" y="3944938"/>
          <p14:tracePt t="10188" x="2328863" y="3911600"/>
          <p14:tracePt t="10196" x="2362200" y="3903663"/>
          <p14:tracePt t="10204" x="2387600" y="3886200"/>
          <p14:tracePt t="10215" x="2405063" y="3886200"/>
          <p14:tracePt t="10221" x="2420938" y="3868738"/>
          <p14:tracePt t="10230" x="2438400" y="3868738"/>
          <p14:tracePt t="10237" x="2446338" y="3852863"/>
          <p14:tracePt t="10269" x="2463800" y="3852863"/>
          <p14:tracePt t="10301" x="2463800" y="3843338"/>
          <p14:tracePt t="10503" x="2481263" y="3843338"/>
          <p14:tracePt t="10514" x="2497138" y="3843338"/>
          <p14:tracePt t="10521" x="2522538" y="3843338"/>
          <p14:tracePt t="10530" x="2557463" y="3843338"/>
          <p14:tracePt t="10536" x="2633663" y="3843338"/>
          <p14:tracePt t="10544" x="2751138" y="3852863"/>
          <p14:tracePt t="10554" x="2870200" y="3852863"/>
          <p14:tracePt t="10564" x="3030538" y="3868738"/>
          <p14:tracePt t="10571" x="3360738" y="3929063"/>
          <p14:tracePt t="10582" x="3497263" y="3962400"/>
          <p14:tracePt t="10590" x="3767138" y="4005263"/>
          <p14:tracePt t="10596" x="4030663" y="4064000"/>
          <p14:tracePt t="10604" x="4284663" y="4122738"/>
          <p14:tracePt t="10627" x="4749800" y="4241800"/>
          <p14:tracePt t="10636" x="4902200" y="4275138"/>
          <p14:tracePt t="10646" x="5003800" y="4300538"/>
          <p14:tracePt t="10658" x="5097463" y="4318000"/>
          <p14:tracePt t="10665" x="5199063" y="4335463"/>
          <p14:tracePt t="10666" x="5275263" y="4351338"/>
          <p14:tracePt t="10684" x="5300663" y="4351338"/>
          <p14:tracePt t="10686" x="5367338" y="4351338"/>
          <p14:tracePt t="10695" x="5392738" y="4351338"/>
          <p14:tracePt t="10875" x="5427663" y="4351338"/>
          <p14:tracePt t="10882" x="5494338" y="4394200"/>
          <p14:tracePt t="10890" x="5605463" y="4470400"/>
          <p14:tracePt t="10898" x="5740400" y="4554538"/>
          <p14:tracePt t="10906" x="5875338" y="4648200"/>
          <p14:tracePt t="10914" x="6019800" y="4732338"/>
          <p14:tracePt t="10922" x="6256338" y="4902200"/>
          <p14:tracePt t="10930" x="6502400" y="5097463"/>
          <p14:tracePt t="10939" x="6604000" y="5173663"/>
          <p14:tracePt t="10946" x="6799263" y="5300663"/>
          <p14:tracePt t="10955" x="6977063" y="5435600"/>
          <p14:tracePt t="10962" x="7094538" y="5545138"/>
          <p14:tracePt t="10970" x="7145338" y="5570538"/>
          <p14:tracePt t="10978" x="7231063" y="5630863"/>
          <p14:tracePt t="10987" x="7272338" y="5681663"/>
          <p14:tracePt t="10995" x="7323138" y="5707063"/>
          <p14:tracePt t="11003" x="7348538" y="5722938"/>
          <p14:tracePt t="11011" x="7366000" y="5740400"/>
          <p14:tracePt t="11019" x="7383463" y="5748338"/>
          <p14:tracePt t="11027" x="7399338" y="5748338"/>
          <p14:tracePt t="11035" x="7408863" y="5748338"/>
          <p14:tracePt t="11044" x="7408863" y="5765800"/>
          <p14:tracePt t="11051" x="7424738" y="5765800"/>
          <p14:tracePt t="11060" x="7442200" y="5765800"/>
          <p14:tracePt t="11076" x="7459663" y="5765800"/>
          <p14:tracePt t="11083" x="7467600" y="5765800"/>
          <p14:tracePt t="11091" x="7485063" y="5765800"/>
          <p14:tracePt t="11110" x="7500938" y="5765800"/>
          <p14:tracePt t="11133" x="7518400" y="5765800"/>
          <p14:tracePt t="11156" x="7526338" y="5765800"/>
          <p14:tracePt t="11164" x="7526338" y="5748338"/>
          <p14:tracePt t="11172" x="7526338" y="5740400"/>
          <p14:tracePt t="11180" x="7526338" y="5707063"/>
          <p14:tracePt t="11188" x="7543800" y="5681663"/>
          <p14:tracePt t="11196" x="7561263" y="5681663"/>
          <p14:tracePt t="11204" x="7577138" y="5646738"/>
          <p14:tracePt t="11212" x="7586663" y="5630863"/>
          <p14:tracePt t="11220" x="7602538" y="5621338"/>
          <p14:tracePt t="11228" x="7620000" y="5605463"/>
          <p14:tracePt t="11237" x="7637463" y="5588000"/>
          <p14:tracePt t="11245" x="7653338" y="5588000"/>
          <p14:tracePt t="11253" x="7653338" y="5570538"/>
          <p14:tracePt t="11261" x="7662863" y="5570538"/>
          <p14:tracePt t="11269" x="7678738" y="5570538"/>
          <p14:tracePt t="11277" x="7696200" y="5570538"/>
          <p14:tracePt t="11301" x="7713663" y="5570538"/>
          <p14:tracePt t="11317" x="7721600" y="5570538"/>
          <p14:tracePt t="11333" x="7739063" y="5570538"/>
          <p14:tracePt t="11357" x="7754938" y="5570538"/>
          <p14:tracePt t="11389" x="7772400" y="5570538"/>
          <p14:tracePt t="11422" x="7780338" y="5570538"/>
          <p14:tracePt t="11841" x="7797800" y="5570538"/>
          <p14:tracePt t="11850" x="7815263" y="5570538"/>
          <p14:tracePt t="11858" x="7831138" y="5570538"/>
          <p14:tracePt t="11874" x="7840663" y="5570538"/>
          <p14:tracePt t="11882" x="7856538" y="5570538"/>
          <p14:tracePt t="11890" x="7874000" y="5570538"/>
          <p14:tracePt t="11898" x="7891463" y="5570538"/>
          <p14:tracePt t="11922" x="7907338" y="5570538"/>
          <p14:tracePt t="11938" x="7916863" y="5570538"/>
          <p14:tracePt t="11971" x="7932738" y="5570538"/>
          <p14:tracePt t="12213" x="7932738" y="5588000"/>
          <p14:tracePt t="12229" x="7950200" y="5588000"/>
          <p14:tracePt t="12245" x="7950200" y="5605463"/>
          <p14:tracePt t="12261" x="7967663" y="5605463"/>
          <p14:tracePt t="12278" x="7967663" y="5621338"/>
          <p14:tracePt t="12286" x="7975600" y="5621338"/>
          <p14:tracePt t="12301" x="7993063" y="5630863"/>
          <p14:tracePt t="12311" x="8008938" y="5630863"/>
          <p14:tracePt t="12327" x="8026400" y="5646738"/>
          <p14:tracePt t="12334" x="8034338" y="5646738"/>
          <p14:tracePt t="12344" x="8051800" y="5646738"/>
          <p14:tracePt t="12350" x="8069263" y="5664200"/>
          <p14:tracePt t="12366" x="8085138" y="5664200"/>
          <p14:tracePt t="12375" x="8094663" y="5681663"/>
          <p14:tracePt t="12383" x="8110538" y="5681663"/>
          <p14:tracePt t="12399" x="8128000" y="5689600"/>
          <p14:tracePt t="12407" x="8145463" y="5689600"/>
          <p14:tracePt t="12422" x="8161338" y="5689600"/>
          <p14:tracePt t="12439" x="8161338" y="5681663"/>
          <p14:tracePt t="12785" x="8186738" y="5681663"/>
          <p14:tracePt t="12793" x="8204200" y="5681663"/>
          <p14:tracePt t="12802" x="8229600" y="5681663"/>
          <p14:tracePt t="12810" x="8262938" y="5681663"/>
          <p14:tracePt t="12818" x="8288338" y="5681663"/>
          <p14:tracePt t="12827" x="8348663" y="5681663"/>
          <p14:tracePt t="12834" x="8399463" y="5681663"/>
          <p14:tracePt t="12843" x="8440738" y="5681663"/>
          <p14:tracePt t="12850" x="8483600" y="5681663"/>
          <p14:tracePt t="12858" x="8516938" y="5681663"/>
          <p14:tracePt t="12866" x="8602663" y="5681663"/>
          <p14:tracePt t="12874" x="8636000" y="5681663"/>
          <p14:tracePt t="12882" x="8678863" y="5681663"/>
          <p14:tracePt t="12890" x="8729663" y="5681663"/>
          <p14:tracePt t="12898" x="8770938" y="5681663"/>
          <p14:tracePt t="12907" x="8813800" y="5681663"/>
          <p14:tracePt t="12914" x="8847138" y="5681663"/>
          <p14:tracePt t="12923" x="8856663" y="5681663"/>
          <p14:tracePt t="12931" x="8890000" y="5681663"/>
          <p14:tracePt t="12939" x="8907463" y="5681663"/>
          <p14:tracePt t="12947" x="8923338" y="5681663"/>
          <p14:tracePt t="12971" x="8932863" y="5681663"/>
          <p14:tracePt t="13205" x="8932863" y="5689600"/>
          <p14:tracePt t="13310" x="8923338" y="5689600"/>
          <p14:tracePt t="14157" x="8872538" y="5689600"/>
          <p14:tracePt t="14165" x="8796338" y="5681663"/>
          <p14:tracePt t="14173" x="8694738" y="5646738"/>
          <p14:tracePt t="14181" x="8534400" y="5621338"/>
          <p14:tracePt t="14189" x="8221663" y="5545138"/>
          <p14:tracePt t="14197" x="7916863" y="5494338"/>
          <p14:tracePt t="14205" x="7485063" y="5435600"/>
          <p14:tracePt t="14214" x="6621463" y="5334000"/>
          <p14:tracePt t="14223" x="6291263" y="5334000"/>
          <p14:tracePt t="14230" x="6002338" y="5334000"/>
          <p14:tracePt t="14237" x="5037138" y="5334000"/>
          <p14:tracePt t="14246" x="4808538" y="5334000"/>
          <p14:tracePt t="14255" x="4351338" y="5334000"/>
          <p14:tracePt t="14262" x="3944938" y="5334000"/>
          <p14:tracePt t="14270" x="3810000" y="5334000"/>
          <p14:tracePt t="14278" x="3556000" y="5351463"/>
          <p14:tracePt t="14287" x="3378200" y="5367338"/>
          <p14:tracePt t="14295" x="3319463" y="5367338"/>
          <p14:tracePt t="14303" x="3208338" y="5367338"/>
          <p14:tracePt t="14311" x="3141663" y="5367338"/>
          <p14:tracePt t="14319" x="3090863" y="5367338"/>
          <p14:tracePt t="14327" x="3081338" y="5367338"/>
          <p14:tracePt t="14552" x="3065463" y="5367338"/>
          <p14:tracePt t="14560" x="3014663" y="5367338"/>
          <p14:tracePt t="14568" x="2989263" y="5351463"/>
          <p14:tracePt t="14577" x="2928938" y="5316538"/>
          <p14:tracePt t="14584" x="2836863" y="5291138"/>
          <p14:tracePt t="14593" x="2717800" y="5257800"/>
          <p14:tracePt t="14600" x="2616200" y="5214938"/>
          <p14:tracePt t="14609" x="2497138" y="5181600"/>
          <p14:tracePt t="14617" x="2362200" y="5138738"/>
          <p14:tracePt t="14625" x="2252663" y="5113338"/>
          <p14:tracePt t="14633" x="2125663" y="5097463"/>
          <p14:tracePt t="14645" x="2014538" y="5062538"/>
          <p14:tracePt t="14655" x="1897063" y="5062538"/>
          <p14:tracePt t="14660" x="1795463" y="5062538"/>
          <p14:tracePt t="14666" x="1701800" y="5062538"/>
          <p14:tracePt t="14676" x="1617663" y="5062538"/>
          <p14:tracePt t="14681" x="1582738" y="5062538"/>
          <p14:tracePt t="14694" x="1524000" y="5062538"/>
          <p14:tracePt t="14698" x="1481138" y="5062538"/>
          <p14:tracePt t="14710" x="1430338" y="5062538"/>
          <p14:tracePt t="14714" x="1422400" y="5062538"/>
          <p14:tracePt t="14726" x="1404938" y="5062538"/>
          <p14:tracePt t="14730" x="1389063" y="5062538"/>
          <p14:tracePt t="14744" x="1371600" y="5062538"/>
          <p14:tracePt t="14754" x="1363663" y="5062538"/>
          <p14:tracePt t="14794" x="1363663" y="5046663"/>
          <p14:tracePt t="14979" x="1363663" y="5062538"/>
          <p14:tracePt t="14996" x="1371600" y="5062538"/>
          <p14:tracePt t="15060" x="1371600" y="5080000"/>
          <p14:tracePt t="15124" x="1371600" y="5097463"/>
          <p14:tracePt t="15205" x="1371600" y="5113338"/>
          <p14:tracePt t="15222" x="1389063" y="5113338"/>
          <p14:tracePt t="15359" x="1404938" y="5113338"/>
          <p14:tracePt t="15423" x="1422400" y="5113338"/>
          <p14:tracePt t="15455" x="1430338" y="5113338"/>
          <p14:tracePt t="15472" x="1447800" y="5113338"/>
          <p14:tracePt t="15480" x="1465263" y="5113338"/>
          <p14:tracePt t="15488" x="1490663" y="5113338"/>
          <p14:tracePt t="15496" x="1506538" y="5113338"/>
          <p14:tracePt t="15504" x="1524000" y="5113338"/>
          <p14:tracePt t="15512" x="1566863" y="5113338"/>
          <p14:tracePt t="15520" x="1617663" y="5113338"/>
          <p14:tracePt t="15528" x="1658938" y="5113338"/>
          <p14:tracePt t="15536" x="1701800" y="5113338"/>
          <p14:tracePt t="15544" x="1744663" y="5113338"/>
          <p14:tracePt t="15553" x="1820863" y="5113338"/>
          <p14:tracePt t="15560" x="1912938" y="5113338"/>
          <p14:tracePt t="15568" x="1998663" y="5097463"/>
          <p14:tracePt t="15577" x="2108200" y="5097463"/>
          <p14:tracePt t="15585" x="2243138" y="5097463"/>
          <p14:tracePt t="15593" x="2362200" y="5097463"/>
          <p14:tracePt t="15601" x="2497138" y="5097463"/>
          <p14:tracePt t="15610" x="2598738" y="5097463"/>
          <p14:tracePt t="15617" x="2717800" y="5097463"/>
          <p14:tracePt t="15626" x="2827338" y="5097463"/>
          <p14:tracePt t="15633" x="2870200" y="5097463"/>
          <p14:tracePt t="15643" x="2928938" y="5113338"/>
          <p14:tracePt t="15649" x="3005138" y="5113338"/>
          <p14:tracePt t="15659" x="3048000" y="5122863"/>
          <p14:tracePt t="15665" x="3081338" y="5122863"/>
          <p14:tracePt t="15674" x="3106738" y="5122863"/>
          <p14:tracePt t="15682" x="3141663" y="5138738"/>
          <p14:tracePt t="15690" x="3167063" y="5138738"/>
          <p14:tracePt t="15698" x="3182938" y="5138738"/>
          <p14:tracePt t="15706" x="3200400" y="5138738"/>
          <p14:tracePt t="15722" x="3208338" y="5138738"/>
          <p14:tracePt t="15738" x="3243263" y="5138738"/>
          <p14:tracePt t="16408" x="3259138" y="5138738"/>
          <p14:tracePt t="16472" x="3268663" y="5138738"/>
          <p14:tracePt t="16496" x="3284538" y="5138738"/>
          <p14:tracePt t="16521" x="3302000" y="5138738"/>
          <p14:tracePt t="16529" x="3319463" y="5138738"/>
          <p14:tracePt t="16545" x="3335338" y="5138738"/>
          <p14:tracePt t="16554" x="3344863" y="5138738"/>
          <p14:tracePt t="16561" x="3360738" y="5138738"/>
          <p14:tracePt t="16570" x="3378200" y="5138738"/>
          <p14:tracePt t="16577" x="3395663" y="5138738"/>
          <p14:tracePt t="16585" x="3403600" y="5138738"/>
          <p14:tracePt t="16594" x="3421063" y="5138738"/>
          <p14:tracePt t="16601" x="3436938" y="5138738"/>
          <p14:tracePt t="16610" x="3454400" y="5138738"/>
          <p14:tracePt t="16618" x="3462338" y="5138738"/>
          <p14:tracePt t="16627" x="3479800" y="5138738"/>
          <p14:tracePt t="16634" x="3497263" y="5138738"/>
          <p14:tracePt t="16644" x="3513138" y="5138738"/>
          <p14:tracePt t="16650" x="3522663" y="5138738"/>
          <p14:tracePt t="16658" x="3538538" y="5138738"/>
          <p14:tracePt t="16674" x="3556000" y="5138738"/>
          <p14:tracePt t="16690" x="3573463" y="5138738"/>
          <p14:tracePt t="16699" x="3589338" y="5138738"/>
          <p14:tracePt t="16722" x="3598863" y="5138738"/>
          <p14:tracePt t="16746" x="3614738" y="5138738"/>
          <p14:tracePt t="16778" x="3632200" y="5138738"/>
          <p14:tracePt t="17158" x="3649663" y="5138738"/>
          <p14:tracePt t="17167" x="3657600" y="5138738"/>
          <p14:tracePt t="17176" x="3690938" y="5138738"/>
          <p14:tracePt t="17182" x="3716338" y="5138738"/>
          <p14:tracePt t="17190" x="3751263" y="5138738"/>
          <p14:tracePt t="17198" x="3776663" y="5138738"/>
          <p14:tracePt t="17206" x="3810000" y="5138738"/>
          <p14:tracePt t="17214" x="3852863" y="5138738"/>
          <p14:tracePt t="17222" x="3868738" y="5138738"/>
          <p14:tracePt t="17231" x="3903663" y="5138738"/>
          <p14:tracePt t="17238" x="3929063" y="5138738"/>
          <p14:tracePt t="17247" x="3944938" y="5138738"/>
          <p14:tracePt t="17255" x="3962400" y="5138738"/>
          <p14:tracePt t="17271" x="3970338" y="5138738"/>
          <p14:tracePt t="17279" x="3987800" y="5138738"/>
          <p14:tracePt t="19199" x="4005263" y="5138738"/>
          <p14:tracePt t="19255" x="4021138" y="5138738"/>
          <p14:tracePt t="19288" x="4030663" y="5138738"/>
          <p14:tracePt t="19304" x="4046538" y="5138738"/>
          <p14:tracePt t="19312" x="4064000" y="5138738"/>
          <p14:tracePt t="19320" x="4081463" y="5122863"/>
          <p14:tracePt t="19329" x="4097338" y="5122863"/>
          <p14:tracePt t="19336" x="4106863" y="5122863"/>
          <p14:tracePt t="19353" x="4122738" y="5113338"/>
          <p14:tracePt t="19360" x="4140200" y="5113338"/>
          <p14:tracePt t="19369" x="4157663" y="5113338"/>
          <p14:tracePt t="19377" x="4165600" y="5097463"/>
          <p14:tracePt t="19385" x="4183063" y="5097463"/>
          <p14:tracePt t="19394" x="4198938" y="5097463"/>
          <p14:tracePt t="19401" x="4198938" y="5080000"/>
          <p14:tracePt t="19411" x="4216400" y="5080000"/>
          <p14:tracePt t="19418" x="4224338" y="5080000"/>
          <p14:tracePt t="19427" x="4241800" y="5080000"/>
          <p14:tracePt t="19436" x="4259263" y="5062538"/>
          <p14:tracePt t="19443" x="4275138" y="5062538"/>
          <p14:tracePt t="19450" x="4284663" y="5062538"/>
          <p14:tracePt t="19458" x="4300538" y="5046663"/>
          <p14:tracePt t="19474" x="4318000" y="5046663"/>
          <p14:tracePt t="19481" x="4335463" y="5046663"/>
          <p14:tracePt t="19490" x="4351338" y="5037138"/>
          <p14:tracePt t="19498" x="4360863" y="5037138"/>
          <p14:tracePt t="19506" x="4376738" y="5037138"/>
          <p14:tracePt t="19522" x="4394200" y="5037138"/>
          <p14:tracePt t="19531" x="4411663" y="5037138"/>
          <p14:tracePt t="19538" x="4419600" y="5037138"/>
          <p14:tracePt t="19546" x="4437063" y="5021263"/>
          <p14:tracePt t="19554" x="4452938" y="5021263"/>
          <p14:tracePt t="19562" x="4478338" y="5021263"/>
          <p14:tracePt t="19578" x="4495800" y="5021263"/>
          <p14:tracePt t="19586" x="4513263" y="5021263"/>
          <p14:tracePt t="19595" x="4529138" y="5003800"/>
          <p14:tracePt t="19611" x="4538663" y="5003800"/>
          <p14:tracePt t="19626" x="4554538" y="5003800"/>
          <p14:tracePt t="19660" x="4572000" y="4986338"/>
          <p14:tracePt t="19708" x="4572000" y="4978400"/>
          <p14:tracePt t="19723" x="4572000" y="4960938"/>
          <p14:tracePt t="19748" x="4572000" y="4927600"/>
          <p14:tracePt t="19764" x="4572000" y="4919663"/>
          <p14:tracePt t="19773" x="4572000" y="4902200"/>
          <p14:tracePt t="19780" x="4572000" y="4884738"/>
          <p14:tracePt t="19796" x="4572000" y="4868863"/>
          <p14:tracePt t="19804" x="4572000" y="4859338"/>
          <p14:tracePt t="19813" x="4572000" y="4843463"/>
          <p14:tracePt t="19828" x="4572000" y="4826000"/>
          <p14:tracePt t="19838" x="4572000" y="4808538"/>
          <p14:tracePt t="19860" x="4572000" y="4792663"/>
          <p14:tracePt t="19877" x="4572000" y="4783138"/>
          <p14:tracePt t="19901" x="4572000" y="4767263"/>
          <p14:tracePt t="19917" x="4572000" y="4749800"/>
          <p14:tracePt t="19926" x="4572000" y="4732338"/>
          <p14:tracePt t="19950" x="4572000" y="4724400"/>
          <p14:tracePt t="19958" x="4572000" y="4706938"/>
          <p14:tracePt t="19965" x="4572000" y="4691063"/>
          <p14:tracePt t="19982" x="4572000" y="4673600"/>
          <p14:tracePt t="19990" x="4572000" y="4665663"/>
          <p14:tracePt t="19998" x="4572000" y="4648200"/>
          <p14:tracePt t="20006" x="4572000" y="4630738"/>
          <p14:tracePt t="20014" x="4572000" y="4614863"/>
          <p14:tracePt t="20022" x="4572000" y="4605338"/>
          <p14:tracePt t="20030" x="4572000" y="4589463"/>
          <p14:tracePt t="20038" x="4572000" y="4572000"/>
          <p14:tracePt t="20046" x="4572000" y="4554538"/>
          <p14:tracePt t="20054" x="4572000" y="4538663"/>
          <p14:tracePt t="20062" x="4572000" y="4529138"/>
          <p14:tracePt t="20070" x="4572000" y="4513263"/>
          <p14:tracePt t="20079" x="4572000" y="4495800"/>
          <p14:tracePt t="20086" x="4572000" y="4478338"/>
          <p14:tracePt t="20095" x="4572000" y="4452938"/>
          <p14:tracePt t="20112" x="4572000" y="4437063"/>
          <p14:tracePt t="20127" x="4572000" y="4419600"/>
          <p14:tracePt t="20191" x="4554538" y="4419600"/>
          <p14:tracePt t="27193" x="4572000" y="4419600"/>
          <p14:tracePt t="27201" x="4605338" y="4419600"/>
          <p14:tracePt t="27210" x="4614863" y="4419600"/>
          <p14:tracePt t="27217" x="4648200" y="4419600"/>
          <p14:tracePt t="27226" x="4691063" y="4419600"/>
          <p14:tracePt t="27232" x="4706938" y="4419600"/>
          <p14:tracePt t="27241" x="4732338" y="4419600"/>
          <p14:tracePt t="27249" x="4767263" y="4411663"/>
          <p14:tracePt t="27257" x="4792663" y="4411663"/>
          <p14:tracePt t="27265" x="4826000" y="4411663"/>
          <p14:tracePt t="27277" x="4843463" y="4411663"/>
          <p14:tracePt t="27281" x="4868863" y="4394200"/>
          <p14:tracePt t="27289" x="4884738" y="4394200"/>
          <p14:tracePt t="27298" x="4902200" y="4394200"/>
          <p14:tracePt t="27313" x="4919663" y="4394200"/>
          <p14:tracePt t="27338" x="4927600" y="4394200"/>
          <p14:tracePt t="27386" x="4927600" y="4376738"/>
          <p14:tracePt t="27442" x="4919663" y="4376738"/>
          <p14:tracePt t="28733" x="4927600" y="4394200"/>
          <p14:tracePt t="28749" x="4945063" y="4411663"/>
          <p14:tracePt t="28757" x="4960938" y="4419600"/>
          <p14:tracePt t="28765" x="4960938" y="4437063"/>
          <p14:tracePt t="28773" x="4978400" y="4437063"/>
          <p14:tracePt t="28781" x="4986338" y="4452938"/>
          <p14:tracePt t="28789" x="5003800" y="4470400"/>
          <p14:tracePt t="28798" x="5021263" y="4478338"/>
          <p14:tracePt t="28806" x="5037138" y="4495800"/>
          <p14:tracePt t="28813" x="5046663" y="4495800"/>
          <p14:tracePt t="28822" x="5062538" y="4513263"/>
          <p14:tracePt t="28830" x="5080000" y="4529138"/>
          <p14:tracePt t="28840" x="5097463" y="4538663"/>
          <p14:tracePt t="28852" x="5113338" y="4554538"/>
          <p14:tracePt t="28860" x="5122863" y="4554538"/>
          <p14:tracePt t="28865" x="5122863" y="4572000"/>
          <p14:tracePt t="28870" x="5138738" y="4572000"/>
          <p14:tracePt t="28878" x="5156200" y="4589463"/>
          <p14:tracePt t="28903" x="5173663" y="4605338"/>
          <p14:tracePt t="28927" x="5181600" y="4605338"/>
          <p14:tracePt t="28935" x="5181600" y="4614863"/>
          <p14:tracePt t="28951" x="5181600" y="4630738"/>
          <p14:tracePt t="28967" x="5199063" y="4648200"/>
          <p14:tracePt t="28983" x="5199063" y="4665663"/>
          <p14:tracePt t="28991" x="5199063" y="4673600"/>
          <p14:tracePt t="28999" x="5214938" y="4706938"/>
          <p14:tracePt t="29010" x="5214938" y="4732338"/>
          <p14:tracePt t="29015" x="5232400" y="4749800"/>
          <p14:tracePt t="29023" x="5240338" y="4792663"/>
          <p14:tracePt t="29031" x="5240338" y="4808538"/>
          <p14:tracePt t="29039" x="5275263" y="4868863"/>
          <p14:tracePt t="29047" x="5291138" y="4884738"/>
          <p14:tracePt t="29055" x="5291138" y="4927600"/>
          <p14:tracePt t="29063" x="5316538" y="4960938"/>
          <p14:tracePt t="29072" x="5334000" y="4986338"/>
          <p14:tracePt t="29079" x="5351463" y="5003800"/>
          <p14:tracePt t="29088" x="5367338" y="5037138"/>
          <p14:tracePt t="29095" x="5376863" y="5046663"/>
          <p14:tracePt t="29104" x="5392738" y="5062538"/>
          <p14:tracePt t="29112" x="5410200" y="5080000"/>
          <p14:tracePt t="29120" x="5410200" y="5097463"/>
          <p14:tracePt t="29128" x="5427663" y="5097463"/>
          <p14:tracePt t="29136" x="5435600" y="5113338"/>
          <p14:tracePt t="29152" x="5453063" y="5122863"/>
          <p14:tracePt t="29168" x="5468938" y="5138738"/>
          <p14:tracePt t="29193" x="5486400" y="5156200"/>
          <p14:tracePt t="29217" x="5486400" y="5173663"/>
          <p14:tracePt t="29225" x="5494338" y="5173663"/>
          <p14:tracePt t="29257" x="5511800" y="5181600"/>
          <p14:tracePt t="29281" x="5529263" y="5181600"/>
          <p14:tracePt t="29354" x="5545138" y="5181600"/>
          <p14:tracePt t="29426" x="5545138" y="5173663"/>
          <p14:tracePt t="29604" x="5545138" y="5156200"/>
          <p14:tracePt t="29668" x="5545138" y="5138738"/>
          <p14:tracePt t="29830" x="5554663" y="5138738"/>
          <p14:tracePt t="29966" x="5570538" y="5138738"/>
          <p14:tracePt t="30080" x="5588000" y="5138738"/>
          <p14:tracePt t="30161" x="5605463" y="5138738"/>
          <p14:tracePt t="30265" x="5621338" y="5138738"/>
          <p14:tracePt t="30822" x="5646738" y="5138738"/>
          <p14:tracePt t="30831" x="5681663" y="5138738"/>
          <p14:tracePt t="30838" x="5722938" y="5138738"/>
          <p14:tracePt t="30847" x="5765800" y="5138738"/>
          <p14:tracePt t="30855" x="5799138" y="5138738"/>
          <p14:tracePt t="30863" x="5875338" y="5138738"/>
          <p14:tracePt t="30871" x="5918200" y="5138738"/>
          <p14:tracePt t="30879" x="5943600" y="5138738"/>
          <p14:tracePt t="30887" x="5994400" y="5138738"/>
          <p14:tracePt t="30895" x="6019800" y="5138738"/>
          <p14:tracePt t="30903" x="6078538" y="5138738"/>
          <p14:tracePt t="30911" x="6113463" y="5138738"/>
          <p14:tracePt t="30919" x="6154738" y="5138738"/>
          <p14:tracePt t="30927" x="6189663" y="5138738"/>
          <p14:tracePt t="30935" x="6215063" y="5138738"/>
          <p14:tracePt t="30944" x="6248400" y="5138738"/>
          <p14:tracePt t="30952" x="6256338" y="5138738"/>
          <p14:tracePt t="30961" x="6273800" y="5138738"/>
          <p14:tracePt t="30967" x="6291263" y="5138738"/>
          <p14:tracePt t="30984" x="6307138" y="5138738"/>
          <p14:tracePt t="31015" x="6316663" y="5138738"/>
          <p14:tracePt t="31056" x="6332538" y="5138738"/>
          <p14:tracePt t="31113" x="6350000" y="5138738"/>
          <p14:tracePt t="31137" x="6367463" y="5138738"/>
          <p14:tracePt t="31153" x="6383338" y="5138738"/>
          <p14:tracePt t="31169" x="6392863" y="5138738"/>
          <p14:tracePt t="31185" x="6408738" y="5138738"/>
          <p14:tracePt t="31201" x="6426200" y="5138738"/>
          <p14:tracePt t="31210" x="6443663" y="5138738"/>
          <p14:tracePt t="31234" x="6451600" y="5138738"/>
          <p14:tracePt t="31250" x="6469063" y="5138738"/>
          <p14:tracePt t="31266" x="6484938" y="5138738"/>
          <p14:tracePt t="31290" x="6502400" y="5138738"/>
          <p14:tracePt t="31322" x="6510338" y="5138738"/>
          <p14:tracePt t="34114" x="6527800" y="5138738"/>
          <p14:tracePt t="34138" x="6545263" y="5138738"/>
          <p14:tracePt t="34154" x="6570663" y="5156200"/>
          <p14:tracePt t="34162" x="6586538" y="5156200"/>
          <p14:tracePt t="34170" x="6621463" y="5156200"/>
          <p14:tracePt t="34178" x="6646863" y="5173663"/>
          <p14:tracePt t="34188" x="6680200" y="5173663"/>
          <p14:tracePt t="34194" x="6697663" y="5181600"/>
          <p14:tracePt t="34203" x="6723063" y="5181600"/>
          <p14:tracePt t="34210" x="6738938" y="5199063"/>
          <p14:tracePt t="34219" x="6756400" y="5199063"/>
          <p14:tracePt t="34227" x="6756400" y="5214938"/>
          <p14:tracePt t="34236" x="6764338" y="5214938"/>
          <p14:tracePt t="34243" x="6781800" y="5214938"/>
          <p14:tracePt t="34251" x="6781800" y="5232400"/>
          <p14:tracePt t="34261" x="6799263" y="5232400"/>
          <p14:tracePt t="34283" x="6799263" y="5240338"/>
          <p14:tracePt t="34291" x="6815138" y="5240338"/>
          <p14:tracePt t="34307" x="6815138" y="5257800"/>
          <p14:tracePt t="34323" x="6815138" y="5275263"/>
          <p14:tracePt t="34332" x="6815138" y="5291138"/>
          <p14:tracePt t="34340" x="6815138" y="5300663"/>
          <p14:tracePt t="34356" x="6815138" y="5316538"/>
          <p14:tracePt t="34364" x="6815138" y="5334000"/>
          <p14:tracePt t="34372" x="6815138" y="5351463"/>
          <p14:tracePt t="34380" x="6815138" y="5367338"/>
          <p14:tracePt t="34388" x="6824663" y="5376863"/>
          <p14:tracePt t="34396" x="6824663" y="5410200"/>
          <p14:tracePt t="34404" x="6824663" y="5427663"/>
          <p14:tracePt t="34412" x="6824663" y="5435600"/>
          <p14:tracePt t="34421" x="6840538" y="5453063"/>
          <p14:tracePt t="34428" x="6840538" y="5468938"/>
          <p14:tracePt t="34436" x="6840538" y="5486400"/>
          <p14:tracePt t="34444" x="6840538" y="5494338"/>
          <p14:tracePt t="34452" x="6858000" y="5511800"/>
          <p14:tracePt t="34460" x="6858000" y="5529263"/>
          <p14:tracePt t="34469" x="6858000" y="5545138"/>
          <p14:tracePt t="34477" x="6875463" y="5554663"/>
          <p14:tracePt t="34484" x="6875463" y="5570538"/>
          <p14:tracePt t="34517" x="6875463" y="5588000"/>
          <p14:tracePt t="34581" x="6891338" y="5588000"/>
          <p14:tracePt t="34614" x="6891338" y="5570538"/>
          <p14:tracePt t="34630" x="6891338" y="5554663"/>
          <p14:tracePt t="34638" x="6891338" y="5545138"/>
          <p14:tracePt t="34646" x="6891338" y="5529263"/>
          <p14:tracePt t="34662" x="6891338" y="5511800"/>
          <p14:tracePt t="34671" x="6891338" y="5494338"/>
          <p14:tracePt t="34694" x="6891338" y="5486400"/>
          <p14:tracePt t="34714" x="6891338" y="5468938"/>
          <p14:tracePt t="34763" x="6891338" y="5453063"/>
          <p14:tracePt t="34896" x="6875463" y="5453063"/>
          <p14:tracePt t="34928" x="6858000" y="5453063"/>
          <p14:tracePt t="34961" x="6840538" y="5453063"/>
          <p14:tracePt t="34985" x="6824663" y="5453063"/>
          <p14:tracePt t="35017" x="6815138" y="5453063"/>
          <p14:tracePt t="35057" x="6799263" y="5453063"/>
          <p14:tracePt t="35106" x="6781800" y="5453063"/>
          <p14:tracePt t="35170" x="6764338" y="5453063"/>
          <p14:tracePt t="35768" x="6781800" y="5453063"/>
          <p14:tracePt t="35808" x="6799263" y="5453063"/>
          <p14:tracePt t="35880" x="6815138" y="5453063"/>
          <p14:tracePt t="35945" x="6824663" y="5453063"/>
          <p14:tracePt t="36002" x="6840538" y="5453063"/>
          <p14:tracePt t="36042" x="6858000" y="5453063"/>
          <p14:tracePt t="36066" x="6875463" y="5453063"/>
          <p14:tracePt t="36082" x="6891338" y="5453063"/>
          <p14:tracePt t="36091" x="6900863" y="5453063"/>
          <p14:tracePt t="36099" x="6934200" y="5453063"/>
          <p14:tracePt t="36109" x="6951663" y="5453063"/>
          <p14:tracePt t="36114" x="6977063" y="5453063"/>
          <p14:tracePt t="36123" x="6992938" y="5453063"/>
          <p14:tracePt t="36131" x="7018338" y="5453063"/>
          <p14:tracePt t="36139" x="7035800" y="5453063"/>
          <p14:tracePt t="36147" x="7069138" y="5453063"/>
          <p14:tracePt t="36155" x="7078663" y="5453063"/>
          <p14:tracePt t="36164" x="7094538" y="5453063"/>
          <p14:tracePt t="36179" x="7112000" y="5453063"/>
          <p14:tracePt t="36195" x="7129463" y="5453063"/>
          <p14:tracePt t="39003" x="7112000" y="5453063"/>
          <p14:tracePt t="39011" x="7094538" y="5453063"/>
          <p14:tracePt t="39019" x="7078663" y="5453063"/>
          <p14:tracePt t="39027" x="7053263" y="5453063"/>
          <p14:tracePt t="39035" x="7018338" y="5453063"/>
          <p14:tracePt t="39044" x="6977063" y="5453063"/>
          <p14:tracePt t="39051" x="6951663" y="5453063"/>
          <p14:tracePt t="39060" x="6891338" y="5453063"/>
          <p14:tracePt t="39068" x="6840538" y="5453063"/>
          <p14:tracePt t="39076" x="6799263" y="5453063"/>
          <p14:tracePt t="39083" x="6764338" y="5468938"/>
          <p14:tracePt t="39093" x="6705600" y="5468938"/>
          <p14:tracePt t="39101" x="6662738" y="5468938"/>
          <p14:tracePt t="39110" x="6621463" y="5468938"/>
          <p14:tracePt t="39116" x="6586538" y="5468938"/>
          <p14:tracePt t="39124" x="6561138" y="5468938"/>
          <p14:tracePt t="39132" x="6527800" y="5468938"/>
          <p14:tracePt t="39143" x="6502400" y="5468938"/>
          <p14:tracePt t="39148" x="6469063" y="5468938"/>
          <p14:tracePt t="39158" x="6443663" y="5468938"/>
          <p14:tracePt t="39165" x="6426200" y="5468938"/>
          <p14:tracePt t="39174" x="6392863" y="5468938"/>
          <p14:tracePt t="39181" x="6383338" y="5468938"/>
          <p14:tracePt t="39195" x="6350000" y="5468938"/>
          <p14:tracePt t="39200" x="6316663" y="5468938"/>
          <p14:tracePt t="39211" x="6307138" y="5468938"/>
          <p14:tracePt t="39215" x="6291263" y="5468938"/>
          <p14:tracePt t="39221" x="6273800" y="5468938"/>
          <p14:tracePt t="39230" x="6256338" y="5468938"/>
          <p14:tracePt t="39238" x="6248400" y="5468938"/>
          <p14:tracePt t="39247" x="6230938" y="5468938"/>
          <p14:tracePt t="39261" x="6215063" y="5468938"/>
          <p14:tracePt t="39269" x="6197600" y="5468938"/>
          <p14:tracePt t="39278" x="6189663" y="5468938"/>
          <p14:tracePt t="39293" x="6172200" y="5468938"/>
          <p14:tracePt t="39310" x="6154738" y="5468938"/>
          <p14:tracePt t="39334" x="6138863" y="5468938"/>
          <p14:tracePt t="39349" x="6138863" y="5453063"/>
          <p14:tracePt t="39390" x="6129338" y="5453063"/>
          <p14:tracePt t="39438" x="6129338" y="5435600"/>
          <p14:tracePt t="39487" x="6138863" y="5435600"/>
          <p14:tracePt t="39495" x="6138863" y="5427663"/>
          <p14:tracePt t="39511" x="6154738" y="5427663"/>
          <p14:tracePt t="39527" x="6172200" y="5427663"/>
          <p14:tracePt t="39543" x="6189663" y="5427663"/>
          <p14:tracePt t="39567" x="6197600" y="5427663"/>
          <p14:tracePt t="39576" x="6215063" y="5427663"/>
          <p14:tracePt t="39592" x="6230938" y="5427663"/>
          <p14:tracePt t="39608" x="6248400" y="5427663"/>
          <p14:tracePt t="39616" x="6256338" y="5427663"/>
          <p14:tracePt t="39632" x="6291263" y="5427663"/>
          <p14:tracePt t="39648" x="6307138" y="5427663"/>
          <p14:tracePt t="39656" x="6316663" y="5427663"/>
          <p14:tracePt t="39664" x="6332538" y="5427663"/>
          <p14:tracePt t="39681" x="6350000" y="5427663"/>
          <p14:tracePt t="39688" x="6367463" y="5427663"/>
          <p14:tracePt t="39697" x="6383338" y="5427663"/>
          <p14:tracePt t="39712" x="6392863" y="5427663"/>
          <p14:tracePt t="39728" x="6408738" y="5427663"/>
          <p14:tracePt t="39745" x="6426200" y="5427663"/>
          <p14:tracePt t="39761" x="6443663" y="5427663"/>
          <p14:tracePt t="39777" x="6451600" y="5427663"/>
          <p14:tracePt t="39801" x="6469063" y="5427663"/>
          <p14:tracePt t="39835" x="6484938" y="5427663"/>
          <p14:tracePt t="39930" x="6502400" y="5427663"/>
          <p14:tracePt t="40593" x="6502400" y="5410200"/>
          <p14:tracePt t="40616" x="6484938" y="5410200"/>
          <p14:tracePt t="43600" x="6484938" y="5376863"/>
          <p14:tracePt t="43610" x="6510338" y="5300663"/>
          <p14:tracePt t="43616" x="6621463" y="5156200"/>
          <p14:tracePt t="43626" x="6756400" y="4986338"/>
          <p14:tracePt t="43633" x="6977063" y="4732338"/>
          <p14:tracePt t="43641" x="7289800" y="4376738"/>
          <p14:tracePt t="43649" x="7662863" y="3970338"/>
          <p14:tracePt t="43657" x="8110538" y="3556000"/>
          <p14:tracePt t="43666" x="8542338" y="3167063"/>
          <p14:tracePt t="43673" x="8737600" y="3005138"/>
          <p14:tracePt t="43681" x="9161463" y="2659063"/>
          <p14:tracePt t="43693" x="9517063" y="2405063"/>
          <p14:tracePt t="43699" x="9847263" y="2184400"/>
          <p14:tracePt t="43707" x="10126663" y="2014538"/>
          <p14:tracePt t="43713" x="10236200" y="1955800"/>
          <p14:tracePt t="43721" x="10668000" y="1735138"/>
          <p14:tracePt t="43729" x="10879138" y="1625600"/>
          <p14:tracePt t="43987" x="10879138" y="1582738"/>
          <p14:tracePt t="43996" x="10879138" y="1557338"/>
          <p14:tracePt t="44004" x="10879138" y="1490663"/>
          <p14:tracePt t="44012" x="10879138" y="1465263"/>
          <p14:tracePt t="44020" x="10879138" y="1422400"/>
          <p14:tracePt t="44027" x="10879138" y="1389063"/>
          <p14:tracePt t="44036" x="10879138" y="1363663"/>
          <p14:tracePt t="44043" x="10879138" y="1328738"/>
          <p14:tracePt t="44052" x="10879138" y="1312863"/>
          <p14:tracePt t="44060" x="10879138" y="1287463"/>
          <p14:tracePt t="44077" x="10879138" y="1270000"/>
          <p14:tracePt t="44084" x="10863263" y="1270000"/>
          <p14:tracePt t="44294" x="10863263" y="1227138"/>
          <p14:tracePt t="44302" x="10845800" y="1176338"/>
          <p14:tracePt t="44310" x="10820400" y="1117600"/>
          <p14:tracePt t="44318" x="10802938" y="1058863"/>
          <p14:tracePt t="44326" x="10769600" y="973138"/>
          <p14:tracePt t="44334" x="10726738" y="896938"/>
          <p14:tracePt t="44343" x="10701338" y="804863"/>
          <p14:tracePt t="44351" x="10668000" y="719138"/>
          <p14:tracePt t="44360" x="10650538" y="685800"/>
          <p14:tracePt t="44369" x="10634663" y="642938"/>
          <p14:tracePt t="44378" x="10625138" y="584200"/>
          <p14:tracePt t="44389" x="10625138" y="541338"/>
          <p14:tracePt t="44393" x="10609263" y="490538"/>
          <p14:tracePt t="44404" x="10609263" y="465138"/>
          <p14:tracePt t="44411" x="10609263" y="414338"/>
          <p14:tracePt t="44415" x="10609263" y="388938"/>
          <p14:tracePt t="44427" x="10609263" y="355600"/>
          <p14:tracePt t="44432" x="10609263" y="312738"/>
          <p14:tracePt t="44444" x="10609263" y="271463"/>
          <p14:tracePt t="44449" x="10634663" y="220663"/>
          <p14:tracePt t="44460" x="10668000" y="177800"/>
          <p14:tracePt t="44470" x="10726738" y="119063"/>
          <p14:tracePt t="44484" x="10787063" y="42863"/>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FFA5-628C-B817-B339-348718E69061}"/>
              </a:ext>
            </a:extLst>
          </p:cNvPr>
          <p:cNvSpPr>
            <a:spLocks noGrp="1"/>
          </p:cNvSpPr>
          <p:nvPr>
            <p:ph type="title"/>
          </p:nvPr>
        </p:nvSpPr>
        <p:spPr/>
        <p:txBody>
          <a:bodyPr/>
          <a:lstStyle/>
          <a:p>
            <a:r>
              <a:rPr lang="en-US"/>
              <a:t>Sentiment Analysis</a:t>
            </a:r>
          </a:p>
        </p:txBody>
      </p:sp>
      <p:sp>
        <p:nvSpPr>
          <p:cNvPr id="4" name="Date Placeholder 3">
            <a:extLst>
              <a:ext uri="{FF2B5EF4-FFF2-40B4-BE49-F238E27FC236}">
                <a16:creationId xmlns:a16="http://schemas.microsoft.com/office/drawing/2014/main" id="{71902B07-C959-A1AF-F596-DF9C4842F5D7}"/>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151D7B4E-ADCD-B61A-F83B-CDE032E765B7}"/>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F66D4CE9-5CC0-3A37-2CCA-21D0E605268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a:solidFill>
                <a:prstClr val="black">
                  <a:tint val="75000"/>
                </a:prstClr>
              </a:solidFill>
            </a:endParaRPr>
          </a:p>
        </p:txBody>
      </p:sp>
      <p:pic>
        <p:nvPicPr>
          <p:cNvPr id="10" name="Picture 9">
            <a:extLst>
              <a:ext uri="{FF2B5EF4-FFF2-40B4-BE49-F238E27FC236}">
                <a16:creationId xmlns:a16="http://schemas.microsoft.com/office/drawing/2014/main" id="{980B1656-AB6E-8D22-0856-DD6252EAB1B2}"/>
              </a:ext>
            </a:extLst>
          </p:cNvPr>
          <p:cNvPicPr>
            <a:picLocks noChangeAspect="1"/>
          </p:cNvPicPr>
          <p:nvPr/>
        </p:nvPicPr>
        <p:blipFill>
          <a:blip r:embed="rId3"/>
          <a:stretch>
            <a:fillRect/>
          </a:stretch>
        </p:blipFill>
        <p:spPr>
          <a:xfrm>
            <a:off x="568452" y="2055077"/>
            <a:ext cx="6615113" cy="1759685"/>
          </a:xfrm>
          <a:prstGeom prst="rect">
            <a:avLst/>
          </a:prstGeom>
        </p:spPr>
      </p:pic>
      <p:pic>
        <p:nvPicPr>
          <p:cNvPr id="11" name="Picture 10">
            <a:extLst>
              <a:ext uri="{FF2B5EF4-FFF2-40B4-BE49-F238E27FC236}">
                <a16:creationId xmlns:a16="http://schemas.microsoft.com/office/drawing/2014/main" id="{361D842B-9ED8-6169-7DA9-A1044916595E}"/>
              </a:ext>
            </a:extLst>
          </p:cNvPr>
          <p:cNvPicPr>
            <a:picLocks noChangeAspect="1"/>
          </p:cNvPicPr>
          <p:nvPr/>
        </p:nvPicPr>
        <p:blipFill>
          <a:blip r:embed="rId4"/>
          <a:stretch>
            <a:fillRect/>
          </a:stretch>
        </p:blipFill>
        <p:spPr>
          <a:xfrm>
            <a:off x="568452" y="4618038"/>
            <a:ext cx="11453813" cy="1583291"/>
          </a:xfrm>
          <a:prstGeom prst="rect">
            <a:avLst/>
          </a:prstGeom>
        </p:spPr>
      </p:pic>
      <p:sp>
        <p:nvSpPr>
          <p:cNvPr id="12" name="TextBox 11">
            <a:extLst>
              <a:ext uri="{FF2B5EF4-FFF2-40B4-BE49-F238E27FC236}">
                <a16:creationId xmlns:a16="http://schemas.microsoft.com/office/drawing/2014/main" id="{0F828757-492D-B46B-1BBE-9D615523040B}"/>
              </a:ext>
            </a:extLst>
          </p:cNvPr>
          <p:cNvSpPr txBox="1"/>
          <p:nvPr/>
        </p:nvSpPr>
        <p:spPr>
          <a:xfrm>
            <a:off x="2650023" y="1635665"/>
            <a:ext cx="1862754" cy="369332"/>
          </a:xfrm>
          <a:prstGeom prst="rect">
            <a:avLst/>
          </a:prstGeom>
          <a:noFill/>
        </p:spPr>
        <p:txBody>
          <a:bodyPr wrap="none" rtlCol="0">
            <a:spAutoFit/>
          </a:bodyPr>
          <a:lstStyle/>
          <a:p>
            <a:r>
              <a:rPr lang="en-US"/>
              <a:t>Input dataframe</a:t>
            </a:r>
          </a:p>
        </p:txBody>
      </p:sp>
      <p:sp>
        <p:nvSpPr>
          <p:cNvPr id="13" name="TextBox 12">
            <a:extLst>
              <a:ext uri="{FF2B5EF4-FFF2-40B4-BE49-F238E27FC236}">
                <a16:creationId xmlns:a16="http://schemas.microsoft.com/office/drawing/2014/main" id="{7E6414C8-051C-4705-A87A-173F7D59116F}"/>
              </a:ext>
            </a:extLst>
          </p:cNvPr>
          <p:cNvSpPr txBox="1"/>
          <p:nvPr/>
        </p:nvSpPr>
        <p:spPr>
          <a:xfrm>
            <a:off x="2650023" y="4278351"/>
            <a:ext cx="2072747" cy="369332"/>
          </a:xfrm>
          <a:prstGeom prst="rect">
            <a:avLst/>
          </a:prstGeom>
          <a:noFill/>
        </p:spPr>
        <p:txBody>
          <a:bodyPr wrap="none" rtlCol="0">
            <a:spAutoFit/>
          </a:bodyPr>
          <a:lstStyle/>
          <a:p>
            <a:r>
              <a:rPr lang="en-US"/>
              <a:t>Output dataframe</a:t>
            </a:r>
          </a:p>
        </p:txBody>
      </p:sp>
    </p:spTree>
    <p:extLst>
      <p:ext uri="{BB962C8B-B14F-4D97-AF65-F5344CB8AC3E}">
        <p14:creationId xmlns:p14="http://schemas.microsoft.com/office/powerpoint/2010/main" val="1580433074"/>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extLst>
    <p:ext uri="{3A86A75C-4F4B-4683-9AE1-C65F6400EC91}">
      <p14:laserTraceLst xmlns:p14="http://schemas.microsoft.com/office/powerpoint/2010/main">
        <p14:tracePtLst>
          <p14:tracePt t="127" x="1617663" y="1135063"/>
          <p14:tracePt t="135" x="1676400" y="1150938"/>
          <p14:tracePt t="143" x="1735138" y="1176338"/>
          <p14:tracePt t="151" x="1811338" y="1193800"/>
          <p14:tracePt t="159" x="1912938" y="1211263"/>
          <p14:tracePt t="167" x="1998663" y="1227138"/>
          <p14:tracePt t="176" x="2090738" y="1227138"/>
          <p14:tracePt t="184" x="2192338" y="1227138"/>
          <p14:tracePt t="192" x="2227263" y="1227138"/>
          <p14:tracePt t="200" x="2286000" y="1227138"/>
          <p14:tracePt t="208" x="2344738" y="1227138"/>
          <p14:tracePt t="217" x="2379663" y="1227138"/>
          <p14:tracePt t="224" x="2405063" y="1227138"/>
          <p14:tracePt t="234" x="2438400" y="1227138"/>
          <p14:tracePt t="257" x="2446338" y="1227138"/>
          <p14:tracePt t="306" x="2438400" y="1227138"/>
          <p14:tracePt t="314" x="2420938" y="1227138"/>
          <p14:tracePt t="322" x="2405063" y="1236663"/>
          <p14:tracePt t="330" x="2379663" y="1236663"/>
          <p14:tracePt t="338" x="2344738" y="1236663"/>
          <p14:tracePt t="347" x="2286000" y="1252538"/>
          <p14:tracePt t="355" x="2227263" y="1252538"/>
          <p14:tracePt t="363" x="2125663" y="1270000"/>
          <p14:tracePt t="371" x="1989138" y="1303338"/>
          <p14:tracePt t="379" x="1871663" y="1328738"/>
          <p14:tracePt t="387" x="1760538" y="1363663"/>
          <p14:tracePt t="395" x="1617663" y="1422400"/>
          <p14:tracePt t="403" x="1481138" y="1465263"/>
          <p14:tracePt t="411" x="1328738" y="1506538"/>
          <p14:tracePt t="420" x="1270000" y="1541463"/>
          <p14:tracePt t="428" x="1150938" y="1566863"/>
          <p14:tracePt t="436" x="1074738" y="1582738"/>
          <p14:tracePt t="444" x="1016000" y="1600200"/>
          <p14:tracePt t="452" x="957263" y="1600200"/>
          <p14:tracePt t="460" x="922338" y="1617663"/>
          <p14:tracePt t="469" x="896938" y="1617663"/>
          <p14:tracePt t="477" x="881063" y="1617663"/>
          <p14:tracePt t="485" x="863600" y="1617663"/>
          <p14:tracePt t="509" x="863600" y="1600200"/>
          <p14:tracePt t="534" x="863600" y="1582738"/>
          <p14:tracePt t="558" x="881063" y="1582738"/>
          <p14:tracePt t="566" x="896938" y="1582738"/>
          <p14:tracePt t="575" x="914400" y="1582738"/>
          <p14:tracePt t="583" x="939800" y="1582738"/>
          <p14:tracePt t="591" x="957263" y="1582738"/>
          <p14:tracePt t="600" x="982663" y="1566863"/>
          <p14:tracePt t="607" x="1033463" y="1566863"/>
          <p14:tracePt t="617" x="1109663" y="1566863"/>
          <p14:tracePt t="623" x="1193800" y="1557338"/>
          <p14:tracePt t="634" x="1346200" y="1541463"/>
          <p14:tracePt t="640" x="1506538" y="1541463"/>
          <p14:tracePt t="650" x="1684338" y="1506538"/>
          <p14:tracePt t="656" x="1897063" y="1490663"/>
          <p14:tracePt t="664" x="2014538" y="1481138"/>
          <p14:tracePt t="672" x="2227263" y="1465263"/>
          <p14:tracePt t="683" x="2420938" y="1447800"/>
          <p14:tracePt t="688" x="2598738" y="1430338"/>
          <p14:tracePt t="696" x="2760663" y="1430338"/>
          <p14:tracePt t="705" x="2895600" y="1430338"/>
          <p14:tracePt t="713" x="2954338" y="1430338"/>
          <p14:tracePt t="721" x="3124200" y="1430338"/>
          <p14:tracePt t="729" x="3167063" y="1430338"/>
          <p14:tracePt t="737" x="3225800" y="1430338"/>
          <p14:tracePt t="745" x="3284538" y="1430338"/>
          <p14:tracePt t="754" x="3335338" y="1430338"/>
          <p14:tracePt t="762" x="3360738" y="1430338"/>
          <p14:tracePt t="770" x="3395663" y="1430338"/>
          <p14:tracePt t="778" x="3403600" y="1447800"/>
          <p14:tracePt t="786" x="3436938" y="1447800"/>
          <p14:tracePt t="802" x="3454400" y="1447800"/>
          <p14:tracePt t="2243" x="3462338" y="1447800"/>
          <p14:tracePt t="2252" x="3513138" y="1447800"/>
          <p14:tracePt t="2259" x="3573463" y="1447800"/>
          <p14:tracePt t="2268" x="3614738" y="1430338"/>
          <p14:tracePt t="2275" x="3649663" y="1430338"/>
          <p14:tracePt t="2284" x="3690938" y="1430338"/>
          <p14:tracePt t="2292" x="3733800" y="1422400"/>
          <p14:tracePt t="2300" x="3776663" y="1422400"/>
          <p14:tracePt t="2309" x="3810000" y="1422400"/>
          <p14:tracePt t="2316" x="3843338" y="1422400"/>
          <p14:tracePt t="2325" x="3868738" y="1422400"/>
          <p14:tracePt t="2333" x="3886200" y="1422400"/>
          <p14:tracePt t="2341" x="3911600" y="1422400"/>
          <p14:tracePt t="2350" x="3929063" y="1422400"/>
          <p14:tracePt t="2357" x="3962400" y="1422400"/>
          <p14:tracePt t="2367" x="3987800" y="1422400"/>
          <p14:tracePt t="2374" x="4021138" y="1422400"/>
          <p14:tracePt t="2384" x="4046538" y="1422400"/>
          <p14:tracePt t="2390" x="4081463" y="1422400"/>
          <p14:tracePt t="2400" x="4106863" y="1422400"/>
          <p14:tracePt t="2406" x="4140200" y="1422400"/>
          <p14:tracePt t="2417" x="4183063" y="1422400"/>
          <p14:tracePt t="2422" x="4216400" y="1422400"/>
          <p14:tracePt t="2430" x="4259263" y="1422400"/>
          <p14:tracePt t="2438" x="4284663" y="1422400"/>
          <p14:tracePt t="2446" x="4318000" y="1430338"/>
          <p14:tracePt t="2455" x="4360863" y="1430338"/>
          <p14:tracePt t="2463" x="4394200" y="1465263"/>
          <p14:tracePt t="2471" x="4419600" y="1481138"/>
          <p14:tracePt t="2479" x="4452938" y="1490663"/>
          <p14:tracePt t="2487" x="4495800" y="1524000"/>
          <p14:tracePt t="2495" x="4513263" y="1541463"/>
          <p14:tracePt t="2504" x="4538663" y="1557338"/>
          <p14:tracePt t="2512" x="4572000" y="1582738"/>
          <p14:tracePt t="2520" x="4589463" y="1600200"/>
          <p14:tracePt t="2528" x="4605338" y="1617663"/>
          <p14:tracePt t="2536" x="4614863" y="1625600"/>
          <p14:tracePt t="2544" x="4614863" y="1643063"/>
          <p14:tracePt t="2552" x="4630738" y="1658938"/>
          <p14:tracePt t="2560" x="4630738" y="1684338"/>
          <p14:tracePt t="2569" x="4648200" y="1701800"/>
          <p14:tracePt t="2577" x="4648200" y="1719263"/>
          <p14:tracePt t="2585" x="4648200" y="1735138"/>
          <p14:tracePt t="2593" x="4648200" y="1744663"/>
          <p14:tracePt t="2609" x="4648200" y="1760538"/>
          <p14:tracePt t="2626" x="4630738" y="1778000"/>
          <p14:tracePt t="2634" x="4614863" y="1778000"/>
          <p14:tracePt t="2642" x="4614863" y="1795463"/>
          <p14:tracePt t="2650" x="4605338" y="1811338"/>
          <p14:tracePt t="2658" x="4589463" y="1811338"/>
          <p14:tracePt t="2666" x="4572000" y="1820863"/>
          <p14:tracePt t="2675" x="4554538" y="1836738"/>
          <p14:tracePt t="2684" x="4529138" y="1836738"/>
          <p14:tracePt t="2691" x="4513263" y="1854200"/>
          <p14:tracePt t="2700" x="4478338" y="1854200"/>
          <p14:tracePt t="2707" x="4437063" y="1871663"/>
          <p14:tracePt t="2717" x="4394200" y="1871663"/>
          <p14:tracePt t="2723" x="4351338" y="1871663"/>
          <p14:tracePt t="2733" x="4275138" y="1871663"/>
          <p14:tracePt t="2740" x="4216400" y="1871663"/>
          <p14:tracePt t="2750" x="4122738" y="1871663"/>
          <p14:tracePt t="2756" x="4046538" y="1871663"/>
          <p14:tracePt t="2764" x="3962400" y="1871663"/>
          <p14:tracePt t="2772" x="3886200" y="1871663"/>
          <p14:tracePt t="2780" x="3843338" y="1871663"/>
          <p14:tracePt t="2788" x="3767138" y="1871663"/>
          <p14:tracePt t="2797" x="3708400" y="1879600"/>
          <p14:tracePt t="2806" x="3657600" y="1879600"/>
          <p14:tracePt t="2813" x="3598863" y="1897063"/>
          <p14:tracePt t="2822" x="3556000" y="1897063"/>
          <p14:tracePt t="2830" x="3522663" y="1912938"/>
          <p14:tracePt t="2838" x="3479800" y="1912938"/>
          <p14:tracePt t="2846" x="3436938" y="1912938"/>
          <p14:tracePt t="2854" x="3395663" y="1912938"/>
          <p14:tracePt t="2862" x="3344863" y="1912938"/>
          <p14:tracePt t="2870" x="3302000" y="1912938"/>
          <p14:tracePt t="2878" x="3259138" y="1912938"/>
          <p14:tracePt t="2886" x="3225800" y="1897063"/>
          <p14:tracePt t="2894" x="3167063" y="1879600"/>
          <p14:tracePt t="2902" x="3106738" y="1871663"/>
          <p14:tracePt t="2911" x="3081338" y="1871663"/>
          <p14:tracePt t="2919" x="3030538" y="1854200"/>
          <p14:tracePt t="2927" x="2989263" y="1836738"/>
          <p14:tracePt t="2935" x="2954338" y="1836738"/>
          <p14:tracePt t="2943" x="2913063" y="1836738"/>
          <p14:tracePt t="2951" x="2895600" y="1836738"/>
          <p14:tracePt t="2960" x="2852738" y="1820863"/>
          <p14:tracePt t="2968" x="2836863" y="1820863"/>
          <p14:tracePt t="2976" x="2811463" y="1820863"/>
          <p14:tracePt t="2984" x="2794000" y="1820863"/>
          <p14:tracePt t="2992" x="2776538" y="1820863"/>
          <p14:tracePt t="3000" x="2760663" y="1811338"/>
          <p14:tracePt t="3008" x="2751138" y="1811338"/>
          <p14:tracePt t="3017" x="2735263" y="1811338"/>
          <p14:tracePt t="3025" x="2735263" y="1795463"/>
          <p14:tracePt t="3033" x="2717800" y="1795463"/>
          <p14:tracePt t="3041" x="2717800" y="1778000"/>
          <p14:tracePt t="3057" x="2717800" y="1760538"/>
          <p14:tracePt t="3074" x="2717800" y="1744663"/>
          <p14:tracePt t="3083" x="2717800" y="1735138"/>
          <p14:tracePt t="3090" x="2717800" y="1719263"/>
          <p14:tracePt t="3099" x="2717800" y="1701800"/>
          <p14:tracePt t="3106" x="2717800" y="1684338"/>
          <p14:tracePt t="3114" x="2717800" y="1676400"/>
          <p14:tracePt t="3123" x="2735263" y="1658938"/>
          <p14:tracePt t="3130" x="2751138" y="1643063"/>
          <p14:tracePt t="3139" x="2760663" y="1617663"/>
          <p14:tracePt t="3147" x="2794000" y="1600200"/>
          <p14:tracePt t="3155" x="2827338" y="1582738"/>
          <p14:tracePt t="3163" x="2852738" y="1566863"/>
          <p14:tracePt t="3171" x="2887663" y="1557338"/>
          <p14:tracePt t="3179" x="2913063" y="1541463"/>
          <p14:tracePt t="3187" x="2954338" y="1541463"/>
          <p14:tracePt t="3195" x="2989263" y="1541463"/>
          <p14:tracePt t="3204" x="3030538" y="1541463"/>
          <p14:tracePt t="3212" x="3081338" y="1541463"/>
          <p14:tracePt t="3221" x="3106738" y="1541463"/>
          <p14:tracePt t="3228" x="3200400" y="1541463"/>
          <p14:tracePt t="3236" x="3243263" y="1541463"/>
          <p14:tracePt t="3245" x="3302000" y="1524000"/>
          <p14:tracePt t="3253" x="3344863" y="1524000"/>
          <p14:tracePt t="3260" x="3403600" y="1506538"/>
          <p14:tracePt t="3269" x="3462338" y="1490663"/>
          <p14:tracePt t="3277" x="3497263" y="1490663"/>
          <p14:tracePt t="3285" x="3598863" y="1481138"/>
          <p14:tracePt t="3293" x="3632200" y="1481138"/>
          <p14:tracePt t="3301" x="3716338" y="1481138"/>
          <p14:tracePt t="3309" x="3776663" y="1465263"/>
          <p14:tracePt t="3318" x="3843338" y="1465263"/>
          <p14:tracePt t="3326" x="3903663" y="1465263"/>
          <p14:tracePt t="3334" x="3962400" y="1465263"/>
          <p14:tracePt t="3342" x="3987800" y="1465263"/>
          <p14:tracePt t="3351" x="4046538" y="1465263"/>
          <p14:tracePt t="3358" x="4097338" y="1465263"/>
          <p14:tracePt t="3367" x="4122738" y="1465263"/>
          <p14:tracePt t="3375" x="4165600" y="1465263"/>
          <p14:tracePt t="3383" x="4198938" y="1465263"/>
          <p14:tracePt t="3391" x="4216400" y="1465263"/>
          <p14:tracePt t="3400" x="4224338" y="1465263"/>
          <p14:tracePt t="3408" x="4241800" y="1465263"/>
          <p14:tracePt t="3417" x="4259263" y="1465263"/>
          <p14:tracePt t="3424" x="4275138" y="1465263"/>
          <p14:tracePt t="3456" x="4284663" y="1465263"/>
          <p14:tracePt t="3602" x="4300538" y="1481138"/>
          <p14:tracePt t="3611" x="4335463" y="1481138"/>
          <p14:tracePt t="3619" x="4360863" y="1490663"/>
          <p14:tracePt t="3627" x="4411663" y="1490663"/>
          <p14:tracePt t="3635" x="4470400" y="1506538"/>
          <p14:tracePt t="3643" x="4529138" y="1506538"/>
          <p14:tracePt t="3651" x="4554538" y="1524000"/>
          <p14:tracePt t="3660" x="4665663" y="1524000"/>
          <p14:tracePt t="3668" x="4691063" y="1541463"/>
          <p14:tracePt t="3676" x="4749800" y="1541463"/>
          <p14:tracePt t="3684" x="4808538" y="1557338"/>
          <p14:tracePt t="3692" x="4859338" y="1566863"/>
          <p14:tracePt t="3700" x="4902200" y="1566863"/>
          <p14:tracePt t="3708" x="4945063" y="1582738"/>
          <p14:tracePt t="3717" x="4986338" y="1582738"/>
          <p14:tracePt t="3725" x="5003800" y="1582738"/>
          <p14:tracePt t="3734" x="5037138" y="1600200"/>
          <p14:tracePt t="3741" x="5062538" y="1600200"/>
          <p14:tracePt t="3750" x="5080000" y="1617663"/>
          <p14:tracePt t="3757" x="5097463" y="1617663"/>
          <p14:tracePt t="3767" x="5113338" y="1617663"/>
          <p14:tracePt t="3790" x="5122863" y="1617663"/>
          <p14:tracePt t="3814" x="5138738" y="1617663"/>
          <p14:tracePt t="3822" x="5138738" y="1625600"/>
          <p14:tracePt t="3833" x="5156200" y="1625600"/>
          <p14:tracePt t="3839" x="5181600" y="1625600"/>
          <p14:tracePt t="3847" x="5214938" y="1625600"/>
          <p14:tracePt t="3855" x="5257800" y="1643063"/>
          <p14:tracePt t="3863" x="5291138" y="1643063"/>
          <p14:tracePt t="3871" x="5367338" y="1658938"/>
          <p14:tracePt t="3880" x="5435600" y="1658938"/>
          <p14:tracePt t="3888" x="5511800" y="1658938"/>
          <p14:tracePt t="3896" x="5630863" y="1658938"/>
          <p14:tracePt t="3904" x="5740400" y="1676400"/>
          <p14:tracePt t="3912" x="5842000" y="1676400"/>
          <p14:tracePt t="3920" x="5976938" y="1676400"/>
          <p14:tracePt t="3928" x="6113463" y="1676400"/>
          <p14:tracePt t="3937" x="6215063" y="1684338"/>
          <p14:tracePt t="3944" x="6332538" y="1701800"/>
          <p14:tracePt t="3953" x="6451600" y="1719263"/>
          <p14:tracePt t="3961" x="6545263" y="1735138"/>
          <p14:tracePt t="3969" x="6646863" y="1760538"/>
          <p14:tracePt t="3977" x="6756400" y="1778000"/>
          <p14:tracePt t="3985" x="6840538" y="1795463"/>
          <p14:tracePt t="3993" x="6934200" y="1820863"/>
          <p14:tracePt t="4002" x="7018338" y="1854200"/>
          <p14:tracePt t="4010" x="7094538" y="1879600"/>
          <p14:tracePt t="4018" x="7154863" y="1912938"/>
          <p14:tracePt t="4026" x="7231063" y="1938338"/>
          <p14:tracePt t="4034" x="7289800" y="1973263"/>
          <p14:tracePt t="4042" x="7348538" y="2014538"/>
          <p14:tracePt t="4050" x="7383463" y="2049463"/>
          <p14:tracePt t="4059" x="7485063" y="2125663"/>
          <p14:tracePt t="4067" x="7526338" y="2166938"/>
          <p14:tracePt t="4075" x="7577138" y="2209800"/>
          <p14:tracePt t="4083" x="7602538" y="2243138"/>
          <p14:tracePt t="4091" x="7662863" y="2303463"/>
          <p14:tracePt t="4100" x="7678738" y="2328863"/>
          <p14:tracePt t="4107" x="7713663" y="2379663"/>
          <p14:tracePt t="4117" x="7739063" y="2420938"/>
          <p14:tracePt t="4124" x="7772400" y="2438400"/>
          <p14:tracePt t="4133" x="7780338" y="2481263"/>
          <p14:tracePt t="4140" x="7797800" y="2506663"/>
          <p14:tracePt t="4150" x="7815263" y="2540000"/>
          <p14:tracePt t="4156" x="7815263" y="2573338"/>
          <p14:tracePt t="4166" x="7831138" y="2598738"/>
          <p14:tracePt t="4172" x="7831138" y="2633663"/>
          <p14:tracePt t="4183" x="7831138" y="2692400"/>
          <p14:tracePt t="4188" x="7831138" y="2735263"/>
          <p14:tracePt t="4200" x="7831138" y="2776538"/>
          <p14:tracePt t="4205" x="7815263" y="2836863"/>
          <p14:tracePt t="4217" x="7797800" y="2887663"/>
          <p14:tracePt t="4221" x="7780338" y="2954338"/>
          <p14:tracePt t="4233" x="7772400" y="3030538"/>
          <p14:tracePt t="4237" x="7739063" y="3090863"/>
          <p14:tracePt t="4250" x="7721600" y="3182938"/>
          <p14:tracePt t="4254" x="7713663" y="3259138"/>
          <p14:tracePt t="4266" x="7678738" y="3319463"/>
          <p14:tracePt t="4270" x="7662863" y="3360738"/>
          <p14:tracePt t="4283" x="7653338" y="3421063"/>
          <p14:tracePt t="4286" x="7653338" y="3479800"/>
          <p14:tracePt t="4300" x="7637463" y="3522663"/>
          <p14:tracePt t="4303" x="7620000" y="3573463"/>
          <p14:tracePt t="4316" x="7602538" y="3598863"/>
          <p14:tracePt t="4319" x="7602538" y="3632200"/>
          <p14:tracePt t="4333" x="7586663" y="3657600"/>
          <p14:tracePt t="4335" x="7577138" y="3690938"/>
          <p14:tracePt t="4350" x="7561263" y="3708400"/>
          <p14:tracePt t="4351" x="7543800" y="3716338"/>
          <p14:tracePt t="4366" x="7526338" y="3733800"/>
          <p14:tracePt t="4368" x="7500938" y="3751263"/>
          <p14:tracePt t="4383" x="7485063" y="3767138"/>
          <p14:tracePt t="4384" x="7467600" y="3776663"/>
          <p14:tracePt t="4400" x="7459663" y="3792538"/>
          <p14:tracePt t="4401" x="7424738" y="3810000"/>
          <p14:tracePt t="4417" x="7399338" y="3827463"/>
          <p14:tracePt t="4417" x="7366000" y="3843338"/>
          <p14:tracePt t="4425" x="7332663" y="3852863"/>
          <p14:tracePt t="4433" x="7307263" y="3868738"/>
          <p14:tracePt t="4441" x="7272338" y="3886200"/>
          <p14:tracePt t="4450" x="7205663" y="3903663"/>
          <p14:tracePt t="4457" x="7154863" y="3911600"/>
          <p14:tracePt t="4466" x="7078663" y="3911600"/>
          <p14:tracePt t="4474" x="6959600" y="3929063"/>
          <p14:tracePt t="4483" x="6815138" y="3929063"/>
          <p14:tracePt t="4490" x="6662738" y="3929063"/>
          <p14:tracePt t="4500" x="6570663" y="3929063"/>
          <p14:tracePt t="4506" x="6408738" y="3929063"/>
          <p14:tracePt t="4517" x="6256338" y="3929063"/>
          <p14:tracePt t="4522" x="6215063" y="3929063"/>
          <p14:tracePt t="4533" x="6096000" y="3944938"/>
          <p14:tracePt t="4538" x="6002338" y="3944938"/>
          <p14:tracePt t="4550" x="5935663" y="3944938"/>
          <p14:tracePt t="4555" x="5875338" y="3962400"/>
          <p14:tracePt t="4567" x="5824538" y="3962400"/>
          <p14:tracePt t="4571" x="5799138" y="3962400"/>
          <p14:tracePt t="4583" x="5748338" y="3962400"/>
          <p14:tracePt t="4587" x="5707063" y="3970338"/>
          <p14:tracePt t="4600" x="5646738" y="3970338"/>
          <p14:tracePt t="4604" x="5605463" y="3987800"/>
          <p14:tracePt t="4616" x="5529263" y="4005263"/>
          <p14:tracePt t="4620" x="5435600" y="4030663"/>
          <p14:tracePt t="4633" x="5367338" y="4046538"/>
          <p14:tracePt t="4636" x="5257800" y="4081463"/>
          <p14:tracePt t="4650" x="5156200" y="4097338"/>
          <p14:tracePt t="4653" x="5062538" y="4106863"/>
          <p14:tracePt t="4666" x="4960938" y="4140200"/>
          <p14:tracePt t="4669" x="4884738" y="4140200"/>
          <p14:tracePt t="4683" x="4826000" y="4157663"/>
          <p14:tracePt t="4685" x="4783138" y="4165600"/>
          <p14:tracePt t="4700" x="4691063" y="4183063"/>
          <p14:tracePt t="4701" x="4605338" y="4183063"/>
          <p14:tracePt t="4716" x="4538663" y="4183063"/>
          <p14:tracePt t="4718" x="4478338" y="4183063"/>
          <p14:tracePt t="4733" x="4394200" y="4183063"/>
          <p14:tracePt t="4734" x="4300538" y="4183063"/>
          <p14:tracePt t="4750" x="4224338" y="4183063"/>
          <p14:tracePt t="4751" x="4198938" y="4183063"/>
          <p14:tracePt t="4767" x="4005263" y="4183063"/>
          <p14:tracePt t="4775" x="3970338" y="4183063"/>
          <p14:tracePt t="4783" x="3929063" y="4183063"/>
          <p14:tracePt t="4791" x="3868738" y="4183063"/>
          <p14:tracePt t="4800" x="3827463" y="4183063"/>
          <p14:tracePt t="4807" x="3767138" y="4183063"/>
          <p14:tracePt t="4817" x="3708400" y="4183063"/>
          <p14:tracePt t="4823" x="3675063" y="4183063"/>
          <p14:tracePt t="4833" x="3632200" y="4183063"/>
          <p14:tracePt t="4840" x="3598863" y="4183063"/>
          <p14:tracePt t="4850" x="3556000" y="4183063"/>
          <p14:tracePt t="4856" x="3513138" y="4183063"/>
          <p14:tracePt t="4866" x="3479800" y="4183063"/>
          <p14:tracePt t="4872" x="3454400" y="4165600"/>
          <p14:tracePt t="4883" x="3403600" y="4157663"/>
          <p14:tracePt t="4888" x="3344863" y="4140200"/>
          <p14:tracePt t="4900" x="3335338" y="4140200"/>
          <p14:tracePt t="4905" x="3284538" y="4122738"/>
          <p14:tracePt t="4916" x="3259138" y="4122738"/>
          <p14:tracePt t="4921" x="3225800" y="4106863"/>
          <p14:tracePt t="4933" x="3182938" y="4106863"/>
          <p14:tracePt t="4937" x="3149600" y="4097338"/>
          <p14:tracePt t="4950" x="3124200" y="4097338"/>
          <p14:tracePt t="4954" x="3081338" y="4097338"/>
          <p14:tracePt t="4967" x="3065463" y="4081463"/>
          <p14:tracePt t="4970" x="3030538" y="4081463"/>
          <p14:tracePt t="4983" x="3005138" y="4081463"/>
          <p14:tracePt t="4987" x="2989263" y="4064000"/>
          <p14:tracePt t="5000" x="2971800" y="4064000"/>
          <p14:tracePt t="5003" x="2954338" y="4064000"/>
          <p14:tracePt t="5017" x="2928938" y="4046538"/>
          <p14:tracePt t="5019" x="2913063" y="4030663"/>
          <p14:tracePt t="5033" x="2895600" y="4030663"/>
          <p14:tracePt t="5035" x="2887663" y="4021138"/>
          <p14:tracePt t="5050" x="2870200" y="4021138"/>
          <p14:tracePt t="5060" x="2852738" y="4005263"/>
          <p14:tracePt t="5068" x="2836863" y="4005263"/>
          <p14:tracePt t="5076" x="2827338" y="4005263"/>
          <p14:tracePt t="5100" x="2811463" y="4005263"/>
          <p14:tracePt t="5133" x="2794000" y="3987800"/>
          <p14:tracePt t="5174" x="2794000" y="3970338"/>
          <p14:tracePt t="7030" x="2776538" y="3970338"/>
          <p14:tracePt t="7038" x="2735263" y="3970338"/>
          <p14:tracePt t="7046" x="2700338" y="3970338"/>
          <p14:tracePt t="7054" x="2659063" y="3970338"/>
          <p14:tracePt t="7062" x="2616200" y="3970338"/>
          <p14:tracePt t="7070" x="2573338" y="3970338"/>
          <p14:tracePt t="7079" x="2522538" y="3970338"/>
          <p14:tracePt t="7087" x="2446338" y="3962400"/>
          <p14:tracePt t="7095" x="2405063" y="3944938"/>
          <p14:tracePt t="7103" x="2344738" y="3944938"/>
          <p14:tracePt t="7111" x="2286000" y="3944938"/>
          <p14:tracePt t="7119" x="2209800" y="3944938"/>
          <p14:tracePt t="7127" x="2166938" y="3944938"/>
          <p14:tracePt t="7136" x="2090738" y="3944938"/>
          <p14:tracePt t="7144" x="2032000" y="3944938"/>
          <p14:tracePt t="7152" x="1998663" y="3944938"/>
          <p14:tracePt t="7160" x="1938338" y="3944938"/>
          <p14:tracePt t="7168" x="1897063" y="3944938"/>
          <p14:tracePt t="7176" x="1854200" y="3944938"/>
          <p14:tracePt t="7185" x="1811338" y="3929063"/>
          <p14:tracePt t="7192" x="1778000" y="3929063"/>
          <p14:tracePt t="7201" x="1744663" y="3929063"/>
          <p14:tracePt t="7209" x="1719263" y="3929063"/>
          <p14:tracePt t="7217" x="1684338" y="3929063"/>
          <p14:tracePt t="7225" x="1676400" y="3929063"/>
          <p14:tracePt t="7233" x="1643063" y="3929063"/>
          <p14:tracePt t="7241" x="1617663" y="3929063"/>
          <p14:tracePt t="7250" x="1566863" y="3929063"/>
          <p14:tracePt t="7258" x="1524000" y="3929063"/>
          <p14:tracePt t="7267" x="1490663" y="3929063"/>
          <p14:tracePt t="7274" x="1430338" y="3962400"/>
          <p14:tracePt t="7284" x="1371600" y="3987800"/>
          <p14:tracePt t="7290" x="1346200" y="4005263"/>
          <p14:tracePt t="7300" x="1312863" y="4021138"/>
          <p14:tracePt t="7307" x="1270000" y="4046538"/>
          <p14:tracePt t="7316" x="1227138" y="4097338"/>
          <p14:tracePt t="7323" x="1176338" y="4106863"/>
          <p14:tracePt t="7331" x="1150938" y="4122738"/>
          <p14:tracePt t="7339" x="1109663" y="4140200"/>
          <p14:tracePt t="7347" x="1092200" y="4157663"/>
          <p14:tracePt t="7356" x="1058863" y="4157663"/>
          <p14:tracePt t="7363" x="1049338" y="4165600"/>
          <p14:tracePt t="7372" x="1016000" y="4165600"/>
          <p14:tracePt t="7380" x="998538" y="4165600"/>
          <p14:tracePt t="7388" x="973138" y="4183063"/>
          <p14:tracePt t="7396" x="957263" y="4183063"/>
          <p14:tracePt t="7404" x="939800" y="4183063"/>
          <p14:tracePt t="7413" x="922338" y="4198938"/>
          <p14:tracePt t="7421" x="896938" y="4198938"/>
          <p14:tracePt t="7429" x="881063" y="4216400"/>
          <p14:tracePt t="7437" x="863600" y="4216400"/>
          <p14:tracePt t="7445" x="855663" y="4216400"/>
          <p14:tracePt t="7453" x="855663" y="4224338"/>
          <p14:tracePt t="7461" x="838200" y="4224338"/>
          <p14:tracePt t="7469" x="820738" y="4224338"/>
          <p14:tracePt t="7478" x="804863" y="4224338"/>
          <p14:tracePt t="7486" x="804863" y="4241800"/>
          <p14:tracePt t="7502" x="795338" y="4241800"/>
          <p14:tracePt t="7510" x="779463" y="4259263"/>
          <p14:tracePt t="7526" x="762000" y="4259263"/>
          <p14:tracePt t="7534" x="762000" y="4275138"/>
          <p14:tracePt t="7551" x="744538" y="4275138"/>
          <p14:tracePt t="7559" x="728663" y="4275138"/>
          <p14:tracePt t="7567" x="728663" y="4284663"/>
          <p14:tracePt t="7575" x="719138" y="4284663"/>
          <p14:tracePt t="7583" x="703263" y="4284663"/>
          <p14:tracePt t="7600" x="685800" y="4284663"/>
          <p14:tracePt t="7617" x="668338" y="4284663"/>
          <p14:tracePt t="7624" x="660400" y="4284663"/>
          <p14:tracePt t="7633" x="660400" y="4300538"/>
          <p14:tracePt t="7650" x="642938" y="4300538"/>
          <p14:tracePt t="7667" x="627063" y="4300538"/>
          <p14:tracePt t="7683" x="609600" y="4300538"/>
          <p14:tracePt t="7779" x="609600" y="4318000"/>
          <p14:tracePt t="7811" x="609600" y="4335463"/>
          <p14:tracePt t="7836" x="609600" y="4351338"/>
          <p14:tracePt t="7852" x="609600" y="4360863"/>
          <p14:tracePt t="7860" x="609600" y="4376738"/>
          <p14:tracePt t="7869" x="601663" y="4394200"/>
          <p14:tracePt t="7876" x="601663" y="4419600"/>
          <p14:tracePt t="7885" x="584200" y="4437063"/>
          <p14:tracePt t="7893" x="566738" y="4452938"/>
          <p14:tracePt t="7901" x="550863" y="4478338"/>
          <p14:tracePt t="7909" x="541338" y="4513263"/>
          <p14:tracePt t="7917" x="525463" y="4529138"/>
          <p14:tracePt t="7925" x="525463" y="4538663"/>
          <p14:tracePt t="7934" x="508000" y="4572000"/>
          <p14:tracePt t="7941" x="490538" y="4589463"/>
          <p14:tracePt t="7950" x="490538" y="4614863"/>
          <p14:tracePt t="7958" x="490538" y="4648200"/>
          <p14:tracePt t="7967" x="474663" y="4665663"/>
          <p14:tracePt t="7974" x="474663" y="4673600"/>
          <p14:tracePt t="7984" x="465138" y="4706938"/>
          <p14:tracePt t="7990" x="465138" y="4724400"/>
          <p14:tracePt t="8000" x="465138" y="4749800"/>
          <p14:tracePt t="8017" x="465138" y="4767263"/>
          <p14:tracePt t="8023" x="449263" y="4783138"/>
          <p14:tracePt t="8033" x="449263" y="4792663"/>
          <p14:tracePt t="8039" x="449263" y="4808538"/>
          <p14:tracePt t="8056" x="449263" y="4826000"/>
          <p14:tracePt t="8072" x="449263" y="4843463"/>
          <p14:tracePt t="8080" x="449263" y="4859338"/>
          <p14:tracePt t="8096" x="465138" y="4868863"/>
          <p14:tracePt t="8105" x="465138" y="4884738"/>
          <p14:tracePt t="8113" x="465138" y="4902200"/>
          <p14:tracePt t="8121" x="474663" y="4919663"/>
          <p14:tracePt t="8129" x="490538" y="4927600"/>
          <p14:tracePt t="8137" x="490538" y="4960938"/>
          <p14:tracePt t="8145" x="508000" y="4978400"/>
          <p14:tracePt t="8153" x="525463" y="4986338"/>
          <p14:tracePt t="8161" x="525463" y="5003800"/>
          <p14:tracePt t="8169" x="541338" y="5021263"/>
          <p14:tracePt t="8177" x="541338" y="5037138"/>
          <p14:tracePt t="8186" x="550863" y="5037138"/>
          <p14:tracePt t="8194" x="550863" y="5046663"/>
          <p14:tracePt t="8210" x="550863" y="5062538"/>
          <p14:tracePt t="8218" x="566738" y="5062538"/>
          <p14:tracePt t="8235" x="566738" y="5080000"/>
          <p14:tracePt t="8251" x="584200" y="5097463"/>
          <p14:tracePt t="8275" x="601663" y="5097463"/>
          <p14:tracePt t="8284" x="601663" y="5113338"/>
          <p14:tracePt t="8308" x="609600" y="5113338"/>
          <p14:tracePt t="8324" x="609600" y="5122863"/>
          <p14:tracePt t="8334" x="627063" y="5122863"/>
          <p14:tracePt t="8341" x="642938" y="5122863"/>
          <p14:tracePt t="8350" x="660400" y="5122863"/>
          <p14:tracePt t="8357" x="668338" y="5122863"/>
          <p14:tracePt t="8366" x="685800" y="5138738"/>
          <p14:tracePt t="8373" x="703263" y="5138738"/>
          <p14:tracePt t="8383" x="719138" y="5138738"/>
          <p14:tracePt t="8389" x="728663" y="5138738"/>
          <p14:tracePt t="8397" x="762000" y="5156200"/>
          <p14:tracePt t="8406" x="795338" y="5156200"/>
          <p14:tracePt t="8417" x="804863" y="5156200"/>
          <p14:tracePt t="8422" x="820738" y="5156200"/>
          <p14:tracePt t="8430" x="855663" y="5156200"/>
          <p14:tracePt t="8438" x="863600" y="5156200"/>
          <p14:tracePt t="8446" x="896938" y="5156200"/>
          <p14:tracePt t="8454" x="914400" y="5156200"/>
          <p14:tracePt t="8463" x="939800" y="5156200"/>
          <p14:tracePt t="8471" x="957263" y="5156200"/>
          <p14:tracePt t="8479" x="998538" y="5156200"/>
          <p14:tracePt t="8487" x="1016000" y="5156200"/>
          <p14:tracePt t="8495" x="1049338" y="5156200"/>
          <p14:tracePt t="8503" x="1074738" y="5156200"/>
          <p14:tracePt t="8512" x="1109663" y="5156200"/>
          <p14:tracePt t="8519" x="1117600" y="5156200"/>
          <p14:tracePt t="8528" x="1168400" y="5156200"/>
          <p14:tracePt t="8536" x="1193800" y="5156200"/>
          <p14:tracePt t="8544" x="1211263" y="5156200"/>
          <p14:tracePt t="8552" x="1236663" y="5156200"/>
          <p14:tracePt t="8560" x="1270000" y="5156200"/>
          <p14:tracePt t="8568" x="1287463" y="5156200"/>
          <p14:tracePt t="8576" x="1303338" y="5156200"/>
          <p14:tracePt t="8585" x="1312863" y="5156200"/>
          <p14:tracePt t="8593" x="1328738" y="5156200"/>
          <p14:tracePt t="8601" x="1346200" y="5156200"/>
          <p14:tracePt t="8609" x="1363663" y="5156200"/>
          <p14:tracePt t="8625" x="1371600" y="5156200"/>
          <p14:tracePt t="8634" x="1389063" y="5156200"/>
          <p14:tracePt t="8650" x="1404938" y="5156200"/>
          <p14:tracePt t="8935" x="1422400" y="5156200"/>
          <p14:tracePt t="8943" x="1447800" y="5156200"/>
          <p14:tracePt t="8951" x="1481138" y="5156200"/>
          <p14:tracePt t="8959" x="1524000" y="5156200"/>
          <p14:tracePt t="8968" x="1557338" y="5156200"/>
          <p14:tracePt t="8975" x="1625600" y="5156200"/>
          <p14:tracePt t="8984" x="1684338" y="5156200"/>
          <p14:tracePt t="8992" x="1760538" y="5156200"/>
          <p14:tracePt t="9000" x="1871663" y="5156200"/>
          <p14:tracePt t="9008" x="1938338" y="5156200"/>
          <p14:tracePt t="9017" x="2032000" y="5156200"/>
          <p14:tracePt t="9024" x="2065338" y="5156200"/>
          <p14:tracePt t="9033" x="2192338" y="5156200"/>
          <p14:tracePt t="9040" x="2227263" y="5156200"/>
          <p14:tracePt t="9050" x="2303463" y="5156200"/>
          <p14:tracePt t="9057" x="2344738" y="5156200"/>
          <p14:tracePt t="9067" x="2387600" y="5156200"/>
          <p14:tracePt t="9073" x="2438400" y="5156200"/>
          <p14:tracePt t="9083" x="2463800" y="5156200"/>
          <p14:tracePt t="9089" x="2506663" y="5156200"/>
          <p14:tracePt t="9098" x="2540000" y="5156200"/>
          <p14:tracePt t="9106" x="2573338" y="5138738"/>
          <p14:tracePt t="9114" x="2598738" y="5138738"/>
          <p14:tracePt t="9122" x="2633663" y="5138738"/>
          <p14:tracePt t="9130" x="2659063" y="5138738"/>
          <p14:tracePt t="9138" x="2692400" y="5122863"/>
          <p14:tracePt t="9146" x="2700338" y="5122863"/>
          <p14:tracePt t="9155" x="2735263" y="5122863"/>
          <p14:tracePt t="9163" x="2751138" y="5113338"/>
          <p14:tracePt t="9171" x="2776538" y="5113338"/>
          <p14:tracePt t="9179" x="2811463" y="5113338"/>
          <p14:tracePt t="9187" x="2827338" y="5113338"/>
          <p14:tracePt t="9195" x="2836863" y="5113338"/>
          <p14:tracePt t="9204" x="2870200" y="5113338"/>
          <p14:tracePt t="9211" x="2887663" y="5097463"/>
          <p14:tracePt t="9220" x="2895600" y="5097463"/>
          <p14:tracePt t="9228" x="2928938" y="5097463"/>
          <p14:tracePt t="9236" x="2946400" y="5097463"/>
          <p14:tracePt t="9244" x="2971800" y="5097463"/>
          <p14:tracePt t="9252" x="2989263" y="5097463"/>
          <p14:tracePt t="9260" x="3014663" y="5097463"/>
          <p14:tracePt t="9268" x="3030538" y="5097463"/>
          <p14:tracePt t="9277" x="3065463" y="5097463"/>
          <p14:tracePt t="9285" x="3090863" y="5097463"/>
          <p14:tracePt t="9293" x="3106738" y="5097463"/>
          <p14:tracePt t="9301" x="3141663" y="5097463"/>
          <p14:tracePt t="9309" x="3167063" y="5097463"/>
          <p14:tracePt t="9317" x="3182938" y="5097463"/>
          <p14:tracePt t="9326" x="3208338" y="5097463"/>
          <p14:tracePt t="9334" x="3225800" y="5097463"/>
          <p14:tracePt t="9342" x="3259138" y="5097463"/>
          <p14:tracePt t="9350" x="3268663" y="5097463"/>
          <p14:tracePt t="9358" x="3302000" y="5097463"/>
          <p14:tracePt t="9367" x="3319463" y="5097463"/>
          <p14:tracePt t="9383" x="3335338" y="5097463"/>
          <p14:tracePt t="9390" x="3344863" y="5097463"/>
          <p14:tracePt t="9407" x="3360738" y="5097463"/>
          <p14:tracePt t="9416" x="3378200" y="5097463"/>
          <p14:tracePt t="9433" x="3395663" y="5097463"/>
          <p14:tracePt t="9448" x="3403600" y="5113338"/>
          <p14:tracePt t="9464" x="3421063" y="5113338"/>
          <p14:tracePt t="9480" x="3421063" y="5122863"/>
          <p14:tracePt t="9496" x="3436938" y="5122863"/>
          <p14:tracePt t="9537" x="3436938" y="5138738"/>
          <p14:tracePt t="9586" x="3454400" y="5138738"/>
          <p14:tracePt t="9610" x="3462338" y="5138738"/>
          <p14:tracePt t="9643" x="3479800" y="5138738"/>
          <p14:tracePt t="9667" x="3497263" y="5138738"/>
          <p14:tracePt t="9684" x="3513138" y="5138738"/>
          <p14:tracePt t="9692" x="3513138" y="5156200"/>
          <p14:tracePt t="9708" x="3522663" y="5156200"/>
          <p14:tracePt t="9724" x="3538538" y="5156200"/>
          <p14:tracePt t="9757" x="3556000" y="5156200"/>
          <p14:tracePt t="10302" x="3598863" y="5156200"/>
          <p14:tracePt t="10311" x="3632200" y="5156200"/>
          <p14:tracePt t="10319" x="3690938" y="5156200"/>
          <p14:tracePt t="10327" x="3716338" y="5156200"/>
          <p14:tracePt t="10335" x="3776663" y="5173663"/>
          <p14:tracePt t="10343" x="3810000" y="5173663"/>
          <p14:tracePt t="10351" x="3852863" y="5181600"/>
          <p14:tracePt t="10359" x="3903663" y="5181600"/>
          <p14:tracePt t="10368" x="3944938" y="5199063"/>
          <p14:tracePt t="10376" x="3962400" y="5199063"/>
          <p14:tracePt t="10384" x="3987800" y="5199063"/>
          <p14:tracePt t="10392" x="4005263" y="5214938"/>
          <p14:tracePt t="10400" x="4021138" y="5214938"/>
          <p14:tracePt t="10408" x="4030663" y="5214938"/>
          <p14:tracePt t="10424" x="4046538" y="5214938"/>
          <p14:tracePt t="10457" x="4064000" y="5214938"/>
          <p14:tracePt t="10490" x="4081463" y="5214938"/>
          <p14:tracePt t="10506" x="4097338" y="5214938"/>
          <p14:tracePt t="10522" x="4106863" y="5214938"/>
          <p14:tracePt t="10533" x="4122738" y="5214938"/>
          <p14:tracePt t="10538" x="4157663" y="5214938"/>
          <p14:tracePt t="10547" x="4165600" y="5214938"/>
          <p14:tracePt t="10555" x="4183063" y="5214938"/>
          <p14:tracePt t="10563" x="4216400" y="5214938"/>
          <p14:tracePt t="10571" x="4224338" y="5214938"/>
          <p14:tracePt t="10579" x="4241800" y="5232400"/>
          <p14:tracePt t="10587" x="4275138" y="5232400"/>
          <p14:tracePt t="10595" x="4300538" y="5232400"/>
          <p14:tracePt t="10603" x="4335463" y="5232400"/>
          <p14:tracePt t="10611" x="4351338" y="5232400"/>
          <p14:tracePt t="10620" x="4376738" y="5232400"/>
          <p14:tracePt t="10628" x="4394200" y="5232400"/>
          <p14:tracePt t="10636" x="4411663" y="5232400"/>
          <p14:tracePt t="10644" x="4419600" y="5232400"/>
          <p14:tracePt t="10652" x="4437063" y="5232400"/>
          <p14:tracePt t="10661" x="4452938" y="5232400"/>
          <p14:tracePt t="10669" x="4470400" y="5232400"/>
          <p14:tracePt t="10685" x="4478338" y="5232400"/>
          <p14:tracePt t="10709" x="4495800" y="5232400"/>
          <p14:tracePt t="10726" x="4513263" y="5232400"/>
          <p14:tracePt t="10750" x="4529138" y="5232400"/>
          <p14:tracePt t="10758" x="4538663" y="5232400"/>
          <p14:tracePt t="10775" x="4554538" y="5240338"/>
          <p14:tracePt t="10784" x="4572000" y="5240338"/>
          <p14:tracePt t="10791" x="4589463" y="5240338"/>
          <p14:tracePt t="10807" x="4605338" y="5240338"/>
          <p14:tracePt t="10817" x="4614863" y="5240338"/>
          <p14:tracePt t="10823" x="4630738" y="5240338"/>
          <p14:tracePt t="10834" x="4648200" y="5240338"/>
          <p14:tracePt t="10840" x="4665663" y="5240338"/>
          <p14:tracePt t="10856" x="4673600" y="5240338"/>
          <p14:tracePt t="10872" x="4691063" y="5240338"/>
          <p14:tracePt t="11906" x="4691063" y="5257800"/>
          <p14:tracePt t="11917" x="4691063" y="5275263"/>
          <p14:tracePt t="11922" x="4691063" y="5300663"/>
          <p14:tracePt t="11930" x="4691063" y="5334000"/>
          <p14:tracePt t="11939" x="4691063" y="5351463"/>
          <p14:tracePt t="11947" x="4691063" y="5367338"/>
          <p14:tracePt t="11955" x="4691063" y="5376863"/>
          <p14:tracePt t="11963" x="4691063" y="5392738"/>
          <p14:tracePt t="11971" x="4691063" y="5410200"/>
          <p14:tracePt t="11979" x="4691063" y="5427663"/>
          <p14:tracePt t="11988" x="4673600" y="5435600"/>
          <p14:tracePt t="11995" x="4673600" y="5453063"/>
          <p14:tracePt t="12004" x="4673600" y="5468938"/>
          <p14:tracePt t="12011" x="4665663" y="5486400"/>
          <p14:tracePt t="12020" x="4665663" y="5494338"/>
          <p14:tracePt t="12037" x="4648200" y="5511800"/>
          <p14:tracePt t="12045" x="4648200" y="5529263"/>
          <p14:tracePt t="12053" x="4630738" y="5545138"/>
          <p14:tracePt t="12061" x="4630738" y="5554663"/>
          <p14:tracePt t="12077" x="4630738" y="5570538"/>
          <p14:tracePt t="12085" x="4614863" y="5588000"/>
          <p14:tracePt t="12102" x="4614863" y="5605463"/>
          <p14:tracePt t="12110" x="4605338" y="5621338"/>
          <p14:tracePt t="12118" x="4605338" y="5630863"/>
          <p14:tracePt t="12134" x="4605338" y="5646738"/>
          <p14:tracePt t="12142" x="4589463" y="5646738"/>
          <p14:tracePt t="12150" x="4589463" y="5664200"/>
          <p14:tracePt t="12175" x="4589463" y="5681663"/>
          <p14:tracePt t="12216" x="4589463" y="5689600"/>
          <p14:tracePt t="12272" x="4589463" y="5707063"/>
          <p14:tracePt t="12346" x="4589463" y="5722938"/>
          <p14:tracePt t="12802" x="4589463" y="5707063"/>
          <p14:tracePt t="13364" x="4589463" y="5689600"/>
          <p14:tracePt t="13372" x="4605338" y="5689600"/>
          <p14:tracePt t="13380" x="4605338" y="5681663"/>
          <p14:tracePt t="13396" x="4614863" y="5664200"/>
          <p14:tracePt t="13413" x="4614863" y="5646738"/>
          <p14:tracePt t="13421" x="4614863" y="5630863"/>
          <p14:tracePt t="13429" x="4614863" y="5621338"/>
          <p14:tracePt t="13437" x="4614863" y="5605463"/>
          <p14:tracePt t="13445" x="4614863" y="5588000"/>
          <p14:tracePt t="13453" x="4614863" y="5570538"/>
          <p14:tracePt t="13470" x="4614863" y="5554663"/>
          <p14:tracePt t="13477" x="4614863" y="5545138"/>
          <p14:tracePt t="13485" x="4614863" y="5529263"/>
          <p14:tracePt t="13493" x="4614863" y="5511800"/>
          <p14:tracePt t="13510" x="4614863" y="5494338"/>
          <p14:tracePt t="13526" x="4614863" y="5486400"/>
          <p14:tracePt t="13550" x="4614863" y="5468938"/>
          <p14:tracePt t="13575" x="4614863" y="5453063"/>
          <p14:tracePt t="13599" x="4605338" y="5435600"/>
          <p14:tracePt t="13656" x="4605338" y="5427663"/>
          <p14:tracePt t="13836" x="4605338" y="5435600"/>
          <p14:tracePt t="13860" x="4605338" y="5453063"/>
          <p14:tracePt t="13893" x="4605338" y="5468938"/>
          <p14:tracePt t="13926" x="4605338" y="5486400"/>
          <p14:tracePt t="13958" x="4605338" y="5494338"/>
          <p14:tracePt t="13991" x="4605338" y="5511800"/>
          <p14:tracePt t="14000" x="4589463" y="5529263"/>
          <p14:tracePt t="14017" x="4589463" y="5545138"/>
          <p14:tracePt t="14024" x="4589463" y="5554663"/>
          <p14:tracePt t="14039" x="4589463" y="5570538"/>
          <p14:tracePt t="14047" x="4572000" y="5570538"/>
          <p14:tracePt t="14056" x="4572000" y="5588000"/>
          <p14:tracePt t="14072" x="4572000" y="5605463"/>
          <p14:tracePt t="14088" x="4572000" y="5621338"/>
          <p14:tracePt t="14096" x="4572000" y="5630863"/>
          <p14:tracePt t="14104" x="4572000" y="5646738"/>
          <p14:tracePt t="14113" x="4572000" y="5664200"/>
          <p14:tracePt t="14121" x="4572000" y="5681663"/>
          <p14:tracePt t="14129" x="4572000" y="5689600"/>
          <p14:tracePt t="14137" x="4572000" y="5707063"/>
          <p14:tracePt t="14145" x="4572000" y="5740400"/>
          <p14:tracePt t="14153" x="4572000" y="5748338"/>
          <p14:tracePt t="14161" x="4572000" y="5783263"/>
          <p14:tracePt t="14170" x="4572000" y="5808663"/>
          <p14:tracePt t="14177" x="4572000" y="5842000"/>
          <p14:tracePt t="14186" x="4572000" y="5875338"/>
          <p14:tracePt t="14194" x="4572000" y="5900738"/>
          <p14:tracePt t="14202" x="4572000" y="5918200"/>
          <p14:tracePt t="14210" x="4572000" y="5961063"/>
          <p14:tracePt t="14218" x="4572000" y="5976938"/>
          <p14:tracePt t="14227" x="4589463" y="5994400"/>
          <p14:tracePt t="14235" x="4589463" y="6002338"/>
          <p14:tracePt t="14243" x="4589463" y="6019800"/>
          <p14:tracePt t="14251" x="4589463" y="6037263"/>
          <p14:tracePt t="14259" x="4589463" y="6053138"/>
          <p14:tracePt t="14267" x="4589463" y="6062663"/>
          <p14:tracePt t="14292" x="4589463" y="6078538"/>
          <p14:tracePt t="14300" x="4605338" y="6078538"/>
          <p14:tracePt t="14324" x="4605338" y="6096000"/>
          <p14:tracePt t="15846" x="4630738" y="6096000"/>
          <p14:tracePt t="15855" x="4648200" y="6096000"/>
          <p14:tracePt t="15863" x="4665663" y="6096000"/>
          <p14:tracePt t="15871" x="4691063" y="6113463"/>
          <p14:tracePt t="15879" x="4706938" y="6113463"/>
          <p14:tracePt t="15887" x="4732338" y="6129338"/>
          <p14:tracePt t="15895" x="4767263" y="6129338"/>
          <p14:tracePt t="15903" x="4792663" y="6129338"/>
          <p14:tracePt t="15912" x="4826000" y="6138863"/>
          <p14:tracePt t="15920" x="4859338" y="6138863"/>
          <p14:tracePt t="15928" x="4902200" y="6154738"/>
          <p14:tracePt t="15936" x="4927600" y="6172200"/>
          <p14:tracePt t="15944" x="4978400" y="6189663"/>
          <p14:tracePt t="15952" x="5037138" y="6189663"/>
          <p14:tracePt t="15960" x="5062538" y="6197600"/>
          <p14:tracePt t="15969" x="5138738" y="6197600"/>
          <p14:tracePt t="15976" x="5156200" y="6215063"/>
          <p14:tracePt t="15985" x="5214938" y="6215063"/>
          <p14:tracePt t="15993" x="5257800" y="6215063"/>
          <p14:tracePt t="16001" x="5300663" y="6215063"/>
          <p14:tracePt t="16009" x="5334000" y="6215063"/>
          <p14:tracePt t="16018" x="5376863" y="6215063"/>
          <p14:tracePt t="16025" x="5427663" y="6215063"/>
          <p14:tracePt t="16034" x="5468938" y="6215063"/>
          <p14:tracePt t="16042" x="5511800" y="6215063"/>
          <p14:tracePt t="16050" x="5545138" y="6215063"/>
          <p14:tracePt t="16058" x="5570538" y="6215063"/>
          <p14:tracePt t="16067" x="5621338" y="6215063"/>
          <p14:tracePt t="16075" x="5630863" y="6215063"/>
          <p14:tracePt t="16084" x="5664200" y="6215063"/>
          <p14:tracePt t="16091" x="5689600" y="6215063"/>
          <p14:tracePt t="16100" x="5722938" y="6215063"/>
          <p14:tracePt t="16107" x="5740400" y="6215063"/>
          <p14:tracePt t="16117" x="5765800" y="6215063"/>
          <p14:tracePt t="16123" x="5783263" y="6215063"/>
          <p14:tracePt t="16134" x="5799138" y="6215063"/>
          <p14:tracePt t="16139" x="5808663" y="6215063"/>
          <p14:tracePt t="16156" x="5824538" y="6215063"/>
          <p14:tracePt t="16166" x="5842000" y="6215063"/>
          <p14:tracePt t="16172" x="5842000" y="6197600"/>
          <p14:tracePt t="16180" x="5859463" y="6197600"/>
          <p14:tracePt t="16189" x="5875338" y="6197600"/>
          <p14:tracePt t="16197" x="5875338" y="6189663"/>
          <p14:tracePt t="16204" x="5884863" y="6189663"/>
          <p14:tracePt t="16213" x="5900738" y="6189663"/>
          <p14:tracePt t="16221" x="5900738" y="6172200"/>
          <p14:tracePt t="16229" x="5918200" y="6172200"/>
          <p14:tracePt t="16245" x="5935663" y="6154738"/>
          <p14:tracePt t="16262" x="5943600" y="6138863"/>
          <p14:tracePt t="16270" x="5961063" y="6138863"/>
          <p14:tracePt t="16278" x="5961063" y="6129338"/>
          <p14:tracePt t="16294" x="5976938" y="6129338"/>
          <p14:tracePt t="16303" x="5976938" y="6113463"/>
          <p14:tracePt t="16343" x="5976938" y="6096000"/>
          <p14:tracePt t="16392" x="5961063" y="6096000"/>
          <p14:tracePt t="16408" x="5943600" y="6096000"/>
          <p14:tracePt t="16417" x="5918200" y="6096000"/>
          <p14:tracePt t="16954" x="5935663" y="6096000"/>
          <p14:tracePt t="16962" x="5943600" y="6096000"/>
          <p14:tracePt t="16970" x="5976938" y="6096000"/>
          <p14:tracePt t="16978" x="5994400" y="6113463"/>
          <p14:tracePt t="16986" x="6002338" y="6113463"/>
          <p14:tracePt t="16995" x="6037263" y="6129338"/>
          <p14:tracePt t="17003" x="6053138" y="6138863"/>
          <p14:tracePt t="17011" x="6062663" y="6138863"/>
          <p14:tracePt t="17019" x="6096000" y="6154738"/>
          <p14:tracePt t="17027" x="6113463" y="6154738"/>
          <p14:tracePt t="17035" x="6129338" y="6154738"/>
          <p14:tracePt t="17043" x="6154738" y="6172200"/>
          <p14:tracePt t="17052" x="6172200" y="6172200"/>
          <p14:tracePt t="17059" x="6197600" y="6172200"/>
          <p14:tracePt t="17068" x="6230938" y="6189663"/>
          <p14:tracePt t="17076" x="6273800" y="6189663"/>
          <p14:tracePt t="17084" x="6307138" y="6189663"/>
          <p14:tracePt t="17092" x="6350000" y="6189663"/>
          <p14:tracePt t="17100" x="6383338" y="6189663"/>
          <p14:tracePt t="17108" x="6426200" y="6189663"/>
          <p14:tracePt t="17117" x="6451600" y="6189663"/>
          <p14:tracePt t="17125" x="6484938" y="6189663"/>
          <p14:tracePt t="17134" x="6510338" y="6189663"/>
          <p14:tracePt t="17141" x="6545263" y="6189663"/>
          <p14:tracePt t="17151" x="6570663" y="6189663"/>
          <p14:tracePt t="17157" x="6586538" y="6189663"/>
          <p14:tracePt t="17167" x="6637338" y="6189663"/>
          <p14:tracePt t="17174" x="6646863" y="6189663"/>
          <p14:tracePt t="17184" x="6680200" y="6172200"/>
          <p14:tracePt t="17190" x="6705600" y="6154738"/>
          <p14:tracePt t="17198" x="6723063" y="6154738"/>
          <p14:tracePt t="17206" x="6756400" y="6138863"/>
          <p14:tracePt t="17214" x="6764338" y="6138863"/>
          <p14:tracePt t="17222" x="6781800" y="6129338"/>
          <p14:tracePt t="17233" x="6799263" y="6129338"/>
          <p14:tracePt t="17238" x="6815138" y="6113463"/>
          <p14:tracePt t="17247" x="6824663" y="6113463"/>
          <p14:tracePt t="17263" x="6840538" y="6096000"/>
          <p14:tracePt t="17287" x="6840538" y="6078538"/>
          <p14:tracePt t="17320" x="6840538" y="6062663"/>
          <p14:tracePt t="17369" x="6824663" y="6062663"/>
          <p14:tracePt t="17385" x="6824663" y="6078538"/>
          <p14:tracePt t="17401" x="6824663" y="6096000"/>
          <p14:tracePt t="17418" x="6824663" y="6113463"/>
          <p14:tracePt t="17434" x="6858000" y="6129338"/>
          <p14:tracePt t="17442" x="6875463" y="6129338"/>
          <p14:tracePt t="17450" x="6916738" y="6138863"/>
          <p14:tracePt t="17459" x="6959600" y="6154738"/>
          <p14:tracePt t="17467" x="7010400" y="6154738"/>
          <p14:tracePt t="17475" x="7078663" y="6172200"/>
          <p14:tracePt t="17484" x="7145338" y="6172200"/>
          <p14:tracePt t="17491" x="7231063" y="6172200"/>
          <p14:tracePt t="17501" x="7289800" y="6189663"/>
          <p14:tracePt t="17507" x="7323138" y="6189663"/>
          <p14:tracePt t="17517" x="7383463" y="6189663"/>
          <p14:tracePt t="17524" x="7442200" y="6189663"/>
          <p14:tracePt t="17534" x="7500938" y="6189663"/>
          <p14:tracePt t="17540" x="7526338" y="6189663"/>
          <p14:tracePt t="17550" x="7561263" y="6189663"/>
          <p14:tracePt t="17556" x="7577138" y="6189663"/>
          <p14:tracePt t="17564" x="7586663" y="6189663"/>
          <p14:tracePt t="17572" x="7602538" y="6189663"/>
          <p14:tracePt t="17580" x="7620000" y="6189663"/>
          <p14:tracePt t="17597" x="7637463" y="6189663"/>
          <p14:tracePt t="19209" x="7637463" y="6172200"/>
          <p14:tracePt t="19218" x="7653338" y="6113463"/>
          <p14:tracePt t="19225" x="7678738" y="6037263"/>
          <p14:tracePt t="19234" x="7721600" y="5943600"/>
          <p14:tracePt t="19241" x="7780338" y="5824538"/>
          <p14:tracePt t="19251" x="7831138" y="5722938"/>
          <p14:tracePt t="19258" x="7891463" y="5605463"/>
          <p14:tracePt t="19267" x="7932738" y="5486400"/>
          <p14:tracePt t="19274" x="7993063" y="5392738"/>
          <p14:tracePt t="19283" x="8026400" y="5291138"/>
          <p14:tracePt t="19290" x="8069263" y="5214938"/>
          <p14:tracePt t="19301" x="8110538" y="5113338"/>
          <p14:tracePt t="19306" x="8145463" y="5037138"/>
          <p14:tracePt t="19314" x="8186738" y="4945063"/>
          <p14:tracePt t="19322" x="8229600" y="4843463"/>
          <p14:tracePt t="19331" x="8280400" y="4732338"/>
          <p14:tracePt t="19339" x="8323263" y="4630738"/>
          <p14:tracePt t="19350" x="8364538" y="4529138"/>
          <p14:tracePt t="19355" x="8415338" y="4452938"/>
          <p14:tracePt t="19363" x="8458200" y="4351338"/>
          <p14:tracePt t="19372" x="8483600" y="4275138"/>
          <p14:tracePt t="19380" x="8534400" y="4198938"/>
          <p14:tracePt t="19388" x="8577263" y="4106863"/>
          <p14:tracePt t="19396" x="8618538" y="4021138"/>
          <p14:tracePt t="19404" x="8712200" y="3852863"/>
          <p14:tracePt t="19412" x="8788400" y="3675063"/>
          <p14:tracePt t="19420" x="8856663" y="3497263"/>
          <p14:tracePt t="19428" x="8890000" y="3403600"/>
          <p14:tracePt t="19436" x="8966200" y="3225800"/>
          <p14:tracePt t="19445" x="9101138" y="2913063"/>
          <p14:tracePt t="19453" x="9126538" y="2827338"/>
          <p14:tracePt t="19461" x="9186863" y="2633663"/>
          <p14:tracePt t="19469" x="9237663" y="2446338"/>
          <p14:tracePt t="19477" x="9296400" y="2286000"/>
          <p14:tracePt t="19485" x="9339263" y="2133600"/>
          <p14:tracePt t="19494" x="9380538" y="1989138"/>
          <p14:tracePt t="19502" x="9431338" y="1836738"/>
          <p14:tracePt t="19510" x="9474200" y="1701800"/>
          <p14:tracePt t="19518" x="9517063" y="1557338"/>
          <p14:tracePt t="19526" x="9550400" y="1422400"/>
          <p14:tracePt t="19534" x="9575800" y="1312863"/>
          <p14:tracePt t="19543" x="9593263" y="1211263"/>
          <p14:tracePt t="19551" x="9609138" y="1168400"/>
          <p14:tracePt t="19559" x="9634538" y="1016000"/>
          <p14:tracePt t="19567" x="9652000" y="939800"/>
          <p14:tracePt t="19575" x="9685338" y="855663"/>
          <p14:tracePt t="19584" x="9694863" y="795338"/>
          <p14:tracePt t="19591" x="9694863" y="719138"/>
          <p14:tracePt t="19600" x="9710738" y="627063"/>
          <p14:tracePt t="19608" x="9728200" y="550863"/>
          <p14:tracePt t="19617" x="9745663" y="474663"/>
          <p14:tracePt t="19624" x="9753600" y="406400"/>
          <p14:tracePt t="19634" x="9753600" y="373063"/>
          <p14:tracePt t="19640" x="9771063" y="296863"/>
          <p14:tracePt t="19650" x="9771063" y="236538"/>
          <p14:tracePt t="19657" x="9786938" y="177800"/>
          <p14:tracePt t="19667" x="9786938" y="134938"/>
          <p14:tracePt t="19673" x="9812338" y="42863"/>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3E34-7560-C313-567A-B5C039B66256}"/>
              </a:ext>
            </a:extLst>
          </p:cNvPr>
          <p:cNvSpPr>
            <a:spLocks noGrp="1"/>
          </p:cNvSpPr>
          <p:nvPr>
            <p:ph type="title"/>
          </p:nvPr>
        </p:nvSpPr>
        <p:spPr/>
        <p:txBody>
          <a:bodyPr/>
          <a:lstStyle/>
          <a:p>
            <a:r>
              <a:rPr lang="en-US"/>
              <a:t>Spark NLP by John Snow Labs</a:t>
            </a:r>
          </a:p>
        </p:txBody>
      </p:sp>
      <p:sp>
        <p:nvSpPr>
          <p:cNvPr id="4" name="Date Placeholder 3">
            <a:extLst>
              <a:ext uri="{FF2B5EF4-FFF2-40B4-BE49-F238E27FC236}">
                <a16:creationId xmlns:a16="http://schemas.microsoft.com/office/drawing/2014/main" id="{96A7CEFC-419E-923E-31E3-7FAC45B654A1}"/>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0E81C61C-BC5B-FB2B-B3F8-D9F01059F36E}"/>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B38AEC80-E154-5EDF-FD3F-922D5D84605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a:solidFill>
                <a:prstClr val="black">
                  <a:tint val="75000"/>
                </a:prstClr>
              </a:solidFill>
            </a:endParaRPr>
          </a:p>
        </p:txBody>
      </p:sp>
      <p:pic>
        <p:nvPicPr>
          <p:cNvPr id="7" name="Picture 7" descr="Logo&#10;&#10;Description automatically generated">
            <a:extLst>
              <a:ext uri="{FF2B5EF4-FFF2-40B4-BE49-F238E27FC236}">
                <a16:creationId xmlns:a16="http://schemas.microsoft.com/office/drawing/2014/main" id="{3BC44435-73DE-B06A-3A2F-FC6F96A1E2AA}"/>
              </a:ext>
            </a:extLst>
          </p:cNvPr>
          <p:cNvPicPr>
            <a:picLocks noChangeAspect="1"/>
          </p:cNvPicPr>
          <p:nvPr/>
        </p:nvPicPr>
        <p:blipFill>
          <a:blip r:embed="rId3"/>
          <a:stretch>
            <a:fillRect/>
          </a:stretch>
        </p:blipFill>
        <p:spPr>
          <a:xfrm>
            <a:off x="2548003" y="2911601"/>
            <a:ext cx="6211200" cy="2129215"/>
          </a:xfrm>
          <a:prstGeom prst="rect">
            <a:avLst/>
          </a:prstGeom>
        </p:spPr>
      </p:pic>
      <p:pic>
        <p:nvPicPr>
          <p:cNvPr id="19" name="Picture 6">
            <a:extLst>
              <a:ext uri="{FF2B5EF4-FFF2-40B4-BE49-F238E27FC236}">
                <a16:creationId xmlns:a16="http://schemas.microsoft.com/office/drawing/2014/main" id="{50CD0163-5EDD-1F54-7E41-19357D5DC62C}"/>
              </a:ext>
            </a:extLst>
          </p:cNvPr>
          <p:cNvPicPr>
            <a:picLocks noChangeAspect="1"/>
          </p:cNvPicPr>
          <p:nvPr/>
        </p:nvPicPr>
        <p:blipFill rotWithShape="1">
          <a:blip r:embed="rId4"/>
          <a:srcRect l="50000" t="8810" r="11489" b="20864"/>
          <a:stretch/>
        </p:blipFill>
        <p:spPr>
          <a:xfrm>
            <a:off x="4514589" y="4473607"/>
            <a:ext cx="2743201" cy="1593937"/>
          </a:xfrm>
          <a:prstGeom prst="rect">
            <a:avLst/>
          </a:prstGeom>
        </p:spPr>
      </p:pic>
      <p:pic>
        <p:nvPicPr>
          <p:cNvPr id="21" name="Picture 20">
            <a:extLst>
              <a:ext uri="{FF2B5EF4-FFF2-40B4-BE49-F238E27FC236}">
                <a16:creationId xmlns:a16="http://schemas.microsoft.com/office/drawing/2014/main" id="{F97B0248-CC88-545B-2EBD-33A555553445}"/>
              </a:ext>
            </a:extLst>
          </p:cNvPr>
          <p:cNvPicPr>
            <a:picLocks noChangeAspect="1"/>
          </p:cNvPicPr>
          <p:nvPr/>
        </p:nvPicPr>
        <p:blipFill rotWithShape="1">
          <a:blip r:embed="rId5"/>
          <a:srcRect l="-2556" t="-3158" r="-1979" b="-1783"/>
          <a:stretch/>
        </p:blipFill>
        <p:spPr>
          <a:xfrm>
            <a:off x="4684734" y="1415441"/>
            <a:ext cx="2217107" cy="2012478"/>
          </a:xfrm>
          <a:prstGeom prst="rect">
            <a:avLst/>
          </a:prstGeom>
        </p:spPr>
      </p:pic>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AFC8A2B6-5862-8FC1-F15E-93F0C42408C4}"/>
                  </a:ext>
                </a:extLst>
              </p14:cNvPr>
              <p14:cNvContentPartPr/>
              <p14:nvPr/>
            </p14:nvContentPartPr>
            <p14:xfrm>
              <a:off x="6823904" y="1539143"/>
              <a:ext cx="360" cy="14400"/>
            </p14:xfrm>
          </p:contentPart>
        </mc:Choice>
        <mc:Fallback xmlns="">
          <p:pic>
            <p:nvPicPr>
              <p:cNvPr id="22" name="Ink 21">
                <a:extLst>
                  <a:ext uri="{FF2B5EF4-FFF2-40B4-BE49-F238E27FC236}">
                    <a16:creationId xmlns:a16="http://schemas.microsoft.com/office/drawing/2014/main" id="{AFC8A2B6-5862-8FC1-F15E-93F0C42408C4}"/>
                  </a:ext>
                </a:extLst>
              </p:cNvPr>
              <p:cNvPicPr/>
              <p:nvPr/>
            </p:nvPicPr>
            <p:blipFill>
              <a:blip r:embed="rId10"/>
              <a:stretch>
                <a:fillRect/>
              </a:stretch>
            </p:blipFill>
            <p:spPr>
              <a:xfrm>
                <a:off x="6760904" y="1476143"/>
                <a:ext cx="126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24EFA622-1D17-F1DB-DF76-BF89C28EA56B}"/>
                  </a:ext>
                </a:extLst>
              </p14:cNvPr>
              <p14:cNvContentPartPr/>
              <p14:nvPr/>
            </p14:nvContentPartPr>
            <p14:xfrm>
              <a:off x="6731744" y="3174983"/>
              <a:ext cx="157320" cy="266400"/>
            </p14:xfrm>
          </p:contentPart>
        </mc:Choice>
        <mc:Fallback xmlns="">
          <p:pic>
            <p:nvPicPr>
              <p:cNvPr id="23" name="Ink 22">
                <a:extLst>
                  <a:ext uri="{FF2B5EF4-FFF2-40B4-BE49-F238E27FC236}">
                    <a16:creationId xmlns:a16="http://schemas.microsoft.com/office/drawing/2014/main" id="{24EFA622-1D17-F1DB-DF76-BF89C28EA56B}"/>
                  </a:ext>
                </a:extLst>
              </p:cNvPr>
              <p:cNvPicPr/>
              <p:nvPr/>
            </p:nvPicPr>
            <p:blipFill>
              <a:blip r:embed="rId12"/>
              <a:stretch>
                <a:fillRect/>
              </a:stretch>
            </p:blipFill>
            <p:spPr>
              <a:xfrm>
                <a:off x="6668744" y="3111983"/>
                <a:ext cx="2829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EDAEE66D-1AF0-7651-55D3-E7F17EEBEAA2}"/>
                  </a:ext>
                </a:extLst>
              </p14:cNvPr>
              <p14:cNvContentPartPr/>
              <p14:nvPr/>
            </p14:nvContentPartPr>
            <p14:xfrm>
              <a:off x="2160464" y="2237903"/>
              <a:ext cx="360" cy="360"/>
            </p14:xfrm>
          </p:contentPart>
        </mc:Choice>
        <mc:Fallback xmlns="">
          <p:pic>
            <p:nvPicPr>
              <p:cNvPr id="26" name="Ink 25">
                <a:extLst>
                  <a:ext uri="{FF2B5EF4-FFF2-40B4-BE49-F238E27FC236}">
                    <a16:creationId xmlns:a16="http://schemas.microsoft.com/office/drawing/2014/main" id="{EDAEE66D-1AF0-7651-55D3-E7F17EEBEAA2}"/>
                  </a:ext>
                </a:extLst>
              </p:cNvPr>
              <p:cNvPicPr/>
              <p:nvPr/>
            </p:nvPicPr>
            <p:blipFill>
              <a:blip r:embed="rId14"/>
              <a:stretch>
                <a:fillRect/>
              </a:stretch>
            </p:blipFill>
            <p:spPr>
              <a:xfrm>
                <a:off x="2097464" y="2174903"/>
                <a:ext cx="126000" cy="126000"/>
              </a:xfrm>
              <a:prstGeom prst="rect">
                <a:avLst/>
              </a:prstGeom>
            </p:spPr>
          </p:pic>
        </mc:Fallback>
      </mc:AlternateContent>
      <p:grpSp>
        <p:nvGrpSpPr>
          <p:cNvPr id="29" name="Group 28">
            <a:extLst>
              <a:ext uri="{FF2B5EF4-FFF2-40B4-BE49-F238E27FC236}">
                <a16:creationId xmlns:a16="http://schemas.microsoft.com/office/drawing/2014/main" id="{98A7293F-6393-E1A0-CCF5-1B03CB266E5A}"/>
              </a:ext>
            </a:extLst>
          </p:cNvPr>
          <p:cNvGrpSpPr/>
          <p:nvPr/>
        </p:nvGrpSpPr>
        <p:grpSpPr>
          <a:xfrm>
            <a:off x="2146064" y="2111543"/>
            <a:ext cx="360" cy="360"/>
            <a:chOff x="2146064" y="2111543"/>
            <a:chExt cx="360" cy="360"/>
          </a:xfrm>
        </p:grpSpPr>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4C421CEA-98B2-3E36-B00B-05481304EAF2}"/>
                    </a:ext>
                  </a:extLst>
                </p14:cNvPr>
                <p14:cNvContentPartPr/>
                <p14:nvPr/>
              </p14:nvContentPartPr>
              <p14:xfrm>
                <a:off x="2146064" y="2111543"/>
                <a:ext cx="360" cy="360"/>
              </p14:xfrm>
            </p:contentPart>
          </mc:Choice>
          <mc:Fallback xmlns="">
            <p:pic>
              <p:nvPicPr>
                <p:cNvPr id="27" name="Ink 26">
                  <a:extLst>
                    <a:ext uri="{FF2B5EF4-FFF2-40B4-BE49-F238E27FC236}">
                      <a16:creationId xmlns:a16="http://schemas.microsoft.com/office/drawing/2014/main" id="{4C421CEA-98B2-3E36-B00B-05481304EAF2}"/>
                    </a:ext>
                  </a:extLst>
                </p:cNvPr>
                <p:cNvPicPr/>
                <p:nvPr/>
              </p:nvPicPr>
              <p:blipFill>
                <a:blip r:embed="rId14"/>
                <a:stretch>
                  <a:fillRect/>
                </a:stretch>
              </p:blipFill>
              <p:spPr>
                <a:xfrm>
                  <a:off x="2083064" y="204854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07587C5-EDFB-5677-3BDF-4CC70131470D}"/>
                    </a:ext>
                  </a:extLst>
                </p14:cNvPr>
                <p14:cNvContentPartPr/>
                <p14:nvPr/>
              </p14:nvContentPartPr>
              <p14:xfrm>
                <a:off x="2146064" y="2111543"/>
                <a:ext cx="360" cy="360"/>
              </p14:xfrm>
            </p:contentPart>
          </mc:Choice>
          <mc:Fallback xmlns="">
            <p:pic>
              <p:nvPicPr>
                <p:cNvPr id="28" name="Ink 27">
                  <a:extLst>
                    <a:ext uri="{FF2B5EF4-FFF2-40B4-BE49-F238E27FC236}">
                      <a16:creationId xmlns:a16="http://schemas.microsoft.com/office/drawing/2014/main" id="{507587C5-EDFB-5677-3BDF-4CC70131470D}"/>
                    </a:ext>
                  </a:extLst>
                </p:cNvPr>
                <p:cNvPicPr/>
                <p:nvPr/>
              </p:nvPicPr>
              <p:blipFill>
                <a:blip r:embed="rId14"/>
                <a:stretch>
                  <a:fillRect/>
                </a:stretch>
              </p:blipFill>
              <p:spPr>
                <a:xfrm>
                  <a:off x="2083064" y="2048543"/>
                  <a:ext cx="126000" cy="126000"/>
                </a:xfrm>
                <a:prstGeom prst="rect">
                  <a:avLst/>
                </a:prstGeom>
              </p:spPr>
            </p:pic>
          </mc:Fallback>
        </mc:AlternateContent>
      </p:grpSp>
      <p:sp>
        <p:nvSpPr>
          <p:cNvPr id="30" name="TextBox 29">
            <a:extLst>
              <a:ext uri="{FF2B5EF4-FFF2-40B4-BE49-F238E27FC236}">
                <a16:creationId xmlns:a16="http://schemas.microsoft.com/office/drawing/2014/main" id="{869722BF-812B-BC12-F16E-CD6234FBDF82}"/>
              </a:ext>
            </a:extLst>
          </p:cNvPr>
          <p:cNvSpPr txBox="1"/>
          <p:nvPr/>
        </p:nvSpPr>
        <p:spPr>
          <a:xfrm>
            <a:off x="3294345" y="2111543"/>
            <a:ext cx="184731" cy="369332"/>
          </a:xfrm>
          <a:prstGeom prst="rect">
            <a:avLst/>
          </a:prstGeom>
          <a:noFill/>
        </p:spPr>
        <p:txBody>
          <a:bodyPr wrap="none" rtlCol="0">
            <a:spAutoFit/>
          </a:bodyPr>
          <a:lstStyle/>
          <a:p>
            <a:endParaRPr lang="en-CN"/>
          </a:p>
        </p:txBody>
      </p:sp>
    </p:spTree>
    <p:extLst>
      <p:ext uri="{BB962C8B-B14F-4D97-AF65-F5344CB8AC3E}">
        <p14:creationId xmlns:p14="http://schemas.microsoft.com/office/powerpoint/2010/main" val="2017850307"/>
      </p:ext>
    </p:extLst>
  </p:cSld>
  <p:clrMapOvr>
    <a:masterClrMapping/>
  </p:clrMapOvr>
  <mc:AlternateContent xmlns:mc="http://schemas.openxmlformats.org/markup-compatibility/2006" xmlns:p14="http://schemas.microsoft.com/office/powerpoint/2010/main">
    <mc:Choice Requires="p14">
      <p:transition spd="slow" p14:dur="2000" advTm="26240"/>
    </mc:Choice>
    <mc:Fallback xmlns="">
      <p:transition spd="slow" advTm="262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F7B1-E2CB-43DE-B450-2FB0F192E874}"/>
              </a:ext>
            </a:extLst>
          </p:cNvPr>
          <p:cNvSpPr>
            <a:spLocks noGrp="1"/>
          </p:cNvSpPr>
          <p:nvPr>
            <p:ph type="title"/>
          </p:nvPr>
        </p:nvSpPr>
        <p:spPr/>
        <p:txBody>
          <a:bodyPr/>
          <a:lstStyle/>
          <a:p>
            <a:r>
              <a:rPr lang="en-CN"/>
              <a:t>NLP Transformer &amp; BERT</a:t>
            </a:r>
          </a:p>
        </p:txBody>
      </p:sp>
      <p:sp>
        <p:nvSpPr>
          <p:cNvPr id="3" name="Content Placeholder 2">
            <a:extLst>
              <a:ext uri="{FF2B5EF4-FFF2-40B4-BE49-F238E27FC236}">
                <a16:creationId xmlns:a16="http://schemas.microsoft.com/office/drawing/2014/main" id="{7FAE170F-3DE7-9CAB-06F9-CD2DC170AF45}"/>
              </a:ext>
            </a:extLst>
          </p:cNvPr>
          <p:cNvSpPr>
            <a:spLocks noGrp="1"/>
          </p:cNvSpPr>
          <p:nvPr>
            <p:ph idx="1"/>
          </p:nvPr>
        </p:nvSpPr>
        <p:spPr>
          <a:xfrm>
            <a:off x="838200" y="1571353"/>
            <a:ext cx="10515600" cy="4351338"/>
          </a:xfrm>
        </p:spPr>
        <p:txBody>
          <a:bodyPr/>
          <a:lstStyle/>
          <a:p>
            <a:r>
              <a:rPr lang="en-CN"/>
              <a:t>Transformer</a:t>
            </a:r>
          </a:p>
          <a:p>
            <a:pPr lvl="1"/>
            <a:r>
              <a:rPr lang="en-CN"/>
              <a:t>Self-attention mechanism</a:t>
            </a:r>
          </a:p>
          <a:p>
            <a:r>
              <a:rPr lang="en-US"/>
              <a:t>BERT</a:t>
            </a:r>
          </a:p>
          <a:p>
            <a:pPr lvl="1"/>
            <a:r>
              <a:rPr lang="en-US"/>
              <a:t>Pre-trained Transformer-based model </a:t>
            </a:r>
          </a:p>
          <a:p>
            <a:pPr lvl="1"/>
            <a:r>
              <a:rPr lang="en-US"/>
              <a:t>Predicts contextual embeddings of words</a:t>
            </a:r>
          </a:p>
          <a:p>
            <a:r>
              <a:rPr lang="en-US"/>
              <a:t>Fine-tune BERT </a:t>
            </a:r>
          </a:p>
          <a:p>
            <a:pPr lvl="1"/>
            <a:r>
              <a:rPr lang="en-US"/>
              <a:t>Add an additional layer to the network</a:t>
            </a:r>
          </a:p>
          <a:p>
            <a:pPr lvl="1"/>
            <a:r>
              <a:rPr lang="en-US"/>
              <a:t>Fine-tune for NER and Sentiment Analysis – classification problems</a:t>
            </a:r>
          </a:p>
        </p:txBody>
      </p:sp>
      <p:sp>
        <p:nvSpPr>
          <p:cNvPr id="4" name="Date Placeholder 3">
            <a:extLst>
              <a:ext uri="{FF2B5EF4-FFF2-40B4-BE49-F238E27FC236}">
                <a16:creationId xmlns:a16="http://schemas.microsoft.com/office/drawing/2014/main" id="{7C7A784A-8A7B-5F48-641C-2E2EAF788C63}"/>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CDCF81C0-F60A-4800-8832-DE205ECFA873}"/>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DBC29BED-999D-65BF-8947-3657B7A328B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2011573342"/>
      </p:ext>
    </p:extLst>
  </p:cSld>
  <p:clrMapOvr>
    <a:masterClrMapping/>
  </p:clrMapOvr>
  <mc:AlternateContent xmlns:mc="http://schemas.openxmlformats.org/markup-compatibility/2006">
    <mc:Choice xmlns:p14="http://schemas.microsoft.com/office/powerpoint/2010/main" Requires="p14">
      <p:transition spd="slow" p14:dur="2000" advTm="50156"/>
    </mc:Choice>
    <mc:Fallback>
      <p:transition spd="slow" advTm="50156"/>
    </mc:Fallback>
  </mc:AlternateContent>
  <p:extLst>
    <p:ext uri="{3A86A75C-4F4B-4683-9AE1-C65F6400EC91}">
      <p14:laserTraceLst xmlns:p14="http://schemas.microsoft.com/office/powerpoint/2010/main">
        <p14:tracePtLst>
          <p14:tracePt t="3632" x="490538" y="2184400"/>
          <p14:tracePt t="3680" x="474663" y="2184400"/>
          <p14:tracePt t="3841" x="474663" y="2166938"/>
          <p14:tracePt t="5115" x="474663" y="2184400"/>
          <p14:tracePt t="5124" x="474663" y="2192338"/>
          <p14:tracePt t="5132" x="474663" y="2227263"/>
          <p14:tracePt t="5139" x="465138" y="2243138"/>
          <p14:tracePt t="5148" x="449263" y="2268538"/>
          <p14:tracePt t="5156" x="431800" y="2286000"/>
          <p14:tracePt t="5165" x="414338" y="2319338"/>
          <p14:tracePt t="5174" x="414338" y="2328863"/>
          <p14:tracePt t="5199" x="388938" y="2379663"/>
          <p14:tracePt t="5199" x="388938" y="2387600"/>
          <p14:tracePt t="5205" x="373063" y="2405063"/>
          <p14:tracePt t="5223" x="355600" y="2438400"/>
          <p14:tracePt t="5233" x="355600" y="2446338"/>
          <p14:tracePt t="5249" x="355600" y="2463800"/>
          <p14:tracePt t="5264" x="347663" y="2481263"/>
          <p14:tracePt t="5285" x="347663" y="2497138"/>
          <p14:tracePt t="5518" x="347663" y="2481263"/>
          <p14:tracePt t="5568" x="347663" y="2463800"/>
          <p14:tracePt t="5591" x="347663" y="2446338"/>
          <p14:tracePt t="5607" x="347663" y="2438400"/>
          <p14:tracePt t="5631" x="347663" y="2420938"/>
          <p14:tracePt t="5649" x="347663" y="2405063"/>
          <p14:tracePt t="5664" x="347663" y="2387600"/>
          <p14:tracePt t="5672" x="347663" y="2379663"/>
          <p14:tracePt t="5682" x="347663" y="2362200"/>
          <p14:tracePt t="5688" x="347663" y="2319338"/>
          <p14:tracePt t="5697" x="347663" y="2303463"/>
          <p14:tracePt t="5704" x="355600" y="2268538"/>
          <p14:tracePt t="5712" x="373063" y="2252663"/>
          <p14:tracePt t="5721" x="373063" y="2227263"/>
          <p14:tracePt t="5729" x="388938" y="2192338"/>
          <p14:tracePt t="5736" x="406400" y="2184400"/>
          <p14:tracePt t="5744" x="406400" y="2166938"/>
          <p14:tracePt t="5754" x="431800" y="2133600"/>
          <p14:tracePt t="5761" x="431800" y="2108200"/>
          <p14:tracePt t="5769" x="449263" y="2090738"/>
          <p14:tracePt t="5777" x="465138" y="2074863"/>
          <p14:tracePt t="5785" x="465138" y="2032000"/>
          <p14:tracePt t="5793" x="474663" y="2014538"/>
          <p14:tracePt t="5801" x="490538" y="1989138"/>
          <p14:tracePt t="5809" x="508000" y="1973263"/>
          <p14:tracePt t="5817" x="508000" y="1938338"/>
          <p14:tracePt t="5825" x="525463" y="1930400"/>
          <p14:tracePt t="5834" x="525463" y="1912938"/>
          <p14:tracePt t="5841" x="541338" y="1879600"/>
          <p14:tracePt t="5849" x="541338" y="1871663"/>
          <p14:tracePt t="5859" x="550863" y="1854200"/>
          <p14:tracePt t="5866" x="550863" y="1820863"/>
          <p14:tracePt t="5874" x="566738" y="1820863"/>
          <p14:tracePt t="5883" x="566738" y="1811338"/>
          <p14:tracePt t="5890" x="566738" y="1795463"/>
          <p14:tracePt t="5898" x="584200" y="1778000"/>
          <p14:tracePt t="5906" x="584200" y="1760538"/>
          <p14:tracePt t="5922" x="601663" y="1735138"/>
          <p14:tracePt t="5938" x="601663" y="1719263"/>
          <p14:tracePt t="5949" x="601663" y="1701800"/>
          <p14:tracePt t="5962" x="601663" y="1684338"/>
          <p14:tracePt t="5970" x="609600" y="1676400"/>
          <p14:tracePt t="5978" x="609600" y="1658938"/>
          <p14:tracePt t="5995" x="609600" y="1643063"/>
          <p14:tracePt t="6011" x="609600" y="1617663"/>
          <p14:tracePt t="6028" x="609600" y="1600200"/>
          <p14:tracePt t="6043" x="609600" y="1582738"/>
          <p14:tracePt t="14890" x="609600" y="1600200"/>
          <p14:tracePt t="14907" x="609600" y="1617663"/>
          <p14:tracePt t="14922" x="609600" y="1625600"/>
          <p14:tracePt t="14939" x="609600" y="1643063"/>
          <p14:tracePt t="14947" x="609600" y="1658938"/>
          <p14:tracePt t="14955" x="627063" y="1658938"/>
          <p14:tracePt t="14970" x="627063" y="1676400"/>
          <p14:tracePt t="14979" x="627063" y="1684338"/>
          <p14:tracePt t="15000" x="627063" y="1701800"/>
          <p14:tracePt t="15027" x="642938" y="1719263"/>
          <p14:tracePt t="15067" x="642938" y="1735138"/>
          <p14:tracePt t="15140" x="642938" y="1744663"/>
          <p14:tracePt t="15165" x="660400" y="1744663"/>
          <p14:tracePt t="15181" x="660400" y="1760538"/>
          <p14:tracePt t="15260" x="660400" y="1744663"/>
          <p14:tracePt t="15268" x="660400" y="1735138"/>
          <p14:tracePt t="26109" x="660400" y="1744663"/>
          <p14:tracePt t="26125" x="660400" y="1778000"/>
          <p14:tracePt t="26133" x="660400" y="1795463"/>
          <p14:tracePt t="26142" x="660400" y="1811338"/>
          <p14:tracePt t="26149" x="660400" y="1820863"/>
          <p14:tracePt t="26158" x="642938" y="1854200"/>
          <p14:tracePt t="26183" x="642938" y="1897063"/>
          <p14:tracePt t="26184" x="642938" y="1930400"/>
          <p14:tracePt t="26190" x="642938" y="1955800"/>
          <p14:tracePt t="26199" x="642938" y="1989138"/>
          <p14:tracePt t="26213" x="642938" y="2014538"/>
          <p14:tracePt t="26215" x="642938" y="2065338"/>
          <p14:tracePt t="26234" x="642938" y="2090738"/>
          <p14:tracePt t="26235" x="642938" y="2125663"/>
          <p14:tracePt t="26245" x="642938" y="2133600"/>
          <p14:tracePt t="26256" x="642938" y="2166938"/>
          <p14:tracePt t="26257" x="642938" y="2184400"/>
          <p14:tracePt t="26263" x="642938" y="2209800"/>
          <p14:tracePt t="26283" x="660400" y="2243138"/>
          <p14:tracePt t="26290" x="660400" y="2252663"/>
          <p14:tracePt t="26310" x="660400" y="2268538"/>
          <p14:tracePt t="26311" x="660400" y="2286000"/>
          <p14:tracePt t="26344" x="660400" y="2303463"/>
          <p14:tracePt t="26367" x="668338" y="2303463"/>
          <p14:tracePt t="26383" x="668338" y="2319338"/>
          <p14:tracePt t="26407" x="668338" y="2328863"/>
          <p14:tracePt t="26423" x="685800" y="2344738"/>
          <p14:tracePt t="26432" x="685800" y="2362200"/>
          <p14:tracePt t="26439" x="685800" y="2379663"/>
          <p14:tracePt t="26447" x="703263" y="2387600"/>
          <p14:tracePt t="26455" x="703263" y="2405063"/>
          <p14:tracePt t="26465" x="703263" y="2438400"/>
          <p14:tracePt t="26472" x="703263" y="2446338"/>
          <p14:tracePt t="26480" x="719138" y="2463800"/>
          <p14:tracePt t="26488" x="719138" y="2497138"/>
          <p14:tracePt t="26500" x="719138" y="2506663"/>
          <p14:tracePt t="26505" x="728663" y="2522538"/>
          <p14:tracePt t="26513" x="728663" y="2557463"/>
          <p14:tracePt t="26520" x="728663" y="2582863"/>
          <p14:tracePt t="26537" x="744538" y="2598738"/>
          <p14:tracePt t="26545" x="744538" y="2616200"/>
          <p14:tracePt t="26552" x="744538" y="2633663"/>
          <p14:tracePt t="26569" x="744538" y="2641600"/>
          <p14:tracePt t="26585" x="744538" y="2659063"/>
          <p14:tracePt t="26609" x="744538" y="2674938"/>
          <p14:tracePt t="26625" x="744538" y="2692400"/>
          <p14:tracePt t="26642" x="744538" y="2700338"/>
          <p14:tracePt t="26657" x="744538" y="2717800"/>
          <p14:tracePt t="26673" x="744538" y="2735263"/>
          <p14:tracePt t="26689" x="744538" y="2751138"/>
          <p14:tracePt t="26713" x="744538" y="2760663"/>
          <p14:tracePt t="37468" x="744538" y="2776538"/>
          <p14:tracePt t="37477" x="744538" y="2794000"/>
          <p14:tracePt t="37484" x="744538" y="2811463"/>
          <p14:tracePt t="37492" x="762000" y="2827338"/>
          <p14:tracePt t="37500" x="762000" y="2836863"/>
          <p14:tracePt t="37516" x="779463" y="2852738"/>
          <p14:tracePt t="37524" x="779463" y="2870200"/>
          <p14:tracePt t="37540" x="795338" y="2895600"/>
          <p14:tracePt t="37556" x="804863" y="2928938"/>
          <p14:tracePt t="37582" x="820738" y="2971800"/>
          <p14:tracePt t="37600" x="838200" y="3005138"/>
          <p14:tracePt t="37629" x="855663" y="3065463"/>
          <p14:tracePt t="37631" x="863600" y="3081338"/>
          <p14:tracePt t="37642" x="863600" y="3090863"/>
          <p14:tracePt t="37648" x="881063" y="3106738"/>
          <p14:tracePt t="37658" x="881063" y="3124200"/>
          <p14:tracePt t="37663" x="881063" y="3141663"/>
          <p14:tracePt t="37673" x="896938" y="3149600"/>
          <p14:tracePt t="37687" x="896938" y="3167063"/>
          <p14:tracePt t="37706" x="896938" y="3182938"/>
          <p14:tracePt t="37707" x="914400" y="3182938"/>
          <p14:tracePt t="37714" x="914400" y="3200400"/>
          <p14:tracePt t="37726" x="914400" y="3208338"/>
          <p14:tracePt t="37734" x="922338" y="3208338"/>
          <p14:tracePt t="37742" x="922338" y="3225800"/>
          <p14:tracePt t="37750" x="922338" y="3243263"/>
          <p14:tracePt t="37758" x="922338" y="3259138"/>
          <p14:tracePt t="37766" x="939800" y="3259138"/>
          <p14:tracePt t="37774" x="939800" y="3268663"/>
          <p14:tracePt t="37783" x="939800" y="3284538"/>
          <p14:tracePt t="37790" x="939800" y="3302000"/>
          <p14:tracePt t="37805" x="939800" y="3319463"/>
          <p14:tracePt t="37808" x="957263" y="3335338"/>
          <p14:tracePt t="37815" x="957263" y="3344863"/>
          <p14:tracePt t="37822" x="957263" y="3360738"/>
          <p14:tracePt t="37838" x="957263" y="3378200"/>
          <p14:tracePt t="37854" x="957263" y="3395663"/>
          <p14:tracePt t="37871" x="957263" y="3403600"/>
          <p14:tracePt t="37887" x="973138" y="3421063"/>
          <p14:tracePt t="37911" x="973138" y="3436938"/>
          <p14:tracePt t="37937" x="973138" y="3454400"/>
          <p14:tracePt t="38015" x="973138" y="3462338"/>
          <p14:tracePt t="38048" x="973138" y="3454400"/>
          <p14:tracePt t="44907" x="973138" y="3462338"/>
          <p14:tracePt t="44915" x="973138" y="3479800"/>
          <p14:tracePt t="44921" x="973138" y="3497263"/>
          <p14:tracePt t="44930" x="973138" y="3538538"/>
          <p14:tracePt t="44939" x="973138" y="3573463"/>
          <p14:tracePt t="44946" x="973138" y="3598863"/>
          <p14:tracePt t="44955" x="957263" y="3632200"/>
          <p14:tracePt t="44964" x="957263" y="3657600"/>
          <p14:tracePt t="44990" x="939800" y="3716338"/>
          <p14:tracePt t="44991" x="939800" y="3733800"/>
          <p14:tracePt t="45023" x="922338" y="3827463"/>
          <p14:tracePt t="45035" x="922338" y="3852863"/>
          <p14:tracePt t="45036" x="922338" y="3868738"/>
          <p14:tracePt t="45057" x="914400" y="3911600"/>
          <p14:tracePt t="45062" x="914400" y="3944938"/>
          <p14:tracePt t="45080" x="896938" y="4005263"/>
          <p14:tracePt t="45091" x="896938" y="4021138"/>
          <p14:tracePt t="45092" x="881063" y="4046538"/>
          <p14:tracePt t="45105" x="881063" y="4064000"/>
          <p14:tracePt t="45110" x="881063" y="4081463"/>
          <p14:tracePt t="45132" x="863600" y="4106863"/>
          <p14:tracePt t="45148" x="863600" y="4122738"/>
          <p14:tracePt t="45189" x="863600" y="4140200"/>
          <p14:tracePt t="45196" x="855663" y="4140200"/>
          <p14:tracePt t="45269" x="838200" y="4140200"/>
          <p14:tracePt t="45357" x="838200" y="4122738"/>
          <p14:tracePt t="45397" x="838200" y="4106863"/>
          <p14:tracePt t="49076" x="855663" y="4106863"/>
          <p14:tracePt t="49086" x="914400" y="4064000"/>
          <p14:tracePt t="49092" x="1117600" y="3929063"/>
          <p14:tracePt t="49100" x="1371600" y="3733800"/>
          <p14:tracePt t="49108" x="1684338" y="3497263"/>
          <p14:tracePt t="49117" x="2090738" y="3200400"/>
          <p14:tracePt t="49124" x="2268538" y="3081338"/>
          <p14:tracePt t="49143" x="3014663" y="2582863"/>
          <p14:tracePt t="49154" x="3335338" y="2387600"/>
          <p14:tracePt t="49189" x="4300538" y="1811338"/>
          <p14:tracePt t="49191" x="4513263" y="1684338"/>
          <p14:tracePt t="49206" x="4732338" y="1557338"/>
          <p14:tracePt t="49207" x="4978400" y="1389063"/>
          <p14:tracePt t="49246" x="5976938" y="719138"/>
          <p14:tracePt t="49247" x="6078538" y="642938"/>
          <p14:tracePt t="49255" x="6273800" y="508000"/>
          <p14:tracePt t="49262" x="6316663" y="465138"/>
          <p14:tracePt t="49273" x="6426200" y="388938"/>
          <p14:tracePt t="49292" x="6545263" y="296863"/>
          <p14:tracePt t="49298" x="6570663" y="271463"/>
          <p14:tracePt t="49326" x="6586538" y="220663"/>
          <p14:tracePt t="49336" x="6586538" y="211138"/>
          <p14:tracePt t="49350" x="6586538" y="195263"/>
          <p14:tracePt t="49359" x="6586538" y="177800"/>
          <p14:tracePt t="49369" x="6570663" y="152400"/>
          <p14:tracePt t="49374" x="6570663" y="119063"/>
          <p14:tracePt t="49382" x="6570663" y="101600"/>
          <p14:tracePt t="49390" x="6570663" y="76200"/>
          <p14:tracePt t="49398" x="6570663" y="33338"/>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F4A1C1-7FD1-434A-B5C6-4DBE81098F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a:t>
            </a:fld>
            <a:endParaRPr lang="en-US">
              <a:solidFill>
                <a:prstClr val="black">
                  <a:tint val="75000"/>
                </a:prstClr>
              </a:solidFill>
            </a:endParaRPr>
          </a:p>
        </p:txBody>
      </p:sp>
      <p:sp>
        <p:nvSpPr>
          <p:cNvPr id="5" name="TextBox 4">
            <a:extLst>
              <a:ext uri="{FF2B5EF4-FFF2-40B4-BE49-F238E27FC236}">
                <a16:creationId xmlns:a16="http://schemas.microsoft.com/office/drawing/2014/main" id="{17FD9922-8D03-4E13-B8B5-9A76BFC2C792}"/>
              </a:ext>
            </a:extLst>
          </p:cNvPr>
          <p:cNvSpPr txBox="1"/>
          <p:nvPr/>
        </p:nvSpPr>
        <p:spPr>
          <a:xfrm>
            <a:off x="641838" y="589085"/>
            <a:ext cx="10893670" cy="5632311"/>
          </a:xfrm>
          <a:prstGeom prst="rect">
            <a:avLst/>
          </a:prstGeom>
          <a:noFill/>
        </p:spPr>
        <p:txBody>
          <a:bodyPr wrap="square" rtlCol="0">
            <a:spAutoFit/>
          </a:bodyPr>
          <a:lstStyle/>
          <a:p>
            <a:r>
              <a:rPr lang="en-GB" b="1" i="1" u="sng"/>
              <a:t>For each module:</a:t>
            </a:r>
          </a:p>
          <a:p>
            <a:endParaRPr lang="en-GB"/>
          </a:p>
          <a:p>
            <a:pPr marL="285750" indent="-285750">
              <a:buFont typeface="Arial" panose="020B0604020202020204" pitchFamily="34" charset="0"/>
              <a:buChar char="•"/>
            </a:pPr>
            <a:r>
              <a:rPr lang="en-GB"/>
              <a:t>Start recording with section header in view and introduce what you’re going to talk about</a:t>
            </a:r>
          </a:p>
          <a:p>
            <a:pPr marL="285750" indent="-285750">
              <a:buFont typeface="Arial" panose="020B0604020202020204" pitchFamily="34" charset="0"/>
              <a:buChar char="•"/>
            </a:pPr>
            <a:r>
              <a:rPr lang="en-GB"/>
              <a:t>Keep explanations simple</a:t>
            </a:r>
          </a:p>
          <a:p>
            <a:pPr marL="285750" indent="-285750">
              <a:buFont typeface="Arial" panose="020B0604020202020204" pitchFamily="34" charset="0"/>
              <a:buChar char="•"/>
            </a:pPr>
            <a:r>
              <a:rPr lang="en-GB"/>
              <a:t>Focus on functionality over code</a:t>
            </a:r>
          </a:p>
          <a:p>
            <a:pPr marL="285750" indent="-285750">
              <a:buFont typeface="Arial" panose="020B0604020202020204" pitchFamily="34" charset="0"/>
              <a:buChar char="•"/>
            </a:pPr>
            <a:r>
              <a:rPr lang="en-GB"/>
              <a:t>Script around a demonstration</a:t>
            </a:r>
          </a:p>
          <a:p>
            <a:pPr marL="285750" indent="-285750">
              <a:buFont typeface="Arial" panose="020B0604020202020204" pitchFamily="34" charset="0"/>
              <a:buChar char="•"/>
            </a:pPr>
            <a:r>
              <a:rPr lang="en-GB"/>
              <a:t>Pass over to the next person speaking at end of recording</a:t>
            </a:r>
          </a:p>
          <a:p>
            <a:pPr marL="285750" indent="-285750">
              <a:buFont typeface="Arial" panose="020B0604020202020204" pitchFamily="34" charset="0"/>
              <a:buChar char="•"/>
            </a:pPr>
            <a:r>
              <a:rPr lang="en-GB" u="sng"/>
              <a:t>Make sure slides have presentation title and date at the bottom</a:t>
            </a:r>
          </a:p>
          <a:p>
            <a:endParaRPr lang="en-GB"/>
          </a:p>
          <a:p>
            <a:r>
              <a:rPr lang="en-GB" b="1" i="1" u="sng"/>
              <a:t>Advice from Rob</a:t>
            </a:r>
          </a:p>
          <a:p>
            <a:endParaRPr lang="en-GB" b="1" i="1" u="sng"/>
          </a:p>
          <a:p>
            <a:pPr marL="285750" indent="-285750">
              <a:buFont typeface="Arial" panose="020B0604020202020204" pitchFamily="34" charset="0"/>
              <a:buChar char="•"/>
            </a:pPr>
            <a:r>
              <a:rPr lang="en-GB"/>
              <a:t>focus on the important elements (not, e.g., how to log in);</a:t>
            </a:r>
          </a:p>
          <a:p>
            <a:pPr marL="285750" indent="-285750">
              <a:buFont typeface="Arial" panose="020B0604020202020204" pitchFamily="34" charset="0"/>
              <a:buChar char="•"/>
            </a:pPr>
            <a:r>
              <a:rPr lang="en-GB"/>
              <a:t>provide helpful narration;</a:t>
            </a:r>
          </a:p>
          <a:p>
            <a:pPr marL="285750" indent="-285750">
              <a:buFont typeface="Arial" panose="020B0604020202020204" pitchFamily="34" charset="0"/>
              <a:buChar char="•"/>
            </a:pPr>
            <a:r>
              <a:rPr lang="en-GB"/>
              <a:t>grab the audience's attention in the first 60 seconds (state a startling fact / quotation / question / anecdote);</a:t>
            </a:r>
          </a:p>
          <a:p>
            <a:pPr marL="285750" indent="-285750">
              <a:buFont typeface="Arial" panose="020B0604020202020204" pitchFamily="34" charset="0"/>
              <a:buChar char="•"/>
            </a:pPr>
            <a:r>
              <a:rPr lang="en-GB"/>
              <a:t>focus on the main accomplishments: technical achievements, your evaluation, how well you met your specification;</a:t>
            </a:r>
          </a:p>
          <a:p>
            <a:pPr marL="285750" indent="-285750">
              <a:buFont typeface="Arial" panose="020B0604020202020204" pitchFamily="34" charset="0"/>
              <a:buChar char="•"/>
            </a:pPr>
            <a:r>
              <a:rPr lang="en-GB"/>
              <a:t>include a brief conclusion;</a:t>
            </a:r>
          </a:p>
          <a:p>
            <a:pPr marL="285750" indent="-285750">
              <a:buFont typeface="Arial" panose="020B0604020202020204" pitchFamily="34" charset="0"/>
              <a:buChar char="•"/>
            </a:pPr>
            <a:r>
              <a:rPr lang="en-GB"/>
              <a:t>creativity is encouraged (one group last year presented a portion of theirs as a parodic infomercial...this went down very well and was very entertaining).</a:t>
            </a:r>
          </a:p>
        </p:txBody>
      </p:sp>
      <p:sp>
        <p:nvSpPr>
          <p:cNvPr id="6" name="Date Placeholder 11">
            <a:extLst>
              <a:ext uri="{FF2B5EF4-FFF2-40B4-BE49-F238E27FC236}">
                <a16:creationId xmlns:a16="http://schemas.microsoft.com/office/drawing/2014/main" id="{4CE7769A-7B47-D5DA-6706-E7F6D0F2FE2C}"/>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12">
            <a:extLst>
              <a:ext uri="{FF2B5EF4-FFF2-40B4-BE49-F238E27FC236}">
                <a16:creationId xmlns:a16="http://schemas.microsoft.com/office/drawing/2014/main" id="{84A28809-781D-0A41-4347-738C5F7B70DF}"/>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280685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408A-C95B-7F7A-F3C9-14C2D764179B}"/>
              </a:ext>
            </a:extLst>
          </p:cNvPr>
          <p:cNvSpPr>
            <a:spLocks noGrp="1"/>
          </p:cNvSpPr>
          <p:nvPr>
            <p:ph type="title"/>
          </p:nvPr>
        </p:nvSpPr>
        <p:spPr/>
        <p:txBody>
          <a:bodyPr/>
          <a:lstStyle/>
          <a:p>
            <a:r>
              <a:rPr lang="en-CN"/>
              <a:t>Model Selection &amp; Evalution - NER</a:t>
            </a:r>
          </a:p>
        </p:txBody>
      </p:sp>
      <p:sp>
        <p:nvSpPr>
          <p:cNvPr id="3" name="Content Placeholder 2">
            <a:extLst>
              <a:ext uri="{FF2B5EF4-FFF2-40B4-BE49-F238E27FC236}">
                <a16:creationId xmlns:a16="http://schemas.microsoft.com/office/drawing/2014/main" id="{BB98C9BF-41B6-8099-2A16-2A0BB426BD59}"/>
              </a:ext>
            </a:extLst>
          </p:cNvPr>
          <p:cNvSpPr>
            <a:spLocks noGrp="1"/>
          </p:cNvSpPr>
          <p:nvPr>
            <p:ph idx="1"/>
          </p:nvPr>
        </p:nvSpPr>
        <p:spPr>
          <a:xfrm>
            <a:off x="838200" y="1847850"/>
            <a:ext cx="10515600" cy="4351338"/>
          </a:xfrm>
        </p:spPr>
        <p:txBody>
          <a:bodyPr>
            <a:normAutofit/>
          </a:bodyPr>
          <a:lstStyle/>
          <a:p>
            <a:r>
              <a:rPr lang="en-CN" sz="2400"/>
              <a:t>Model Selection (on validation set):</a:t>
            </a:r>
          </a:p>
          <a:p>
            <a:endParaRPr lang="en-CN" sz="2400"/>
          </a:p>
          <a:p>
            <a:endParaRPr lang="en-CN" sz="2400"/>
          </a:p>
          <a:p>
            <a:endParaRPr lang="en-CN" sz="2400"/>
          </a:p>
          <a:p>
            <a:endParaRPr lang="en-CN" sz="2400"/>
          </a:p>
          <a:p>
            <a:endParaRPr lang="en-CN" sz="2400"/>
          </a:p>
          <a:p>
            <a:r>
              <a:rPr lang="en-US" sz="2400"/>
              <a:t>Performance on test set: 60% F1 for all entities, 51% F1 for ORGs</a:t>
            </a:r>
          </a:p>
          <a:p>
            <a:r>
              <a:rPr lang="en-CN" sz="2400"/>
              <a:t>77% for all entities and 67% F1 for ORGs if consider partial matching – e.g. “Google Art” (true entity) and “Google” (identified entity)</a:t>
            </a:r>
          </a:p>
          <a:p>
            <a:endParaRPr lang="en-CN"/>
          </a:p>
        </p:txBody>
      </p:sp>
      <p:sp>
        <p:nvSpPr>
          <p:cNvPr id="4" name="Date Placeholder 3">
            <a:extLst>
              <a:ext uri="{FF2B5EF4-FFF2-40B4-BE49-F238E27FC236}">
                <a16:creationId xmlns:a16="http://schemas.microsoft.com/office/drawing/2014/main" id="{5F04571A-5C9E-3F98-3702-D54E32CFEF6D}"/>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9AA4ED31-93FE-5F26-9B90-F3E4047B1B3C}"/>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1736BF08-287C-6F4F-792E-914A4BE64F3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a:solidFill>
                <a:prstClr val="black">
                  <a:tint val="75000"/>
                </a:prstClr>
              </a:solidFill>
            </a:endParaRPr>
          </a:p>
        </p:txBody>
      </p:sp>
      <p:pic>
        <p:nvPicPr>
          <p:cNvPr id="7" name="Content Placeholder 7" descr="Table&#10;&#10;Description automatically generated">
            <a:extLst>
              <a:ext uri="{FF2B5EF4-FFF2-40B4-BE49-F238E27FC236}">
                <a16:creationId xmlns:a16="http://schemas.microsoft.com/office/drawing/2014/main" id="{8C554ACB-6B0A-5E7E-E924-64FCD86AF67A}"/>
              </a:ext>
            </a:extLst>
          </p:cNvPr>
          <p:cNvPicPr>
            <a:picLocks noChangeAspect="1"/>
          </p:cNvPicPr>
          <p:nvPr/>
        </p:nvPicPr>
        <p:blipFill rotWithShape="1">
          <a:blip r:embed="rId3"/>
          <a:srcRect l="9612" r="10016"/>
          <a:stretch/>
        </p:blipFill>
        <p:spPr>
          <a:xfrm>
            <a:off x="1670818" y="2341123"/>
            <a:ext cx="8850364" cy="2175754"/>
          </a:xfrm>
          <a:prstGeom prst="rect">
            <a:avLst/>
          </a:prstGeom>
        </p:spPr>
      </p:pic>
      <p:sp>
        <p:nvSpPr>
          <p:cNvPr id="10" name="Frame 9">
            <a:extLst>
              <a:ext uri="{FF2B5EF4-FFF2-40B4-BE49-F238E27FC236}">
                <a16:creationId xmlns:a16="http://schemas.microsoft.com/office/drawing/2014/main" id="{87E69396-E663-FC48-945A-F39E1270DDF7}"/>
              </a:ext>
            </a:extLst>
          </p:cNvPr>
          <p:cNvSpPr/>
          <p:nvPr/>
        </p:nvSpPr>
        <p:spPr>
          <a:xfrm>
            <a:off x="2898210" y="2855934"/>
            <a:ext cx="1366380" cy="313151"/>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Tree>
    <p:extLst>
      <p:ext uri="{BB962C8B-B14F-4D97-AF65-F5344CB8AC3E}">
        <p14:creationId xmlns:p14="http://schemas.microsoft.com/office/powerpoint/2010/main" val="3679323251"/>
      </p:ext>
    </p:extLst>
  </p:cSld>
  <p:clrMapOvr>
    <a:masterClrMapping/>
  </p:clrMapOvr>
  <mc:AlternateContent xmlns:mc="http://schemas.openxmlformats.org/markup-compatibility/2006">
    <mc:Choice xmlns:p14="http://schemas.microsoft.com/office/powerpoint/2010/main" Requires="p14">
      <p:transition spd="slow" p14:dur="2000" advTm="54800"/>
    </mc:Choice>
    <mc:Fallback>
      <p:transition spd="slow" advTm="54800"/>
    </mc:Fallback>
  </mc:AlternateContent>
  <p:extLst>
    <p:ext uri="{3A86A75C-4F4B-4683-9AE1-C65F6400EC91}">
      <p14:laserTraceLst xmlns:p14="http://schemas.microsoft.com/office/powerpoint/2010/main">
        <p14:tracePtLst>
          <p14:tracePt t="10392" x="10126663" y="2420938"/>
          <p14:tracePt t="10400" x="10101263" y="2420938"/>
          <p14:tracePt t="10407" x="10058400" y="2420938"/>
          <p14:tracePt t="10415" x="9999663" y="2420938"/>
          <p14:tracePt t="10423" x="9872663" y="2420938"/>
          <p14:tracePt t="10431" x="9652000" y="2481263"/>
          <p14:tracePt t="10440" x="9339263" y="2540000"/>
          <p14:tracePt t="10448" x="8932863" y="2616200"/>
          <p14:tracePt t="10456" x="8729663" y="2641600"/>
          <p14:tracePt t="10464" x="7993063" y="2794000"/>
          <p14:tracePt t="10472" x="7780338" y="2811463"/>
          <p14:tracePt t="10486" x="7348538" y="2870200"/>
          <p14:tracePt t="10491" x="6959600" y="2895600"/>
          <p14:tracePt t="10497" x="6621463" y="2928938"/>
          <p14:tracePt t="10505" x="6291263" y="2954338"/>
          <p14:tracePt t="10513" x="5943600" y="3005138"/>
          <p14:tracePt t="10521" x="5664200" y="3048000"/>
          <p14:tracePt t="10529" x="5410200" y="3081338"/>
          <p14:tracePt t="10539" x="5291138" y="3090863"/>
          <p14:tracePt t="10545" x="5080000" y="3124200"/>
          <p14:tracePt t="10560" x="4884738" y="3149600"/>
          <p14:tracePt t="10571" x="4724400" y="3200400"/>
          <p14:tracePt t="10572" x="4673600" y="3208338"/>
          <p14:tracePt t="10588" x="4452938" y="3284538"/>
          <p14:tracePt t="10884" x="4437063" y="3284538"/>
          <p14:tracePt t="10893" x="4411663" y="3284538"/>
          <p14:tracePt t="10900" x="4351338" y="3284538"/>
          <p14:tracePt t="10908" x="4300538" y="3284538"/>
          <p14:tracePt t="10919" x="4216400" y="3284538"/>
          <p14:tracePt t="10924" x="4140200" y="3284538"/>
          <p14:tracePt t="10932" x="4030663" y="3302000"/>
          <p14:tracePt t="10941" x="3903663" y="3319463"/>
          <p14:tracePt t="10949" x="3657600" y="3335338"/>
          <p14:tracePt t="10957" x="3497263" y="3344863"/>
          <p14:tracePt t="10965" x="3335338" y="3344863"/>
          <p14:tracePt t="10973" x="3149600" y="3360738"/>
          <p14:tracePt t="10981" x="3065463" y="3378200"/>
          <p14:tracePt t="10989" x="2913063" y="3395663"/>
          <p14:tracePt t="10999" x="2751138" y="3395663"/>
          <p14:tracePt t="11007" x="2616200" y="3421063"/>
          <p14:tracePt t="11017" x="2573338" y="3421063"/>
          <p14:tracePt t="11021" x="2481263" y="3436938"/>
          <p14:tracePt t="11036" x="2420938" y="3436938"/>
          <p14:tracePt t="11040" x="2362200" y="3454400"/>
          <p14:tracePt t="11047" x="2328863" y="3454400"/>
          <p14:tracePt t="11054" x="2319338" y="3462338"/>
          <p14:tracePt t="11062" x="2303463" y="3462338"/>
          <p14:tracePt t="11327" x="2286000" y="3462338"/>
          <p14:tracePt t="11337" x="2252663" y="3462338"/>
          <p14:tracePt t="11344" x="2209800" y="3462338"/>
          <p14:tracePt t="11353" x="2166938" y="3462338"/>
          <p14:tracePt t="11360" x="2133600" y="3462338"/>
          <p14:tracePt t="11369" x="2049463" y="3462338"/>
          <p14:tracePt t="11376" x="2014538" y="3462338"/>
          <p14:tracePt t="11384" x="1938338" y="3462338"/>
          <p14:tracePt t="11392" x="1912938" y="3462338"/>
          <p14:tracePt t="11400" x="1879600" y="3462338"/>
          <p14:tracePt t="11408" x="1854200" y="3462338"/>
          <p14:tracePt t="11416" x="1811338" y="3462338"/>
          <p14:tracePt t="11425" x="1778000" y="3462338"/>
          <p14:tracePt t="11432" x="1760538" y="3462338"/>
          <p14:tracePt t="11441" x="1744663" y="3462338"/>
          <p14:tracePt t="11448" x="1719263" y="3462338"/>
          <p14:tracePt t="11456" x="1701800" y="3462338"/>
          <p14:tracePt t="11465" x="1684338" y="3462338"/>
          <p14:tracePt t="11472" x="1676400" y="3462338"/>
          <p14:tracePt t="11481" x="1643063" y="3462338"/>
          <p14:tracePt t="11489" x="1625600" y="3479800"/>
          <p14:tracePt t="11497" x="1617663" y="3479800"/>
          <p14:tracePt t="11505" x="1582738" y="3479800"/>
          <p14:tracePt t="11513" x="1566863" y="3479800"/>
          <p14:tracePt t="11521" x="1557338" y="3479800"/>
          <p14:tracePt t="11529" x="1524000" y="3479800"/>
          <p14:tracePt t="11538" x="1506538" y="3479800"/>
          <p14:tracePt t="11546" x="1490663" y="3479800"/>
          <p14:tracePt t="11554" x="1481138" y="3479800"/>
          <p14:tracePt t="11562" x="1465263" y="3479800"/>
          <p14:tracePt t="11572" x="1447800" y="3479800"/>
          <p14:tracePt t="11579" x="1430338" y="3479800"/>
          <p14:tracePt t="11593" x="1422400" y="3479800"/>
          <p14:tracePt t="14366" x="1465263" y="3462338"/>
          <p14:tracePt t="14374" x="1506538" y="3436938"/>
          <p14:tracePt t="14382" x="1566863" y="3403600"/>
          <p14:tracePt t="14390" x="1625600" y="3378200"/>
          <p14:tracePt t="14398" x="1701800" y="3344863"/>
          <p14:tracePt t="14406" x="1795463" y="3302000"/>
          <p14:tracePt t="14415" x="1879600" y="3259138"/>
          <p14:tracePt t="14422" x="1973263" y="3208338"/>
          <p14:tracePt t="14436" x="2065338" y="3182938"/>
          <p14:tracePt t="14450" x="2243138" y="3090863"/>
          <p14:tracePt t="14463" x="2344738" y="3065463"/>
          <p14:tracePt t="14465" x="2420938" y="3014663"/>
          <p14:tracePt t="14487" x="2573338" y="2954338"/>
          <p14:tracePt t="14488" x="2633663" y="2946400"/>
          <p14:tracePt t="14498" x="2659063" y="2928938"/>
          <p14:tracePt t="14512" x="2760663" y="2895600"/>
          <p14:tracePt t="14520" x="2811463" y="2870200"/>
          <p14:tracePt t="14527" x="2836863" y="2870200"/>
          <p14:tracePt t="14537" x="2870200" y="2852738"/>
          <p14:tracePt t="14543" x="2887663" y="2852738"/>
          <p14:tracePt t="14553" x="2895600" y="2852738"/>
          <p14:tracePt t="14560" x="2895600" y="2836863"/>
          <p14:tracePt t="14570" x="2913063" y="2836863"/>
          <p14:tracePt t="14696" x="2895600" y="2852738"/>
          <p14:tracePt t="14729" x="2895600" y="2870200"/>
          <p14:tracePt t="14737" x="2887663" y="2870200"/>
          <p14:tracePt t="14744" x="2887663" y="2887663"/>
          <p14:tracePt t="14761" x="2887663" y="2895600"/>
          <p14:tracePt t="14785" x="2870200" y="2895600"/>
          <p14:tracePt t="14793" x="2870200" y="2913063"/>
          <p14:tracePt t="14825" x="2870200" y="2928938"/>
          <p14:tracePt t="14841" x="2870200" y="2946400"/>
          <p14:tracePt t="14857" x="2870200" y="2954338"/>
          <p14:tracePt t="14874" x="2870200" y="2971800"/>
          <p14:tracePt t="14890" x="2887663" y="2989263"/>
          <p14:tracePt t="14906" x="2887663" y="3005138"/>
          <p14:tracePt t="14915" x="2895600" y="3014663"/>
          <p14:tracePt t="14930" x="2895600" y="3030538"/>
          <p14:tracePt t="14946" x="2913063" y="3030538"/>
          <p14:tracePt t="14954" x="2913063" y="3048000"/>
          <p14:tracePt t="18392" x="2928938" y="3048000"/>
          <p14:tracePt t="18408" x="2946400" y="3048000"/>
          <p14:tracePt t="18424" x="2954338" y="3048000"/>
          <p14:tracePt t="18433" x="2989263" y="3048000"/>
          <p14:tracePt t="18441" x="3014663" y="3048000"/>
          <p14:tracePt t="18449" x="3065463" y="3048000"/>
          <p14:tracePt t="18457" x="3106738" y="3048000"/>
          <p14:tracePt t="18466" x="3167063" y="3048000"/>
          <p14:tracePt t="18473" x="3208338" y="3048000"/>
          <p14:tracePt t="18481" x="3302000" y="3048000"/>
          <p14:tracePt t="18489" x="3378200" y="3048000"/>
          <p14:tracePt t="18497" x="3454400" y="3048000"/>
          <p14:tracePt t="18505" x="3556000" y="3048000"/>
          <p14:tracePt t="18513" x="3649663" y="3030538"/>
          <p14:tracePt t="18522" x="3733800" y="3014663"/>
          <p14:tracePt t="18530" x="3843338" y="3005138"/>
          <p14:tracePt t="18538" x="3944938" y="2989263"/>
          <p14:tracePt t="18546" x="4046538" y="2989263"/>
          <p14:tracePt t="18553" x="4165600" y="2989263"/>
          <p14:tracePt t="18561" x="4259263" y="2971800"/>
          <p14:tracePt t="18570" x="4300538" y="2971800"/>
          <p14:tracePt t="18578" x="4360863" y="2971800"/>
          <p14:tracePt t="18587" x="4419600" y="2971800"/>
          <p14:tracePt t="18594" x="4470400" y="2971800"/>
          <p14:tracePt t="18604" x="4529138" y="2971800"/>
          <p14:tracePt t="18611" x="4554538" y="2971800"/>
          <p14:tracePt t="18620" x="4589463" y="2971800"/>
          <p14:tracePt t="18626" x="4614863" y="2971800"/>
          <p14:tracePt t="18638" x="4630738" y="2971800"/>
          <p14:tracePt t="18643" x="4648200" y="2971800"/>
          <p14:tracePt t="18654" x="4665663" y="2971800"/>
          <p14:tracePt t="18659" x="4691063" y="2971800"/>
          <p14:tracePt t="18670" x="4706938" y="2971800"/>
          <p14:tracePt t="18675" x="4724400" y="2971800"/>
          <p14:tracePt t="18690" x="4732338" y="2971800"/>
          <p14:tracePt t="18699" x="4767263" y="2971800"/>
          <p14:tracePt t="18715" x="4783138" y="2971800"/>
          <p14:tracePt t="18731" x="4792663" y="2971800"/>
          <p14:tracePt t="18739" x="4808538" y="2971800"/>
          <p14:tracePt t="18747" x="4826000" y="2971800"/>
          <p14:tracePt t="18755" x="4843463" y="2971800"/>
          <p14:tracePt t="18771" x="4859338" y="2971800"/>
          <p14:tracePt t="18779" x="4868863" y="2971800"/>
          <p14:tracePt t="18787" x="4884738" y="2971800"/>
          <p14:tracePt t="18795" x="4902200" y="2971800"/>
          <p14:tracePt t="18803" x="4919663" y="2954338"/>
          <p14:tracePt t="18811" x="4927600" y="2954338"/>
          <p14:tracePt t="18827" x="4945063" y="2954338"/>
          <p14:tracePt t="18844" x="4960938" y="2954338"/>
          <p14:tracePt t="18860" x="4978400" y="2954338"/>
          <p14:tracePt t="18869" x="4978400" y="2946400"/>
          <p14:tracePt t="18876" x="4986338" y="2946400"/>
          <p14:tracePt t="18892" x="5003800" y="2946400"/>
          <p14:tracePt t="18908" x="5021263" y="2946400"/>
          <p14:tracePt t="18924" x="5037138" y="2946400"/>
          <p14:tracePt t="18940" x="5046663" y="2946400"/>
          <p14:tracePt t="18957" x="5062538" y="2946400"/>
          <p14:tracePt t="18965" x="5080000" y="2946400"/>
          <p14:tracePt t="18973" x="5097463" y="2946400"/>
          <p14:tracePt t="18981" x="5113338" y="2946400"/>
          <p14:tracePt t="18989" x="5122863" y="2946400"/>
          <p14:tracePt t="18997" x="5138738" y="2946400"/>
          <p14:tracePt t="19005" x="5173663" y="2946400"/>
          <p14:tracePt t="19013" x="5181600" y="2946400"/>
          <p14:tracePt t="19021" x="5214938" y="2946400"/>
          <p14:tracePt t="19029" x="5232400" y="2946400"/>
          <p14:tracePt t="19037" x="5240338" y="2946400"/>
          <p14:tracePt t="19045" x="5275263" y="2946400"/>
          <p14:tracePt t="19053" x="5291138" y="2946400"/>
          <p14:tracePt t="19061" x="5316538" y="2946400"/>
          <p14:tracePt t="19069" x="5334000" y="2946400"/>
          <p14:tracePt t="19078" x="5351463" y="2946400"/>
          <p14:tracePt t="19086" x="5367338" y="2946400"/>
          <p14:tracePt t="19094" x="5376863" y="2946400"/>
          <p14:tracePt t="19110" x="5392738" y="2946400"/>
          <p14:tracePt t="19134" x="5410200" y="2946400"/>
          <p14:tracePt t="19158" x="5427663" y="2946400"/>
          <p14:tracePt t="19190" x="5435600" y="2946400"/>
          <p14:tracePt t="19223" x="5453063" y="2946400"/>
          <p14:tracePt t="19311" x="5453063" y="2954338"/>
          <p14:tracePt t="19376" x="5453063" y="2971800"/>
          <p14:tracePt t="19424" x="5468938" y="2971800"/>
          <p14:tracePt t="19456" x="5468938" y="2989263"/>
          <p14:tracePt t="19505" x="5486400" y="2989263"/>
          <p14:tracePt t="19529" x="5486400" y="3005138"/>
          <p14:tracePt t="19577" x="5494338" y="3005138"/>
          <p14:tracePt t="25718" x="5486400" y="3005138"/>
          <p14:tracePt t="25727" x="5468938" y="3005138"/>
          <p14:tracePt t="25736" x="5435600" y="2989263"/>
          <p14:tracePt t="25742" x="5410200" y="2989263"/>
          <p14:tracePt t="25750" x="5376863" y="2989263"/>
          <p14:tracePt t="25758" x="5334000" y="2971800"/>
          <p14:tracePt t="25769" x="5316538" y="2971800"/>
          <p14:tracePt t="25775" x="5240338" y="2971800"/>
          <p14:tracePt t="25783" x="5214938" y="2971800"/>
          <p14:tracePt t="25791" x="5181600" y="2971800"/>
          <p14:tracePt t="25798" x="5113338" y="2971800"/>
          <p14:tracePt t="25807" x="5062538" y="2971800"/>
          <p14:tracePt t="25815" x="5003800" y="2971800"/>
          <p14:tracePt t="25824" x="4986338" y="2971800"/>
          <p14:tracePt t="25832" x="4945063" y="2971800"/>
          <p14:tracePt t="25840" x="4902200" y="2971800"/>
          <p14:tracePt t="25848" x="4868863" y="2971800"/>
          <p14:tracePt t="25856" x="4826000" y="2971800"/>
          <p14:tracePt t="25864" x="4792663" y="2971800"/>
          <p14:tracePt t="25872" x="4767263" y="2989263"/>
          <p14:tracePt t="25880" x="4749800" y="2989263"/>
          <p14:tracePt t="25888" x="4724400" y="2989263"/>
          <p14:tracePt t="25897" x="4706938" y="2989263"/>
          <p14:tracePt t="25904" x="4691063" y="2989263"/>
          <p14:tracePt t="25912" x="4673600" y="2989263"/>
          <p14:tracePt t="25928" x="4665663" y="2989263"/>
          <p14:tracePt t="25976" x="4648200" y="2989263"/>
          <p14:tracePt t="26033" x="4630738" y="2971800"/>
          <p14:tracePt t="26057" x="4614863" y="2971800"/>
          <p14:tracePt t="26073" x="4605338" y="2971800"/>
          <p14:tracePt t="26081" x="4589463" y="2971800"/>
          <p14:tracePt t="26089" x="4554538" y="2971800"/>
          <p14:tracePt t="26097" x="4538663" y="2971800"/>
          <p14:tracePt t="26105" x="4495800" y="2971800"/>
          <p14:tracePt t="26114" x="4478338" y="2971800"/>
          <p14:tracePt t="26122" x="4452938" y="2971800"/>
          <p14:tracePt t="26129" x="4411663" y="2971800"/>
          <p14:tracePt t="26137" x="4376738" y="2971800"/>
          <p14:tracePt t="26146" x="4351338" y="2971800"/>
          <p14:tracePt t="26153" x="4318000" y="2971800"/>
          <p14:tracePt t="26162" x="4300538" y="2971800"/>
          <p14:tracePt t="26170" x="4284663" y="2971800"/>
          <p14:tracePt t="26178" x="4259263" y="2971800"/>
          <p14:tracePt t="26194" x="4241800" y="2971800"/>
          <p14:tracePt t="29139" x="4259263" y="2971800"/>
          <p14:tracePt t="29155" x="4259263" y="2989263"/>
          <p14:tracePt t="29164" x="4284663" y="3005138"/>
          <p14:tracePt t="29171" x="4300538" y="3030538"/>
          <p14:tracePt t="29180" x="4351338" y="3081338"/>
          <p14:tracePt t="29188" x="4376738" y="3106738"/>
          <p14:tracePt t="29196" x="4437063" y="3167063"/>
          <p14:tracePt t="29204" x="4478338" y="3225800"/>
          <p14:tracePt t="29214" x="4538663" y="3284538"/>
          <p14:tracePt t="29226" x="4589463" y="3360738"/>
          <p14:tracePt t="29240" x="4630738" y="3436938"/>
          <p14:tracePt t="29241" x="4691063" y="3513138"/>
          <p14:tracePt t="29263" x="4808538" y="3733800"/>
          <p14:tracePt t="29274" x="4859338" y="3810000"/>
          <p14:tracePt t="29281" x="4884738" y="3886200"/>
          <p14:tracePt t="29287" x="4919663" y="3962400"/>
          <p14:tracePt t="29298" x="4927600" y="4021138"/>
          <p14:tracePt t="29308" x="4960938" y="4097338"/>
          <p14:tracePt t="29315" x="4960938" y="4122738"/>
          <p14:tracePt t="29320" x="4986338" y="4165600"/>
          <p14:tracePt t="29330" x="4986338" y="4224338"/>
          <p14:tracePt t="29337" x="5003800" y="4275138"/>
          <p14:tracePt t="29345" x="5003800" y="4300538"/>
          <p14:tracePt t="29354" x="5021263" y="4335463"/>
          <p14:tracePt t="29361" x="5021263" y="4351338"/>
          <p14:tracePt t="29369" x="5021263" y="4376738"/>
          <p14:tracePt t="29374" x="5021263" y="4394200"/>
          <p14:tracePt t="29387" x="5021263" y="4411663"/>
          <p14:tracePt t="29391" x="5021263" y="4419600"/>
          <p14:tracePt t="29404" x="5021263" y="4437063"/>
          <p14:tracePt t="29409" x="5021263" y="4452938"/>
          <p14:tracePt t="29419" x="5021263" y="4470400"/>
          <p14:tracePt t="29425" x="5021263" y="4478338"/>
          <p14:tracePt t="29437" x="5021263" y="4495800"/>
          <p14:tracePt t="29447" x="5021263" y="4513263"/>
          <p14:tracePt t="29462" x="5021263" y="4529138"/>
          <p14:tracePt t="29486" x="5021263" y="4538663"/>
          <p14:tracePt t="29583" x="5003800" y="4538663"/>
          <p14:tracePt t="29679" x="5003800" y="4554538"/>
          <p14:tracePt t="29712" x="5003800" y="4572000"/>
          <p14:tracePt t="29760" x="5003800" y="4589463"/>
          <p14:tracePt t="29802" x="4986338" y="4589463"/>
          <p14:tracePt t="29817" x="4986338" y="4605338"/>
          <p14:tracePt t="29889" x="4978400" y="4605338"/>
          <p14:tracePt t="29995" x="4978400" y="4589463"/>
          <p14:tracePt t="30002" x="4978400" y="4572000"/>
          <p14:tracePt t="30010" x="4960938" y="4554538"/>
          <p14:tracePt t="48791" x="4884738" y="4572000"/>
          <p14:tracePt t="48802" x="4808538" y="4614863"/>
          <p14:tracePt t="48809" x="4724400" y="4665663"/>
          <p14:tracePt t="48816" x="4665663" y="4706938"/>
          <p14:tracePt t="48823" x="4554538" y="4767263"/>
          <p14:tracePt t="48832" x="4437063" y="4826000"/>
          <p14:tracePt t="48840" x="4318000" y="4868863"/>
          <p14:tracePt t="48848" x="4216400" y="4927600"/>
          <p14:tracePt t="48860" x="4097338" y="4978400"/>
          <p14:tracePt t="48869" x="4005263" y="5003800"/>
          <p14:tracePt t="48882" x="3792538" y="5062538"/>
          <p14:tracePt t="48898" x="3598863" y="5138738"/>
          <p14:tracePt t="48906" x="3479800" y="5173663"/>
          <p14:tracePt t="48915" x="3395663" y="5199063"/>
          <p14:tracePt t="48926" x="3319463" y="5214938"/>
          <p14:tracePt t="48932" x="3208338" y="5240338"/>
          <p14:tracePt t="48940" x="3141663" y="5275263"/>
          <p14:tracePt t="48950" x="3081338" y="5300663"/>
          <p14:tracePt t="48958" x="3030538" y="5300663"/>
          <p14:tracePt t="48970" x="2989263" y="5334000"/>
          <p14:tracePt t="48971" x="2895600" y="5367338"/>
          <p14:tracePt t="48979" x="2870200" y="5376863"/>
          <p14:tracePt t="48987" x="2827338" y="5392738"/>
          <p14:tracePt t="48994" x="2776538" y="5410200"/>
          <p14:tracePt t="49003" x="2751138" y="5427663"/>
          <p14:tracePt t="49009" x="2717800" y="5435600"/>
          <p14:tracePt t="49020" x="2692400" y="5435600"/>
          <p14:tracePt t="49026" x="2659063" y="5453063"/>
          <p14:tracePt t="49036" x="2641600" y="5453063"/>
          <p14:tracePt t="49042" x="2633663" y="5453063"/>
          <p14:tracePt t="49058" x="2616200" y="5453063"/>
          <p14:tracePt t="49066" x="2598738" y="5453063"/>
          <p14:tracePt t="49074" x="2582863" y="5453063"/>
          <p14:tracePt t="49082" x="2557463" y="5453063"/>
          <p14:tracePt t="49090" x="2540000" y="5453063"/>
          <p14:tracePt t="49098" x="2506663" y="5453063"/>
          <p14:tracePt t="49106" x="2481263" y="5453063"/>
          <p14:tracePt t="49114" x="2446338" y="5453063"/>
          <p14:tracePt t="49122" x="2420938" y="5468938"/>
          <p14:tracePt t="49130" x="2387600" y="5468938"/>
          <p14:tracePt t="49138" x="2362200" y="5468938"/>
          <p14:tracePt t="49146" x="2328863" y="5486400"/>
          <p14:tracePt t="49155" x="2286000" y="5486400"/>
          <p14:tracePt t="49162" x="2252663" y="5486400"/>
          <p14:tracePt t="49171" x="2227263" y="5486400"/>
          <p14:tracePt t="49178" x="2192338" y="5494338"/>
          <p14:tracePt t="49187" x="2184400" y="5494338"/>
          <p14:tracePt t="49195" x="2151063" y="5494338"/>
          <p14:tracePt t="49202" x="2133600" y="5511800"/>
          <p14:tracePt t="49210" x="2108200" y="5511800"/>
          <p14:tracePt t="49220" x="2090738" y="5511800"/>
          <p14:tracePt t="49227" x="2074863" y="5511800"/>
          <p14:tracePt t="49236" x="2065338" y="5511800"/>
          <p14:tracePt t="49243" x="2049463" y="5511800"/>
          <p14:tracePt t="49254" x="2049463" y="5529263"/>
          <p14:tracePt t="49259" x="2032000" y="5529263"/>
          <p14:tracePt t="49283" x="2014538" y="5529263"/>
          <p14:tracePt t="49307" x="2014538" y="5545138"/>
          <p14:tracePt t="49315" x="1998663" y="5545138"/>
          <p14:tracePt t="49339" x="1989138" y="5545138"/>
          <p14:tracePt t="49355" x="1989138" y="5554663"/>
          <p14:tracePt t="49372" x="1973263" y="5554663"/>
          <p14:tracePt t="49404" x="1973263" y="5570538"/>
          <p14:tracePt t="49420" x="1955800" y="5570538"/>
          <p14:tracePt t="49508" x="1938338" y="5570538"/>
          <p14:tracePt t="49726" x="1938338" y="5588000"/>
          <p14:tracePt t="49831" x="1938338" y="5605463"/>
          <p14:tracePt t="49872" x="1938338" y="5621338"/>
          <p14:tracePt t="49977" x="1930400" y="5621338"/>
          <p14:tracePt t="50049" x="1912938" y="5621338"/>
          <p14:tracePt t="50114" x="1897063" y="5621338"/>
          <p14:tracePt t="50146" x="1897063" y="5630863"/>
          <p14:tracePt t="50170" x="1879600" y="5630863"/>
          <p14:tracePt t="52583" x="1897063" y="5588000"/>
          <p14:tracePt t="52591" x="1973263" y="5511800"/>
          <p14:tracePt t="52600" x="2049463" y="5427663"/>
          <p14:tracePt t="52608" x="2184400" y="5300663"/>
          <p14:tracePt t="52615" x="2463800" y="5046663"/>
          <p14:tracePt t="52623" x="2717800" y="4826000"/>
          <p14:tracePt t="52632" x="3030538" y="4554538"/>
          <p14:tracePt t="52641" x="3436938" y="4259263"/>
          <p14:tracePt t="52647" x="3810000" y="3970338"/>
          <p14:tracePt t="52656" x="3987800" y="3827463"/>
          <p14:tracePt t="52668" x="4318000" y="3589338"/>
          <p14:tracePt t="52676" x="4648200" y="3344863"/>
          <p14:tracePt t="52686" x="4919663" y="3149600"/>
          <p14:tracePt t="52691" x="5021263" y="3081338"/>
          <p14:tracePt t="52707" x="5621338" y="2700338"/>
          <p14:tracePt t="52716" x="5681663" y="2659063"/>
          <p14:tracePt t="52730" x="6002338" y="2497138"/>
          <p14:tracePt t="52962" x="6053138" y="2463800"/>
          <p14:tracePt t="52970" x="6113463" y="2420938"/>
          <p14:tracePt t="52978" x="6332538" y="2286000"/>
          <p14:tracePt t="52987" x="6570663" y="2125663"/>
          <p14:tracePt t="52994" x="6858000" y="1938338"/>
          <p14:tracePt t="53004" x="7188200" y="1701800"/>
          <p14:tracePt t="53011" x="7586663" y="1465263"/>
          <p14:tracePt t="53020" x="7993063" y="1227138"/>
          <p14:tracePt t="53027" x="8440738" y="973138"/>
          <p14:tracePt t="53036" x="8653463" y="863600"/>
          <p14:tracePt t="53043" x="9024938" y="627063"/>
          <p14:tracePt t="53054" x="9380538" y="431800"/>
          <p14:tracePt t="53059" x="9728200" y="271463"/>
          <p14:tracePt t="53069" x="10007600" y="152400"/>
          <p14:tracePt t="53075" x="10126663" y="101600"/>
          <p14:tracePt t="53086" x="10337800" y="33338"/>
          <p14:tracePt t="53092" x="10396538" y="17463"/>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884A-6942-E265-51DA-4D077B35DBF7}"/>
              </a:ext>
            </a:extLst>
          </p:cNvPr>
          <p:cNvSpPr>
            <a:spLocks noGrp="1"/>
          </p:cNvSpPr>
          <p:nvPr>
            <p:ph type="title"/>
          </p:nvPr>
        </p:nvSpPr>
        <p:spPr>
          <a:xfrm>
            <a:off x="539496" y="365125"/>
            <a:ext cx="11209918" cy="1325563"/>
          </a:xfrm>
        </p:spPr>
        <p:txBody>
          <a:bodyPr/>
          <a:lstStyle/>
          <a:p>
            <a:r>
              <a:rPr lang="en-CN"/>
              <a:t>Model Selection &amp; Evalution - </a:t>
            </a:r>
            <a:r>
              <a:rPr lang="en-US"/>
              <a:t>Sentiment Analysis</a:t>
            </a:r>
          </a:p>
        </p:txBody>
      </p:sp>
      <p:sp>
        <p:nvSpPr>
          <p:cNvPr id="4" name="Date Placeholder 3">
            <a:extLst>
              <a:ext uri="{FF2B5EF4-FFF2-40B4-BE49-F238E27FC236}">
                <a16:creationId xmlns:a16="http://schemas.microsoft.com/office/drawing/2014/main" id="{5FC4C84A-3CEF-14DF-1778-00E0093E2DCE}"/>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96FCFFCC-32C7-FEBB-7CC8-4560F4A43DE4}"/>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F5AA4268-A153-4AEA-2C70-5CC7E4F1E56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a:solidFill>
                <a:prstClr val="black">
                  <a:tint val="75000"/>
                </a:prstClr>
              </a:solidFill>
            </a:endParaRPr>
          </a:p>
        </p:txBody>
      </p:sp>
      <p:pic>
        <p:nvPicPr>
          <p:cNvPr id="8" name="Picture 7">
            <a:extLst>
              <a:ext uri="{FF2B5EF4-FFF2-40B4-BE49-F238E27FC236}">
                <a16:creationId xmlns:a16="http://schemas.microsoft.com/office/drawing/2014/main" id="{CDB9DCCA-C49F-2CC6-8837-E5ED6C6E4A03}"/>
              </a:ext>
            </a:extLst>
          </p:cNvPr>
          <p:cNvPicPr>
            <a:picLocks noChangeAspect="1"/>
          </p:cNvPicPr>
          <p:nvPr/>
        </p:nvPicPr>
        <p:blipFill>
          <a:blip r:embed="rId3"/>
          <a:stretch>
            <a:fillRect/>
          </a:stretch>
        </p:blipFill>
        <p:spPr>
          <a:xfrm>
            <a:off x="3428113" y="4148285"/>
            <a:ext cx="4470400" cy="1803400"/>
          </a:xfrm>
          <a:prstGeom prst="rect">
            <a:avLst/>
          </a:prstGeom>
        </p:spPr>
      </p:pic>
      <p:sp>
        <p:nvSpPr>
          <p:cNvPr id="9" name="TextBox 8">
            <a:extLst>
              <a:ext uri="{FF2B5EF4-FFF2-40B4-BE49-F238E27FC236}">
                <a16:creationId xmlns:a16="http://schemas.microsoft.com/office/drawing/2014/main" id="{558D2DD0-71B0-6D22-90D2-6F5750791011}"/>
              </a:ext>
            </a:extLst>
          </p:cNvPr>
          <p:cNvSpPr txBox="1"/>
          <p:nvPr/>
        </p:nvSpPr>
        <p:spPr>
          <a:xfrm>
            <a:off x="539496" y="2345207"/>
            <a:ext cx="2438400" cy="923330"/>
          </a:xfrm>
          <a:prstGeom prst="rect">
            <a:avLst/>
          </a:prstGeom>
          <a:noFill/>
        </p:spPr>
        <p:txBody>
          <a:bodyPr wrap="square" rtlCol="0">
            <a:spAutoFit/>
          </a:bodyPr>
          <a:lstStyle/>
          <a:p>
            <a:r>
              <a:rPr lang="en-US"/>
              <a:t>Different models on our own validation dataset</a:t>
            </a:r>
          </a:p>
        </p:txBody>
      </p:sp>
      <p:sp>
        <p:nvSpPr>
          <p:cNvPr id="10" name="TextBox 9">
            <a:extLst>
              <a:ext uri="{FF2B5EF4-FFF2-40B4-BE49-F238E27FC236}">
                <a16:creationId xmlns:a16="http://schemas.microsoft.com/office/drawing/2014/main" id="{9A42F524-CEF9-4E15-E4EC-52951B97880F}"/>
              </a:ext>
            </a:extLst>
          </p:cNvPr>
          <p:cNvSpPr txBox="1"/>
          <p:nvPr/>
        </p:nvSpPr>
        <p:spPr>
          <a:xfrm>
            <a:off x="539496" y="4346691"/>
            <a:ext cx="2634473" cy="923330"/>
          </a:xfrm>
          <a:prstGeom prst="rect">
            <a:avLst/>
          </a:prstGeom>
          <a:noFill/>
        </p:spPr>
        <p:txBody>
          <a:bodyPr wrap="square" rtlCol="0">
            <a:spAutoFit/>
          </a:bodyPr>
          <a:lstStyle/>
          <a:p>
            <a:r>
              <a:rPr lang="en-US"/>
              <a:t>Chosen model on our own test dataset with overall accuracy 82%</a:t>
            </a:r>
          </a:p>
        </p:txBody>
      </p:sp>
      <p:pic>
        <p:nvPicPr>
          <p:cNvPr id="12" name="Picture 11">
            <a:extLst>
              <a:ext uri="{FF2B5EF4-FFF2-40B4-BE49-F238E27FC236}">
                <a16:creationId xmlns:a16="http://schemas.microsoft.com/office/drawing/2014/main" id="{A8D6C8A4-E8BD-E78B-49D8-2A31FA67788C}"/>
              </a:ext>
            </a:extLst>
          </p:cNvPr>
          <p:cNvPicPr>
            <a:picLocks noChangeAspect="1"/>
          </p:cNvPicPr>
          <p:nvPr/>
        </p:nvPicPr>
        <p:blipFill>
          <a:blip r:embed="rId4"/>
          <a:stretch>
            <a:fillRect/>
          </a:stretch>
        </p:blipFill>
        <p:spPr>
          <a:xfrm>
            <a:off x="3454400" y="1909836"/>
            <a:ext cx="7899400" cy="2019300"/>
          </a:xfrm>
          <a:prstGeom prst="rect">
            <a:avLst/>
          </a:prstGeom>
        </p:spPr>
      </p:pic>
      <p:sp>
        <p:nvSpPr>
          <p:cNvPr id="11" name="Frame 10">
            <a:extLst>
              <a:ext uri="{FF2B5EF4-FFF2-40B4-BE49-F238E27FC236}">
                <a16:creationId xmlns:a16="http://schemas.microsoft.com/office/drawing/2014/main" id="{C8931438-B052-5BF0-1D1A-A6D75081B643}"/>
              </a:ext>
            </a:extLst>
          </p:cNvPr>
          <p:cNvSpPr/>
          <p:nvPr/>
        </p:nvSpPr>
        <p:spPr>
          <a:xfrm>
            <a:off x="3581400" y="2345207"/>
            <a:ext cx="3962400" cy="33075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Tree>
    <p:extLst>
      <p:ext uri="{BB962C8B-B14F-4D97-AF65-F5344CB8AC3E}">
        <p14:creationId xmlns:p14="http://schemas.microsoft.com/office/powerpoint/2010/main" val="2340777975"/>
      </p:ext>
    </p:extLst>
  </p:cSld>
  <p:clrMapOvr>
    <a:masterClrMapping/>
  </p:clrMapOvr>
  <mc:AlternateContent xmlns:mc="http://schemas.openxmlformats.org/markup-compatibility/2006" xmlns:p14="http://schemas.microsoft.com/office/powerpoint/2010/main">
    <mc:Choice Requires="p14">
      <p:transition spd="slow" p14:dur="2000" advTm="82185"/>
    </mc:Choice>
    <mc:Fallback xmlns="">
      <p:transition spd="slow" advTm="82185"/>
    </mc:Fallback>
  </mc:AlternateContent>
  <p:extLst>
    <p:ext uri="{3A86A75C-4F4B-4683-9AE1-C65F6400EC91}">
      <p14:laserTraceLst xmlns:p14="http://schemas.microsoft.com/office/powerpoint/2010/main">
        <p14:tracePtLst>
          <p14:tracePt t="123" x="3716338" y="3454400"/>
          <p14:tracePt t="133" x="3708400" y="3454400"/>
          <p14:tracePt t="139" x="3690938" y="3454400"/>
          <p14:tracePt t="149" x="3675063" y="3454400"/>
          <p14:tracePt t="156" x="3657600" y="3454400"/>
          <p14:tracePt t="166" x="3649663" y="3454400"/>
          <p14:tracePt t="182" x="3632200" y="3454400"/>
          <p14:tracePt t="188" x="3598863" y="3454400"/>
          <p14:tracePt t="205" x="3589338" y="3454400"/>
          <p14:tracePt t="213" x="3573463" y="3454400"/>
          <p14:tracePt t="221" x="3556000" y="3454400"/>
          <p14:tracePt t="229" x="3538538" y="3454400"/>
          <p14:tracePt t="237" x="3522663" y="3454400"/>
          <p14:tracePt t="246" x="3513138" y="3454400"/>
          <p14:tracePt t="254" x="3497263" y="3454400"/>
          <p14:tracePt t="262" x="3479800" y="3454400"/>
          <p14:tracePt t="270" x="3462338" y="3454400"/>
          <p14:tracePt t="278" x="3454400" y="3454400"/>
          <p14:tracePt t="286" x="3421063" y="3454400"/>
          <p14:tracePt t="294" x="3403600" y="3436938"/>
          <p14:tracePt t="302" x="3395663" y="3436938"/>
          <p14:tracePt t="310" x="3378200" y="3436938"/>
          <p14:tracePt t="319" x="3344863" y="3421063"/>
          <p14:tracePt t="326" x="3335338" y="3421063"/>
          <p14:tracePt t="335" x="3319463" y="3421063"/>
          <p14:tracePt t="343" x="3284538" y="3403600"/>
          <p14:tracePt t="351" x="3268663" y="3403600"/>
          <p14:tracePt t="359" x="3259138" y="3395663"/>
          <p14:tracePt t="368" x="3243263" y="3395663"/>
          <p14:tracePt t="376" x="3225800" y="3395663"/>
          <p14:tracePt t="400" x="3208338" y="3395663"/>
          <p14:tracePt t="449" x="3208338" y="3403600"/>
          <p14:tracePt t="474" x="3225800" y="3403600"/>
          <p14:tracePt t="490" x="3243263" y="3403600"/>
          <p14:tracePt t="500" x="3243263" y="3421063"/>
          <p14:tracePt t="516" x="3259138" y="3421063"/>
          <p14:tracePt t="522" x="3268663" y="3436938"/>
          <p14:tracePt t="533" x="3268663" y="3454400"/>
          <p14:tracePt t="538" x="3284538" y="3454400"/>
          <p14:tracePt t="547" x="3284538" y="3462338"/>
          <p14:tracePt t="555" x="3284538" y="3479800"/>
          <p14:tracePt t="563" x="3302000" y="3497263"/>
          <p14:tracePt t="580" x="3302000" y="3513138"/>
          <p14:tracePt t="604" x="3302000" y="3522663"/>
          <p14:tracePt t="612" x="3284538" y="3522663"/>
          <p14:tracePt t="621" x="3268663" y="3522663"/>
          <p14:tracePt t="628" x="3259138" y="3522663"/>
          <p14:tracePt t="637" x="3243263" y="3522663"/>
          <p14:tracePt t="645" x="3225800" y="3522663"/>
          <p14:tracePt t="661" x="3208338" y="3522663"/>
          <p14:tracePt t="670" x="3200400" y="3522663"/>
          <p14:tracePt t="686" x="3182938" y="3522663"/>
          <p14:tracePt t="3850" x="3182938" y="3538538"/>
          <p14:tracePt t="3858" x="3182938" y="3556000"/>
          <p14:tracePt t="3867" x="3182938" y="3589338"/>
          <p14:tracePt t="3874" x="3182938" y="3598863"/>
          <p14:tracePt t="3883" x="3182938" y="3632200"/>
          <p14:tracePt t="3890" x="3182938" y="3657600"/>
          <p14:tracePt t="3900" x="3182938" y="3690938"/>
          <p14:tracePt t="3907" x="3182938" y="3708400"/>
          <p14:tracePt t="3916" x="3182938" y="3733800"/>
          <p14:tracePt t="3923" x="3182938" y="3751263"/>
          <p14:tracePt t="3933" x="3182938" y="3767138"/>
          <p14:tracePt t="3939" x="3182938" y="3776663"/>
          <p14:tracePt t="3956" x="3182938" y="3810000"/>
          <p14:tracePt t="3972" x="3182938" y="3827463"/>
          <p14:tracePt t="3988" x="3182938" y="3843338"/>
          <p14:tracePt t="3997" x="3182938" y="3852863"/>
          <p14:tracePt t="4013" x="3182938" y="3868738"/>
          <p14:tracePt t="4037" x="3182938" y="3886200"/>
          <p14:tracePt t="4062" x="3182938" y="3903663"/>
          <p14:tracePt t="4135" x="3182938" y="3911600"/>
          <p14:tracePt t="4143" x="3200400" y="3911600"/>
          <p14:tracePt t="4159" x="3208338" y="3911600"/>
          <p14:tracePt t="4167" x="3225800" y="3911600"/>
          <p14:tracePt t="4176" x="3259138" y="3911600"/>
          <p14:tracePt t="4184" x="3284538" y="3929063"/>
          <p14:tracePt t="4192" x="3319463" y="3929063"/>
          <p14:tracePt t="4200" x="3344863" y="3944938"/>
          <p14:tracePt t="4208" x="3403600" y="3944938"/>
          <p14:tracePt t="4216" x="3436938" y="3962400"/>
          <p14:tracePt t="4224" x="3479800" y="3962400"/>
          <p14:tracePt t="4233" x="3538538" y="3970338"/>
          <p14:tracePt t="4241" x="3573463" y="3970338"/>
          <p14:tracePt t="4250" x="3598863" y="3970338"/>
          <p14:tracePt t="4257" x="3649663" y="3987800"/>
          <p14:tracePt t="4266" x="3690938" y="3987800"/>
          <p14:tracePt t="4273" x="3733800" y="3987800"/>
          <p14:tracePt t="4283" x="3776663" y="4005263"/>
          <p14:tracePt t="4290" x="3810000" y="4005263"/>
          <p14:tracePt t="4300" x="3843338" y="4005263"/>
          <p14:tracePt t="4306" x="3886200" y="4021138"/>
          <p14:tracePt t="4316" x="3929063" y="4021138"/>
          <p14:tracePt t="4322" x="3962400" y="4021138"/>
          <p14:tracePt t="4333" x="4005263" y="4030663"/>
          <p14:tracePt t="4338" x="4030663" y="4030663"/>
          <p14:tracePt t="4346" x="4064000" y="4030663"/>
          <p14:tracePt t="4354" x="4106863" y="4030663"/>
          <p14:tracePt t="4362" x="4140200" y="4030663"/>
          <p14:tracePt t="4371" x="4165600" y="4030663"/>
          <p14:tracePt t="4379" x="4183063" y="4030663"/>
          <p14:tracePt t="4387" x="4216400" y="4021138"/>
          <p14:tracePt t="4395" x="4224338" y="4021138"/>
          <p14:tracePt t="4403" x="4241800" y="4005263"/>
          <p14:tracePt t="4411" x="4259263" y="4005263"/>
          <p14:tracePt t="4420" x="4284663" y="4005263"/>
          <p14:tracePt t="4427" x="4284663" y="3987800"/>
          <p14:tracePt t="4436" x="4300538" y="3987800"/>
          <p14:tracePt t="4444" x="4318000" y="3987800"/>
          <p14:tracePt t="4452" x="4335463" y="3987800"/>
          <p14:tracePt t="4461" x="4351338" y="3987800"/>
          <p14:tracePt t="4469" x="4360863" y="3987800"/>
          <p14:tracePt t="4485" x="4394200" y="3987800"/>
          <p14:tracePt t="4493" x="4411663" y="3987800"/>
          <p14:tracePt t="4501" x="4419600" y="3987800"/>
          <p14:tracePt t="4509" x="4437063" y="3987800"/>
          <p14:tracePt t="4517" x="4452938" y="3987800"/>
          <p14:tracePt t="4534" x="4470400" y="3987800"/>
          <p14:tracePt t="4541" x="4478338" y="3987800"/>
          <p14:tracePt t="4550" x="4495800" y="3970338"/>
          <p14:tracePt t="4558" x="4513263" y="3970338"/>
          <p14:tracePt t="4566" x="4529138" y="3970338"/>
          <p14:tracePt t="4574" x="4538663" y="3962400"/>
          <p14:tracePt t="4583" x="4554538" y="3962400"/>
          <p14:tracePt t="4591" x="4572000" y="3962400"/>
          <p14:tracePt t="4600" x="4589463" y="3962400"/>
          <p14:tracePt t="4606" x="4605338" y="3962400"/>
          <p14:tracePt t="4623" x="4614863" y="3944938"/>
          <p14:tracePt t="4633" x="4630738" y="3944938"/>
          <p14:tracePt t="4649" x="4648200" y="3944938"/>
          <p14:tracePt t="4663" x="4665663" y="3944938"/>
          <p14:tracePt t="4672" x="4673600" y="3944938"/>
          <p14:tracePt t="4680" x="4691063" y="3944938"/>
          <p14:tracePt t="4688" x="4706938" y="3944938"/>
          <p14:tracePt t="4696" x="4732338" y="3944938"/>
          <p14:tracePt t="4705" x="4749800" y="3944938"/>
          <p14:tracePt t="4713" x="4783138" y="3944938"/>
          <p14:tracePt t="4721" x="4808538" y="3944938"/>
          <p14:tracePt t="4729" x="4826000" y="3944938"/>
          <p14:tracePt t="4737" x="4868863" y="3944938"/>
          <p14:tracePt t="4745" x="4884738" y="3944938"/>
          <p14:tracePt t="4753" x="4919663" y="3944938"/>
          <p14:tracePt t="4761" x="4945063" y="3944938"/>
          <p14:tracePt t="4770" x="4960938" y="3944938"/>
          <p14:tracePt t="4778" x="4978400" y="3944938"/>
          <p14:tracePt t="4786" x="4986338" y="3944938"/>
          <p14:tracePt t="4802" x="5003800" y="3944938"/>
          <p14:tracePt t="13424" x="5021263" y="3944938"/>
          <p14:tracePt t="13433" x="5046663" y="3944938"/>
          <p14:tracePt t="13440" x="5080000" y="3944938"/>
          <p14:tracePt t="13450" x="5113338" y="3944938"/>
          <p14:tracePt t="13457" x="5138738" y="3944938"/>
          <p14:tracePt t="13467" x="5156200" y="3944938"/>
          <p14:tracePt t="13473" x="5181600" y="3944938"/>
          <p14:tracePt t="13483" x="5240338" y="3929063"/>
          <p14:tracePt t="13489" x="5275263" y="3929063"/>
          <p14:tracePt t="13497" x="5316538" y="3929063"/>
          <p14:tracePt t="13506" x="5367338" y="3929063"/>
          <p14:tracePt t="13513" x="5410200" y="3929063"/>
          <p14:tracePt t="13522" x="5435600" y="3929063"/>
          <p14:tracePt t="13530" x="5468938" y="3929063"/>
          <p14:tracePt t="13538" x="5494338" y="3929063"/>
          <p14:tracePt t="13546" x="5529263" y="3911600"/>
          <p14:tracePt t="13554" x="5545138" y="3911600"/>
          <p14:tracePt t="13562" x="5554663" y="3911600"/>
          <p14:tracePt t="13571" x="5570538" y="3911600"/>
          <p14:tracePt t="13579" x="5588000" y="3911600"/>
          <p14:tracePt t="13652" x="5570538" y="3911600"/>
          <p14:tracePt t="13929" x="5588000" y="3911600"/>
          <p14:tracePt t="13937" x="5630863" y="3911600"/>
          <p14:tracePt t="13945" x="5689600" y="3911600"/>
          <p14:tracePt t="13953" x="5783263" y="3911600"/>
          <p14:tracePt t="13961" x="5859463" y="3903663"/>
          <p14:tracePt t="13969" x="5961063" y="3903663"/>
          <p14:tracePt t="13977" x="6062663" y="3903663"/>
          <p14:tracePt t="13986" x="6230938" y="3886200"/>
          <p14:tracePt t="13994" x="6392863" y="3868738"/>
          <p14:tracePt t="14002" x="6561138" y="3868738"/>
          <p14:tracePt t="14010" x="6723063" y="3868738"/>
          <p14:tracePt t="14019" x="6875463" y="3868738"/>
          <p14:tracePt t="14027" x="6992938" y="3868738"/>
          <p14:tracePt t="14035" x="7129463" y="3852863"/>
          <p14:tracePt t="14043" x="7213600" y="3852863"/>
          <p14:tracePt t="14051" x="7264400" y="3843338"/>
          <p14:tracePt t="14059" x="7332663" y="3843338"/>
          <p14:tracePt t="14067" x="7399338" y="3843338"/>
          <p14:tracePt t="14075" x="7442200" y="3843338"/>
          <p14:tracePt t="14084" x="7467600" y="3843338"/>
          <p14:tracePt t="14091" x="7518400" y="3843338"/>
          <p14:tracePt t="14100" x="7526338" y="3843338"/>
          <p14:tracePt t="14116" x="7543800" y="3843338"/>
          <p14:tracePt t="14133" x="7543800" y="3852863"/>
          <p14:tracePt t="14141" x="7561263" y="3852863"/>
          <p14:tracePt t="14189" x="7543800" y="3852863"/>
          <p14:tracePt t="16029" x="7459663" y="3852863"/>
          <p14:tracePt t="16042" x="7272338" y="3852863"/>
          <p14:tracePt t="16045" x="7170738" y="3868738"/>
          <p14:tracePt t="16054" x="6977063" y="3868738"/>
          <p14:tracePt t="16061" x="6738938" y="3886200"/>
          <p14:tracePt t="16070" x="6451600" y="3903663"/>
          <p14:tracePt t="16078" x="6154738" y="3929063"/>
          <p14:tracePt t="16086" x="5842000" y="3970338"/>
          <p14:tracePt t="16094" x="5494338" y="4005263"/>
          <p14:tracePt t="16102" x="5214938" y="4030663"/>
          <p14:tracePt t="16110" x="5097463" y="4030663"/>
          <p14:tracePt t="16119" x="4843463" y="4064000"/>
          <p14:tracePt t="16126" x="4648200" y="4081463"/>
          <p14:tracePt t="16135" x="4589463" y="4097338"/>
          <p14:tracePt t="16143" x="4452938" y="4097338"/>
          <p14:tracePt t="16151" x="4360863" y="4097338"/>
          <p14:tracePt t="16159" x="4300538" y="4097338"/>
          <p14:tracePt t="16168" x="4241800" y="4097338"/>
          <p14:tracePt t="16176" x="4216400" y="4097338"/>
          <p14:tracePt t="16184" x="4198938" y="4097338"/>
          <p14:tracePt t="16493" x="4183063" y="4097338"/>
          <p14:tracePt t="16501" x="4140200" y="4097338"/>
          <p14:tracePt t="16510" x="4064000" y="4097338"/>
          <p14:tracePt t="16517" x="3962400" y="4064000"/>
          <p14:tracePt t="16526" x="3868738" y="4030663"/>
          <p14:tracePt t="16534" x="3776663" y="4005263"/>
          <p14:tracePt t="16542" x="3675063" y="3962400"/>
          <p14:tracePt t="16550" x="3598863" y="3929063"/>
          <p14:tracePt t="16558" x="3573463" y="3929063"/>
          <p14:tracePt t="16567" x="3513138" y="3911600"/>
          <p14:tracePt t="16575" x="3454400" y="3903663"/>
          <p14:tracePt t="16583" x="3421063" y="3886200"/>
          <p14:tracePt t="16591" x="3395663" y="3868738"/>
          <p14:tracePt t="16599" x="3378200" y="3868738"/>
          <p14:tracePt t="16607" x="3360738" y="3868738"/>
          <p14:tracePt t="16860" x="3360738" y="3852863"/>
          <p14:tracePt t="16868" x="3360738" y="3843338"/>
          <p14:tracePt t="16876" x="3344863" y="3827463"/>
          <p14:tracePt t="16884" x="3344863" y="3792538"/>
          <p14:tracePt t="16892" x="3344863" y="3776663"/>
          <p14:tracePt t="16900" x="3335338" y="3751263"/>
          <p14:tracePt t="16908" x="3335338" y="3733800"/>
          <p14:tracePt t="16916" x="3302000" y="3675063"/>
          <p14:tracePt t="16924" x="3284538" y="3632200"/>
          <p14:tracePt t="16933" x="3284538" y="3589338"/>
          <p14:tracePt t="16941" x="3268663" y="3522663"/>
          <p14:tracePt t="16949" x="3259138" y="3479800"/>
          <p14:tracePt t="16957" x="3243263" y="3436938"/>
          <p14:tracePt t="16966" x="3225800" y="3403600"/>
          <p14:tracePt t="16973" x="3225800" y="3360738"/>
          <p14:tracePt t="16983" x="3208338" y="3335338"/>
          <p14:tracePt t="16990" x="3208338" y="3319463"/>
          <p14:tracePt t="17000" x="3200400" y="3302000"/>
          <p14:tracePt t="17006" x="3200400" y="3284538"/>
          <p14:tracePt t="17016" x="3200400" y="3268663"/>
          <p14:tracePt t="17022" x="3182938" y="3268663"/>
          <p14:tracePt t="17047" x="3182938" y="3259138"/>
          <p14:tracePt t="17063" x="3182938" y="3243263"/>
          <p14:tracePt t="17071" x="3182938" y="3225800"/>
          <p14:tracePt t="17080" x="3182938" y="3208338"/>
          <p14:tracePt t="17088" x="3182938" y="3182938"/>
          <p14:tracePt t="17095" x="3182938" y="3167063"/>
          <p14:tracePt t="17104" x="3182938" y="3149600"/>
          <p14:tracePt t="17112" x="3182938" y="3124200"/>
          <p14:tracePt t="17120" x="3182938" y="3106738"/>
          <p14:tracePt t="17128" x="3182938" y="3090863"/>
          <p14:tracePt t="17136" x="3182938" y="3065463"/>
          <p14:tracePt t="17145" x="3182938" y="3048000"/>
          <p14:tracePt t="17153" x="3182938" y="3030538"/>
          <p14:tracePt t="17161" x="3167063" y="3014663"/>
          <p14:tracePt t="17169" x="3167063" y="3005138"/>
          <p14:tracePt t="17177" x="3167063" y="2971800"/>
          <p14:tracePt t="17185" x="3167063" y="2946400"/>
          <p14:tracePt t="17193" x="3167063" y="2895600"/>
          <p14:tracePt t="17201" x="3149600" y="2870200"/>
          <p14:tracePt t="17209" x="3149600" y="2827338"/>
          <p14:tracePt t="17218" x="3149600" y="2794000"/>
          <p14:tracePt t="17226" x="3141663" y="2760663"/>
          <p14:tracePt t="17234" x="3141663" y="2735263"/>
          <p14:tracePt t="17242" x="3141663" y="2700338"/>
          <p14:tracePt t="17250" x="3141663" y="2692400"/>
          <p14:tracePt t="17258" x="3141663" y="2674938"/>
          <p14:tracePt t="17275" x="3141663" y="2659063"/>
          <p14:tracePt t="17511" x="3149600" y="2641600"/>
          <p14:tracePt t="17535" x="3167063" y="2641600"/>
          <p14:tracePt t="17560" x="3182938" y="2641600"/>
          <p14:tracePt t="17576" x="3182938" y="2633663"/>
          <p14:tracePt t="17592" x="3200400" y="2633663"/>
          <p14:tracePt t="17625" x="3208338" y="2633663"/>
          <p14:tracePt t="17633" x="3208338" y="2616200"/>
          <p14:tracePt t="17683" x="3225800" y="2598738"/>
          <p14:tracePt t="17731" x="3225800" y="2582863"/>
          <p14:tracePt t="17779" x="3225800" y="2573338"/>
          <p14:tracePt t="17836" x="3225800" y="2557463"/>
          <p14:tracePt t="17877" x="3225800" y="2540000"/>
          <p14:tracePt t="17885" x="3243263" y="2540000"/>
          <p14:tracePt t="17926" x="3259138" y="2540000"/>
          <p14:tracePt t="28251" x="3259138" y="2557463"/>
          <p14:tracePt t="28259" x="3259138" y="2573338"/>
          <p14:tracePt t="28275" x="3259138" y="2582863"/>
          <p14:tracePt t="28284" x="3259138" y="2616200"/>
          <p14:tracePt t="28300" x="3259138" y="2633663"/>
          <p14:tracePt t="28308" x="3259138" y="2641600"/>
          <p14:tracePt t="28317" x="3259138" y="2659063"/>
          <p14:tracePt t="28324" x="3259138" y="2674938"/>
          <p14:tracePt t="28333" x="3259138" y="2692400"/>
          <p14:tracePt t="28340" x="3259138" y="2700338"/>
          <p14:tracePt t="28350" x="3259138" y="2735263"/>
          <p14:tracePt t="28357" x="3259138" y="2751138"/>
          <p14:tracePt t="28367" x="3259138" y="2760663"/>
          <p14:tracePt t="28373" x="3259138" y="2794000"/>
          <p14:tracePt t="28383" x="3259138" y="2811463"/>
          <p14:tracePt t="28389" x="3259138" y="2827338"/>
          <p14:tracePt t="28397" x="3259138" y="2836863"/>
          <p14:tracePt t="28406" x="3259138" y="2870200"/>
          <p14:tracePt t="28414" x="3259138" y="2887663"/>
          <p14:tracePt t="28422" x="3259138" y="2913063"/>
          <p14:tracePt t="28430" x="3259138" y="2946400"/>
          <p14:tracePt t="28438" x="3259138" y="2954338"/>
          <p14:tracePt t="28446" x="3259138" y="3005138"/>
          <p14:tracePt t="28454" x="3259138" y="3014663"/>
          <p14:tracePt t="28463" x="3259138" y="3048000"/>
          <p14:tracePt t="28471" x="3259138" y="3081338"/>
          <p14:tracePt t="28478" x="3259138" y="3106738"/>
          <p14:tracePt t="28487" x="3259138" y="3124200"/>
          <p14:tracePt t="28495" x="3259138" y="3149600"/>
          <p14:tracePt t="28503" x="3259138" y="3167063"/>
          <p14:tracePt t="28511" x="3259138" y="3200400"/>
          <p14:tracePt t="28520" x="3259138" y="3208338"/>
          <p14:tracePt t="28527" x="3259138" y="3225800"/>
          <p14:tracePt t="28536" x="3259138" y="3243263"/>
          <p14:tracePt t="28544" x="3259138" y="3259138"/>
          <p14:tracePt t="28560" x="3259138" y="3268663"/>
          <p14:tracePt t="28568" x="3259138" y="3284538"/>
          <p14:tracePt t="28609" x="3268663" y="3284538"/>
          <p14:tracePt t="29545" x="3268663" y="3302000"/>
          <p14:tracePt t="29561" x="3268663" y="3319463"/>
          <p14:tracePt t="29570" x="3268663" y="3344863"/>
          <p14:tracePt t="29578" x="3259138" y="3360738"/>
          <p14:tracePt t="29594" x="3259138" y="3378200"/>
          <p14:tracePt t="29602" x="3259138" y="3395663"/>
          <p14:tracePt t="29618" x="3259138" y="3403600"/>
          <p14:tracePt t="29635" x="3259138" y="3421063"/>
          <p14:tracePt t="29651" x="3243263" y="3436938"/>
          <p14:tracePt t="29667" x="3243263" y="3454400"/>
          <p14:tracePt t="29683" x="3243263" y="3462338"/>
          <p14:tracePt t="29700" x="3243263" y="3479800"/>
          <p14:tracePt t="29717" x="3243263" y="3497263"/>
          <p14:tracePt t="29724" x="3243263" y="3513138"/>
          <p14:tracePt t="29734" x="3243263" y="3522663"/>
          <p14:tracePt t="29740" x="3243263" y="3538538"/>
          <p14:tracePt t="29750" x="3243263" y="3556000"/>
          <p14:tracePt t="29757" x="3225800" y="3556000"/>
          <p14:tracePt t="29766" x="3225800" y="3573463"/>
          <p14:tracePt t="29773" x="3225800" y="3589338"/>
          <p14:tracePt t="29783" x="3225800" y="3598863"/>
          <p14:tracePt t="29797" x="3225800" y="3614738"/>
          <p14:tracePt t="29814" x="3225800" y="3632200"/>
          <p14:tracePt t="29830" x="3225800" y="3649663"/>
          <p14:tracePt t="29846" x="3225800" y="3657600"/>
          <p14:tracePt t="29854" x="3225800" y="3675063"/>
          <p14:tracePt t="29871" x="3225800" y="3690938"/>
          <p14:tracePt t="29879" x="3225800" y="3708400"/>
          <p14:tracePt t="29887" x="3208338" y="3716338"/>
          <p14:tracePt t="29904" x="3208338" y="3733800"/>
          <p14:tracePt t="29911" x="3208338" y="3751263"/>
          <p14:tracePt t="29920" x="3208338" y="3767138"/>
          <p14:tracePt t="29936" x="3208338" y="3792538"/>
          <p14:tracePt t="29944" x="3208338" y="3810000"/>
          <p14:tracePt t="29952" x="3208338" y="3827463"/>
          <p14:tracePt t="29960" x="3208338" y="3843338"/>
          <p14:tracePt t="29968" x="3208338" y="3852863"/>
          <p14:tracePt t="29985" x="3208338" y="3886200"/>
          <p14:tracePt t="29993" x="3208338" y="3903663"/>
          <p14:tracePt t="30009" x="3208338" y="3929063"/>
          <p14:tracePt t="30017" x="3200400" y="3944938"/>
          <p14:tracePt t="30034" x="3200400" y="3962400"/>
          <p14:tracePt t="30042" x="3200400" y="3970338"/>
          <p14:tracePt t="30050" x="3200400" y="3987800"/>
          <p14:tracePt t="30066" x="3200400" y="4005263"/>
          <p14:tracePt t="30074" x="3200400" y="4021138"/>
          <p14:tracePt t="30091" x="3200400" y="4030663"/>
          <p14:tracePt t="30100" x="3200400" y="4046538"/>
          <p14:tracePt t="30107" x="3200400" y="4064000"/>
          <p14:tracePt t="30139" x="3200400" y="4081463"/>
          <p14:tracePt t="33108" x="3200400" y="4106863"/>
          <p14:tracePt t="33117" x="3200400" y="4122738"/>
          <p14:tracePt t="33124" x="3200400" y="4140200"/>
          <p14:tracePt t="33134" x="3200400" y="4165600"/>
          <p14:tracePt t="33141" x="3200400" y="4198938"/>
          <p14:tracePt t="33150" x="3200400" y="4224338"/>
          <p14:tracePt t="33157" x="3200400" y="4259263"/>
          <p14:tracePt t="33167" x="3200400" y="4284663"/>
          <p14:tracePt t="33173" x="3200400" y="4300538"/>
          <p14:tracePt t="33183" x="3200400" y="4351338"/>
          <p14:tracePt t="33190" x="3200400" y="4376738"/>
          <p14:tracePt t="33200" x="3200400" y="4394200"/>
          <p14:tracePt t="33206" x="3200400" y="4419600"/>
          <p14:tracePt t="33217" x="3200400" y="4452938"/>
          <p14:tracePt t="33222" x="3200400" y="4470400"/>
          <p14:tracePt t="33230" x="3200400" y="4495800"/>
          <p14:tracePt t="33239" x="3200400" y="4513263"/>
          <p14:tracePt t="33263" x="3200400" y="4529138"/>
          <p14:tracePt t="33345" x="3200400" y="4513263"/>
          <p14:tracePt t="33353" x="3208338" y="4513263"/>
          <p14:tracePt t="33361" x="3208338" y="4495800"/>
          <p14:tracePt t="33369" x="3208338" y="4478338"/>
          <p14:tracePt t="33378" x="3225800" y="4478338"/>
          <p14:tracePt t="33386" x="3225800" y="4470400"/>
          <p14:tracePt t="33402" x="3225800" y="4452938"/>
          <p14:tracePt t="33410" x="3225800" y="4437063"/>
          <p14:tracePt t="33418" x="3243263" y="4437063"/>
          <p14:tracePt t="33426" x="3243263" y="4419600"/>
          <p14:tracePt t="33442" x="3259138" y="4411663"/>
          <p14:tracePt t="33458" x="3268663" y="4394200"/>
          <p14:tracePt t="33475" x="3268663" y="4376738"/>
          <p14:tracePt t="33491" x="3284538" y="4376738"/>
          <p14:tracePt t="33499" x="3284538" y="4360863"/>
          <p14:tracePt t="33566" x="3284538" y="4376738"/>
          <p14:tracePt t="33573" x="3284538" y="4394200"/>
          <p14:tracePt t="33583" x="3284538" y="4411663"/>
          <p14:tracePt t="33589" x="3284538" y="4419600"/>
          <p14:tracePt t="33597" x="3284538" y="4452938"/>
          <p14:tracePt t="33605" x="3284538" y="4513263"/>
          <p14:tracePt t="33613" x="3284538" y="4538663"/>
          <p14:tracePt t="33621" x="3284538" y="4614863"/>
          <p14:tracePt t="33630" x="3284538" y="4691063"/>
          <p14:tracePt t="33638" x="3284538" y="4767263"/>
          <p14:tracePt t="33646" x="3302000" y="4859338"/>
          <p14:tracePt t="33654" x="3302000" y="4945063"/>
          <p14:tracePt t="33662" x="3319463" y="4986338"/>
          <p14:tracePt t="33670" x="3319463" y="5062538"/>
          <p14:tracePt t="33678" x="3335338" y="5122863"/>
          <p14:tracePt t="33687" x="3335338" y="5181600"/>
          <p14:tracePt t="33695" x="3344863" y="5232400"/>
          <p14:tracePt t="33703" x="3344863" y="5257800"/>
          <p14:tracePt t="33711" x="3344863" y="5300663"/>
          <p14:tracePt t="33720" x="3344863" y="5316538"/>
          <p14:tracePt t="33727" x="3344863" y="5334000"/>
          <p14:tracePt t="33736" x="3344863" y="5351463"/>
          <p14:tracePt t="33744" x="3344863" y="5367338"/>
          <p14:tracePt t="33760" x="3344863" y="5376863"/>
          <p14:tracePt t="33768" x="3344863" y="5392738"/>
          <p14:tracePt t="33776" x="3344863" y="5410200"/>
          <p14:tracePt t="33785" x="3344863" y="5427663"/>
          <p14:tracePt t="33793" x="3344863" y="5435600"/>
          <p14:tracePt t="33801" x="3360738" y="5435600"/>
          <p14:tracePt t="33809" x="3360738" y="5453063"/>
          <p14:tracePt t="33817" x="3360738" y="5468938"/>
          <p14:tracePt t="33825" x="3360738" y="5486400"/>
          <p14:tracePt t="33834" x="3360738" y="5494338"/>
          <p14:tracePt t="33857" x="3378200" y="5494338"/>
          <p14:tracePt t="33867" x="3378200" y="5511800"/>
          <p14:tracePt t="37361" x="3378200" y="5529263"/>
          <p14:tracePt t="37370" x="3378200" y="5554663"/>
          <p14:tracePt t="37378" x="3378200" y="5605463"/>
          <p14:tracePt t="37386" x="3378200" y="5630863"/>
          <p14:tracePt t="37394" x="3360738" y="5681663"/>
          <p14:tracePt t="37402" x="3360738" y="5707063"/>
          <p14:tracePt t="37411" x="3360738" y="5722938"/>
          <p14:tracePt t="37419" x="3344863" y="5783263"/>
          <p14:tracePt t="37427" x="3344863" y="5808663"/>
          <p14:tracePt t="37435" x="3344863" y="5859463"/>
          <p14:tracePt t="37443" x="3335338" y="5884863"/>
          <p14:tracePt t="37452" x="3335338" y="5900738"/>
          <p14:tracePt t="37459" x="3335338" y="5943600"/>
          <p14:tracePt t="37467" x="3335338" y="5961063"/>
          <p14:tracePt t="37475" x="3335338" y="5976938"/>
          <p14:tracePt t="37484" x="3335338" y="5994400"/>
          <p14:tracePt t="37492" x="3335338" y="6019800"/>
          <p14:tracePt t="37500" x="3335338" y="6037263"/>
          <p14:tracePt t="37508" x="3335338" y="6053138"/>
          <p14:tracePt t="37517" x="3335338" y="6062663"/>
          <p14:tracePt t="37534" x="3335338" y="6078538"/>
          <p14:tracePt t="37541" x="3335338" y="6096000"/>
          <p14:tracePt t="37550" x="3335338" y="6113463"/>
          <p14:tracePt t="37557" x="3335338" y="6129338"/>
          <p14:tracePt t="37567" x="3335338" y="6138863"/>
          <p14:tracePt t="37574" x="3335338" y="6154738"/>
          <p14:tracePt t="37584" x="3335338" y="6172200"/>
          <p14:tracePt t="37590" x="3335338" y="6189663"/>
          <p14:tracePt t="37600" x="3335338" y="6197600"/>
          <p14:tracePt t="37606" x="3344863" y="6215063"/>
          <p14:tracePt t="37614" x="3360738" y="6230938"/>
          <p14:tracePt t="37622" x="3360738" y="6256338"/>
          <p14:tracePt t="37630" x="3378200" y="6273800"/>
          <p14:tracePt t="37639" x="3395663" y="6273800"/>
          <p14:tracePt t="37647" x="3421063" y="6291263"/>
          <p14:tracePt t="37655" x="3436938" y="6291263"/>
          <p14:tracePt t="37663" x="3454400" y="6291263"/>
          <p14:tracePt t="37671" x="3479800" y="6291263"/>
          <p14:tracePt t="37679" x="3513138" y="6291263"/>
          <p14:tracePt t="37688" x="3538538" y="6291263"/>
          <p14:tracePt t="37696" x="3573463" y="6291263"/>
          <p14:tracePt t="37704" x="3614738" y="6273800"/>
          <p14:tracePt t="37712" x="3649663" y="6273800"/>
          <p14:tracePt t="37720" x="3690938" y="6256338"/>
          <p14:tracePt t="37728" x="3716338" y="6248400"/>
          <p14:tracePt t="37736" x="3767138" y="6248400"/>
          <p14:tracePt t="37744" x="3792538" y="6230938"/>
          <p14:tracePt t="37753" x="3843338" y="6230938"/>
          <p14:tracePt t="37760" x="3868738" y="6230938"/>
          <p14:tracePt t="37769" x="3911600" y="6230938"/>
          <p14:tracePt t="37777" x="3944938" y="6230938"/>
          <p14:tracePt t="37785" x="3987800" y="6230938"/>
          <p14:tracePt t="37793" x="4021138" y="6230938"/>
          <p14:tracePt t="37801" x="4046538" y="6230938"/>
          <p14:tracePt t="37810" x="4081463" y="6230938"/>
          <p14:tracePt t="37817" x="4106863" y="6230938"/>
          <p14:tracePt t="37826" x="4122738" y="6230938"/>
          <p14:tracePt t="37834" x="4157663" y="6230938"/>
          <p14:tracePt t="37842" x="4165600" y="6230938"/>
          <p14:tracePt t="37850" x="4216400" y="6230938"/>
          <p14:tracePt t="37858" x="4241800" y="6230938"/>
          <p14:tracePt t="37866" x="4284663" y="6230938"/>
          <p14:tracePt t="37874" x="4335463" y="6230938"/>
          <p14:tracePt t="37883" x="4360863" y="6230938"/>
          <p14:tracePt t="37891" x="4411663" y="6230938"/>
          <p14:tracePt t="37900" x="4437063" y="6230938"/>
          <p14:tracePt t="37907" x="4478338" y="6230938"/>
          <p14:tracePt t="37916" x="4513263" y="6230938"/>
          <p14:tracePt t="37923" x="4538663" y="6230938"/>
          <p14:tracePt t="37933" x="4589463" y="6248400"/>
          <p14:tracePt t="37940" x="4605338" y="6248400"/>
          <p14:tracePt t="37950" x="4630738" y="6248400"/>
          <p14:tracePt t="37956" x="4648200" y="6248400"/>
          <p14:tracePt t="37966" x="4665663" y="6248400"/>
          <p14:tracePt t="37972" x="4673600" y="6248400"/>
          <p14:tracePt t="37983" x="4691063" y="6248400"/>
          <p14:tracePt t="37989" x="4706938" y="6248400"/>
          <p14:tracePt t="38000" x="4724400" y="6248400"/>
          <p14:tracePt t="38005" x="4732338" y="6248400"/>
          <p14:tracePt t="38016" x="4749800" y="6248400"/>
          <p14:tracePt t="38021" x="4767263" y="6248400"/>
          <p14:tracePt t="38037" x="4783138" y="6248400"/>
          <p14:tracePt t="41145" x="4767263" y="6248400"/>
          <p14:tracePt t="41153" x="4691063" y="6230938"/>
          <p14:tracePt t="41161" x="4614863" y="6215063"/>
          <p14:tracePt t="41169" x="4470400" y="6189663"/>
          <p14:tracePt t="41177" x="4284663" y="6129338"/>
          <p14:tracePt t="41185" x="4097338" y="6096000"/>
          <p14:tracePt t="41193" x="4021138" y="6053138"/>
          <p14:tracePt t="41202" x="3852863" y="6002338"/>
          <p14:tracePt t="41210" x="3708400" y="5943600"/>
          <p14:tracePt t="41218" x="3589338" y="5900738"/>
          <p14:tracePt t="41226" x="3538538" y="5884863"/>
          <p14:tracePt t="41234" x="3462338" y="5859463"/>
          <p14:tracePt t="41242" x="3421063" y="5842000"/>
          <p14:tracePt t="41250" x="3378200" y="5824538"/>
          <p14:tracePt t="41258" x="3344863" y="5808663"/>
          <p14:tracePt t="41275" x="3335338" y="5808663"/>
          <p14:tracePt t="41950" x="3319463" y="5808663"/>
          <p14:tracePt t="41959" x="3284538" y="5808663"/>
          <p14:tracePt t="41967" x="3225800" y="5808663"/>
          <p14:tracePt t="41975" x="3167063" y="5799138"/>
          <p14:tracePt t="41984" x="3124200" y="5799138"/>
          <p14:tracePt t="41991" x="3065463" y="5783263"/>
          <p14:tracePt t="42001" x="3030538" y="5765800"/>
          <p14:tracePt t="42007" x="2989263" y="5765800"/>
          <p14:tracePt t="42017" x="2954338" y="5748338"/>
          <p14:tracePt t="42023" x="2928938" y="5748338"/>
          <p14:tracePt t="42034" x="2895600" y="5748338"/>
          <p14:tracePt t="42040" x="2887663" y="5740400"/>
          <p14:tracePt t="42056" x="2870200" y="5740400"/>
          <p14:tracePt t="43293" x="2913063" y="5765800"/>
          <p14:tracePt t="43302" x="2971800" y="5808663"/>
          <p14:tracePt t="43310" x="3030538" y="5842000"/>
          <p14:tracePt t="43318" x="3106738" y="5875338"/>
          <p14:tracePt t="43326" x="3182938" y="5900738"/>
          <p14:tracePt t="43334" x="3259138" y="5935663"/>
          <p14:tracePt t="43342" x="3360738" y="5976938"/>
          <p14:tracePt t="43350" x="3454400" y="6002338"/>
          <p14:tracePt t="43359" x="3538538" y="6037263"/>
          <p14:tracePt t="43367" x="3649663" y="6053138"/>
          <p14:tracePt t="43375" x="3716338" y="6062663"/>
          <p14:tracePt t="43384" x="3810000" y="6078538"/>
          <p14:tracePt t="43391" x="3886200" y="6096000"/>
          <p14:tracePt t="43400" x="3970338" y="6113463"/>
          <p14:tracePt t="43408" x="4046538" y="6129338"/>
          <p14:tracePt t="43417" x="4122738" y="6138863"/>
          <p14:tracePt t="43424" x="4216400" y="6138863"/>
          <p14:tracePt t="43434" x="4284663" y="6154738"/>
          <p14:tracePt t="43440" x="4360863" y="6172200"/>
          <p14:tracePt t="43450" x="4394200" y="6189663"/>
          <p14:tracePt t="43456" x="4452938" y="6189663"/>
          <p14:tracePt t="43467" x="4513263" y="6197600"/>
          <p14:tracePt t="43473" x="4538663" y="6215063"/>
          <p14:tracePt t="43481" x="4554538" y="6215063"/>
          <p14:tracePt t="43489" x="4572000" y="6230938"/>
          <p14:tracePt t="43497" x="4589463" y="6230938"/>
          <p14:tracePt t="43709" x="4648200" y="6230938"/>
          <p14:tracePt t="43717" x="4673600" y="6230938"/>
          <p14:tracePt t="43725" x="4732338" y="6215063"/>
          <p14:tracePt t="43734" x="4792663" y="6197600"/>
          <p14:tracePt t="43741" x="4868863" y="6197600"/>
          <p14:tracePt t="43750" x="4927600" y="6197600"/>
          <p14:tracePt t="43758" x="5037138" y="6189663"/>
          <p14:tracePt t="43767" x="5173663" y="6189663"/>
          <p14:tracePt t="43774" x="5257800" y="6189663"/>
          <p14:tracePt t="43784" x="5376863" y="6189663"/>
          <p14:tracePt t="43790" x="5453063" y="6189663"/>
          <p14:tracePt t="43800" x="5486400" y="6189663"/>
          <p14:tracePt t="43806" x="5554663" y="6189663"/>
          <p14:tracePt t="43817" x="5621338" y="6189663"/>
          <p14:tracePt t="43823" x="5664200" y="6189663"/>
          <p14:tracePt t="43831" x="5689600" y="6197600"/>
          <p14:tracePt t="43839" x="5707063" y="6197600"/>
          <p14:tracePt t="43850" x="5722938" y="6197600"/>
          <p14:tracePt t="43863" x="5740400" y="6197600"/>
          <p14:tracePt t="43879" x="5748338" y="6197600"/>
          <p14:tracePt t="46143" x="5808663" y="6197600"/>
          <p14:tracePt t="46152" x="5884863" y="6189663"/>
          <p14:tracePt t="46160" x="5976938" y="6154738"/>
          <p14:tracePt t="46168" x="6096000" y="6129338"/>
          <p14:tracePt t="46176" x="6189663" y="6078538"/>
          <p14:tracePt t="46184" x="6367463" y="6019800"/>
          <p14:tracePt t="46192" x="6586538" y="5935663"/>
          <p14:tracePt t="46201" x="6799263" y="5875338"/>
          <p14:tracePt t="46208" x="6891338" y="5842000"/>
          <p14:tracePt t="46217" x="7078663" y="5799138"/>
          <p14:tracePt t="46225" x="7246938" y="5748338"/>
          <p14:tracePt t="46234" x="7408863" y="5707063"/>
          <p14:tracePt t="46241" x="7561263" y="5681663"/>
          <p14:tracePt t="46250" x="7696200" y="5664200"/>
          <p14:tracePt t="46257" x="7831138" y="5664200"/>
          <p14:tracePt t="46267" x="7916863" y="5664200"/>
          <p14:tracePt t="46273" x="7967663" y="5664200"/>
          <p14:tracePt t="46283" x="8051800" y="5664200"/>
          <p14:tracePt t="46289" x="8128000" y="5664200"/>
          <p14:tracePt t="46300" x="8186738" y="5664200"/>
          <p14:tracePt t="46306" x="8247063" y="5664200"/>
          <p14:tracePt t="46314" x="8288338" y="5664200"/>
          <p14:tracePt t="46689" x="8288338" y="5681663"/>
          <p14:tracePt t="46705" x="8288338" y="5689600"/>
          <p14:tracePt t="46713" x="8288338" y="5707063"/>
          <p14:tracePt t="46729" x="8305800" y="5722938"/>
          <p14:tracePt t="46746" x="8305800" y="5740400"/>
          <p14:tracePt t="46754" x="8323263" y="5740400"/>
          <p14:tracePt t="46762" x="8323263" y="5748338"/>
          <p14:tracePt t="46778" x="8323263" y="5765800"/>
          <p14:tracePt t="46795" x="8323263" y="5783263"/>
          <p14:tracePt t="46811" x="8323263" y="5799138"/>
          <p14:tracePt t="46819" x="8339138" y="5799138"/>
          <p14:tracePt t="46827" x="8339138" y="5808663"/>
          <p14:tracePt t="46835" x="8339138" y="5824538"/>
          <p14:tracePt t="46852" x="8339138" y="5842000"/>
          <p14:tracePt t="46868" x="8339138" y="5859463"/>
          <p14:tracePt t="46884" x="8339138" y="5875338"/>
          <p14:tracePt t="46909" x="8339138" y="5884863"/>
          <p14:tracePt t="46917" x="8339138" y="5900738"/>
          <p14:tracePt t="46934" x="8339138" y="5918200"/>
          <p14:tracePt t="46950" x="8323263" y="5918200"/>
          <p14:tracePt t="46958" x="8323263" y="5935663"/>
          <p14:tracePt t="46967" x="8305800" y="5935663"/>
          <p14:tracePt t="46984" x="8288338" y="5935663"/>
          <p14:tracePt t="47000" x="8280400" y="5935663"/>
          <p14:tracePt t="47017" x="8262938" y="5943600"/>
          <p14:tracePt t="47023" x="8247063" y="5943600"/>
          <p14:tracePt t="47039" x="8229600" y="5943600"/>
          <p14:tracePt t="47064" x="8221663" y="5943600"/>
          <p14:tracePt t="47080" x="8204200" y="5943600"/>
          <p14:tracePt t="47210" x="8221663" y="5943600"/>
          <p14:tracePt t="47242" x="8229600" y="5943600"/>
          <p14:tracePt t="47283" x="8247063" y="5935663"/>
          <p14:tracePt t="47357" x="8262938" y="5935663"/>
          <p14:tracePt t="47366" x="8280400" y="5935663"/>
          <p14:tracePt t="47373" x="8288338" y="5935663"/>
          <p14:tracePt t="47381" x="8323263" y="5935663"/>
          <p14:tracePt t="47389" x="8382000" y="5943600"/>
          <p14:tracePt t="47397" x="8440738" y="5943600"/>
          <p14:tracePt t="47405" x="8534400" y="5961063"/>
          <p14:tracePt t="47413" x="8618538" y="5976938"/>
          <p14:tracePt t="47421" x="8712200" y="5976938"/>
          <p14:tracePt t="47429" x="8796338" y="6002338"/>
          <p14:tracePt t="47437" x="8923338" y="6019800"/>
          <p14:tracePt t="47446" x="9024938" y="6037263"/>
          <p14:tracePt t="47454" x="9263063" y="6062663"/>
          <p14:tracePt t="47462" x="9339263" y="6078538"/>
          <p14:tracePt t="47470" x="9491663" y="6113463"/>
          <p14:tracePt t="47478" x="9745663" y="6154738"/>
          <p14:tracePt t="47487" x="9948863" y="6197600"/>
          <p14:tracePt t="47495" x="10160000" y="6230938"/>
          <p14:tracePt t="47503" x="10380663" y="6273800"/>
          <p14:tracePt t="47511" x="10650538" y="6316663"/>
          <p14:tracePt t="47519" x="10939463" y="6383338"/>
          <p14:tracePt t="47527" x="11234738" y="6408738"/>
          <p14:tracePt t="47535" x="11549063" y="6451600"/>
          <p14:tracePt t="47543" x="11836400" y="6484938"/>
          <p14:tracePt t="47551" x="12149138" y="6510338"/>
          <p14:tracePt t="81697" x="12149138" y="271463"/>
          <p14:tracePt t="81705" x="12133263" y="236538"/>
          <p14:tracePt t="81713" x="12098338" y="195263"/>
          <p14:tracePt t="81721" x="12072938" y="152400"/>
          <p14:tracePt t="81729" x="12057063" y="101600"/>
          <p14:tracePt t="81738" x="12031663" y="93663"/>
          <p14:tracePt t="81746" x="11996738" y="58738"/>
          <p14:tracePt t="81754" x="11971338" y="42863"/>
          <p14:tracePt t="81762" x="11955463" y="33338"/>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solidFill>
                  <a:srgbClr val="FFFFFF"/>
                </a:solidFill>
              </a:rPr>
              <a:t>5. Cloud Deployment</a:t>
            </a:r>
            <a:endParaRPr lang="en-US"/>
          </a:p>
        </p:txBody>
      </p:sp>
      <p:pic>
        <p:nvPicPr>
          <p:cNvPr id="1026" name="Picture 2" descr="There Ain't No Party Like an EC2 Party: Securing Your AWS Instance –  Security Queens">
            <a:extLst>
              <a:ext uri="{FF2B5EF4-FFF2-40B4-BE49-F238E27FC236}">
                <a16:creationId xmlns:a16="http://schemas.microsoft.com/office/drawing/2014/main" id="{05E311B0-BDFF-7F86-1761-A01B86482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157932"/>
            <a:ext cx="2678817" cy="2700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e does not simply setup an aws ec2 instance and expect it to work - One  Does Not Simply | Meme Generator">
            <a:extLst>
              <a:ext uri="{FF2B5EF4-FFF2-40B4-BE49-F238E27FC236}">
                <a16:creationId xmlns:a16="http://schemas.microsoft.com/office/drawing/2014/main" id="{27F4E2FC-535C-CEDD-2BBB-5D78CA404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1" y="-1"/>
            <a:ext cx="2514599" cy="251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0416"/>
      </p:ext>
    </p:extLst>
  </p:cSld>
  <p:clrMapOvr>
    <a:masterClrMapping/>
  </p:clrMapOvr>
  <mc:AlternateContent xmlns:mc="http://schemas.openxmlformats.org/markup-compatibility/2006" xmlns:p14="http://schemas.microsoft.com/office/powerpoint/2010/main">
    <mc:Choice Requires="p14">
      <p:transition spd="slow" p14:dur="2000" advTm="6993"/>
    </mc:Choice>
    <mc:Fallback xmlns="">
      <p:transition spd="slow" advTm="699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1263-D843-DEF6-D697-337C8779CB3E}"/>
              </a:ext>
            </a:extLst>
          </p:cNvPr>
          <p:cNvSpPr>
            <a:spLocks noGrp="1"/>
          </p:cNvSpPr>
          <p:nvPr>
            <p:ph type="title"/>
          </p:nvPr>
        </p:nvSpPr>
        <p:spPr/>
        <p:txBody>
          <a:bodyPr/>
          <a:lstStyle/>
          <a:p>
            <a:r>
              <a:rPr lang="en-GB"/>
              <a:t>Quick AWS Introduction</a:t>
            </a:r>
          </a:p>
        </p:txBody>
      </p:sp>
      <p:sp>
        <p:nvSpPr>
          <p:cNvPr id="4" name="Date Placeholder 3">
            <a:extLst>
              <a:ext uri="{FF2B5EF4-FFF2-40B4-BE49-F238E27FC236}">
                <a16:creationId xmlns:a16="http://schemas.microsoft.com/office/drawing/2014/main" id="{2302159C-7C18-201E-9224-5ED64DDB94DC}"/>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5" name="Footer Placeholder 4">
            <a:extLst>
              <a:ext uri="{FF2B5EF4-FFF2-40B4-BE49-F238E27FC236}">
                <a16:creationId xmlns:a16="http://schemas.microsoft.com/office/drawing/2014/main" id="{801AA069-70DE-39E5-AEAA-F1B447575E61}"/>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6" name="Slide Number Placeholder 5">
            <a:extLst>
              <a:ext uri="{FF2B5EF4-FFF2-40B4-BE49-F238E27FC236}">
                <a16:creationId xmlns:a16="http://schemas.microsoft.com/office/drawing/2014/main" id="{71AA647D-25AA-2494-A87D-4D42350DC91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a:solidFill>
                <a:prstClr val="black">
                  <a:tint val="75000"/>
                </a:prstClr>
              </a:solidFill>
            </a:endParaRPr>
          </a:p>
        </p:txBody>
      </p:sp>
      <p:grpSp>
        <p:nvGrpSpPr>
          <p:cNvPr id="21" name="Group 20">
            <a:extLst>
              <a:ext uri="{FF2B5EF4-FFF2-40B4-BE49-F238E27FC236}">
                <a16:creationId xmlns:a16="http://schemas.microsoft.com/office/drawing/2014/main" id="{FF969C38-74C3-A166-188F-5042ED9D5C01}"/>
              </a:ext>
            </a:extLst>
          </p:cNvPr>
          <p:cNvGrpSpPr/>
          <p:nvPr/>
        </p:nvGrpSpPr>
        <p:grpSpPr>
          <a:xfrm>
            <a:off x="1128600" y="2703664"/>
            <a:ext cx="9934800" cy="3160684"/>
            <a:chOff x="1419000" y="1690688"/>
            <a:chExt cx="9934800" cy="3160684"/>
          </a:xfrm>
        </p:grpSpPr>
        <p:grpSp>
          <p:nvGrpSpPr>
            <p:cNvPr id="7" name="Group 6">
              <a:extLst>
                <a:ext uri="{FF2B5EF4-FFF2-40B4-BE49-F238E27FC236}">
                  <a16:creationId xmlns:a16="http://schemas.microsoft.com/office/drawing/2014/main" id="{A1C9F18D-19AE-4850-E9C0-447F1D648E02}"/>
                </a:ext>
              </a:extLst>
            </p:cNvPr>
            <p:cNvGrpSpPr/>
            <p:nvPr/>
          </p:nvGrpSpPr>
          <p:grpSpPr>
            <a:xfrm>
              <a:off x="8610600" y="1690688"/>
              <a:ext cx="2743200" cy="3136613"/>
              <a:chOff x="7239000" y="1121325"/>
              <a:chExt cx="2743200" cy="3136613"/>
            </a:xfrm>
          </p:grpSpPr>
          <p:sp>
            <p:nvSpPr>
              <p:cNvPr id="15" name="TextBox 14">
                <a:extLst>
                  <a:ext uri="{FF2B5EF4-FFF2-40B4-BE49-F238E27FC236}">
                    <a16:creationId xmlns:a16="http://schemas.microsoft.com/office/drawing/2014/main" id="{C4947CD2-1BFC-07D7-D51F-14ED0749EC11}"/>
                  </a:ext>
                </a:extLst>
              </p:cNvPr>
              <p:cNvSpPr txBox="1"/>
              <p:nvPr/>
            </p:nvSpPr>
            <p:spPr>
              <a:xfrm>
                <a:off x="7239000" y="2550355"/>
                <a:ext cx="2743200" cy="1707583"/>
              </a:xfrm>
              <a:prstGeom prst="rect">
                <a:avLst/>
              </a:prstGeom>
              <a:noFill/>
            </p:spPr>
            <p:txBody>
              <a:bodyPr wrap="square">
                <a:spAutoFit/>
              </a:bodyPr>
              <a:lstStyle/>
              <a:p>
                <a:pPr algn="ctr">
                  <a:lnSpc>
                    <a:spcPct val="150000"/>
                  </a:lnSpc>
                </a:pPr>
                <a:r>
                  <a:rPr lang="en-US" b="1"/>
                  <a:t>Step Functions</a:t>
                </a:r>
                <a:br>
                  <a:rPr lang="en-US" b="1"/>
                </a:br>
                <a:r>
                  <a:rPr lang="en-US"/>
                  <a:t>Create a low-code pipeline to call</a:t>
                </a:r>
                <a:br>
                  <a:rPr lang="en-US"/>
                </a:br>
                <a:r>
                  <a:rPr lang="en-US"/>
                  <a:t>multiple AWS services. </a:t>
                </a:r>
              </a:p>
            </p:txBody>
          </p:sp>
          <p:pic>
            <p:nvPicPr>
              <p:cNvPr id="16" name="Graphic 17">
                <a:extLst>
                  <a:ext uri="{FF2B5EF4-FFF2-40B4-BE49-F238E27FC236}">
                    <a16:creationId xmlns:a16="http://schemas.microsoft.com/office/drawing/2014/main" id="{40232827-9816-07A0-C904-68DA452FB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931" y="1121325"/>
                <a:ext cx="1439338" cy="143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D3E2523D-5A09-FFB0-F99B-3F4E2A034506}"/>
                </a:ext>
              </a:extLst>
            </p:cNvPr>
            <p:cNvGrpSpPr/>
            <p:nvPr/>
          </p:nvGrpSpPr>
          <p:grpSpPr>
            <a:xfrm>
              <a:off x="6384335" y="1710817"/>
              <a:ext cx="2091269" cy="2730417"/>
              <a:chOff x="3523295" y="1840995"/>
              <a:chExt cx="2091269" cy="2730417"/>
            </a:xfrm>
          </p:grpSpPr>
          <p:sp>
            <p:nvSpPr>
              <p:cNvPr id="12" name="TextBox 11">
                <a:extLst>
                  <a:ext uri="{FF2B5EF4-FFF2-40B4-BE49-F238E27FC236}">
                    <a16:creationId xmlns:a16="http://schemas.microsoft.com/office/drawing/2014/main" id="{7A2BB77B-37BB-E639-C6ED-99420927FE4E}"/>
                  </a:ext>
                </a:extLst>
              </p:cNvPr>
              <p:cNvSpPr txBox="1"/>
              <p:nvPr/>
            </p:nvSpPr>
            <p:spPr>
              <a:xfrm>
                <a:off x="3523295" y="3279327"/>
                <a:ext cx="2091269" cy="1292085"/>
              </a:xfrm>
              <a:prstGeom prst="rect">
                <a:avLst/>
              </a:prstGeom>
              <a:noFill/>
            </p:spPr>
            <p:txBody>
              <a:bodyPr wrap="square">
                <a:spAutoFit/>
              </a:bodyPr>
              <a:lstStyle/>
              <a:p>
                <a:pPr algn="ctr">
                  <a:lnSpc>
                    <a:spcPct val="150000"/>
                  </a:lnSpc>
                </a:pPr>
                <a:r>
                  <a:rPr lang="en-US" b="1"/>
                  <a:t>Quicksight</a:t>
                </a:r>
                <a:br>
                  <a:rPr lang="en-US" b="1"/>
                </a:br>
                <a:r>
                  <a:rPr lang="en-US"/>
                  <a:t>Visualise results from database.</a:t>
                </a:r>
              </a:p>
            </p:txBody>
          </p:sp>
          <p:pic>
            <p:nvPicPr>
              <p:cNvPr id="17" name="Graphic 7">
                <a:extLst>
                  <a:ext uri="{FF2B5EF4-FFF2-40B4-BE49-F238E27FC236}">
                    <a16:creationId xmlns:a16="http://schemas.microsoft.com/office/drawing/2014/main" id="{C312FFAF-7A80-549A-3F87-29E30E269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262" y="1840995"/>
                <a:ext cx="1439337" cy="143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a:extLst>
                <a:ext uri="{FF2B5EF4-FFF2-40B4-BE49-F238E27FC236}">
                  <a16:creationId xmlns:a16="http://schemas.microsoft.com/office/drawing/2014/main" id="{5CC613BC-9008-1033-D91B-2FA41514C3B0}"/>
                </a:ext>
              </a:extLst>
            </p:cNvPr>
            <p:cNvGrpSpPr/>
            <p:nvPr/>
          </p:nvGrpSpPr>
          <p:grpSpPr>
            <a:xfrm>
              <a:off x="1419000" y="1690688"/>
              <a:ext cx="2091600" cy="2745671"/>
              <a:chOff x="3257665" y="2526371"/>
              <a:chExt cx="2091600" cy="2745671"/>
            </a:xfrm>
          </p:grpSpPr>
          <p:sp>
            <p:nvSpPr>
              <p:cNvPr id="11" name="TextBox 10">
                <a:extLst>
                  <a:ext uri="{FF2B5EF4-FFF2-40B4-BE49-F238E27FC236}">
                    <a16:creationId xmlns:a16="http://schemas.microsoft.com/office/drawing/2014/main" id="{808EF414-4072-CD5A-A425-256AAD95285B}"/>
                  </a:ext>
                </a:extLst>
              </p:cNvPr>
              <p:cNvSpPr txBox="1"/>
              <p:nvPr/>
            </p:nvSpPr>
            <p:spPr>
              <a:xfrm>
                <a:off x="3257665" y="3979957"/>
                <a:ext cx="2091600" cy="1292085"/>
              </a:xfrm>
              <a:prstGeom prst="rect">
                <a:avLst/>
              </a:prstGeom>
              <a:noFill/>
            </p:spPr>
            <p:txBody>
              <a:bodyPr wrap="square">
                <a:spAutoFit/>
              </a:bodyPr>
              <a:lstStyle/>
              <a:p>
                <a:pPr algn="ctr">
                  <a:lnSpc>
                    <a:spcPct val="150000"/>
                  </a:lnSpc>
                </a:pPr>
                <a:r>
                  <a:rPr lang="en-US" b="1"/>
                  <a:t>Simple Storage Service (S3)</a:t>
                </a:r>
                <a:br>
                  <a:rPr lang="en-US" b="1"/>
                </a:br>
                <a:r>
                  <a:rPr lang="en-US"/>
                  <a:t>File storage.</a:t>
                </a:r>
              </a:p>
            </p:txBody>
          </p:sp>
          <p:pic>
            <p:nvPicPr>
              <p:cNvPr id="18" name="Graphic 8">
                <a:extLst>
                  <a:ext uri="{FF2B5EF4-FFF2-40B4-BE49-F238E27FC236}">
                    <a16:creationId xmlns:a16="http://schemas.microsoft.com/office/drawing/2014/main" id="{1693C4EA-60B7-E65E-B2E3-B95CD4A1FD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526371"/>
                <a:ext cx="1444131" cy="144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9">
              <a:extLst>
                <a:ext uri="{FF2B5EF4-FFF2-40B4-BE49-F238E27FC236}">
                  <a16:creationId xmlns:a16="http://schemas.microsoft.com/office/drawing/2014/main" id="{B3A09875-1C9D-7440-48AC-C88518AC0ED4}"/>
                </a:ext>
              </a:extLst>
            </p:cNvPr>
            <p:cNvGrpSpPr/>
            <p:nvPr/>
          </p:nvGrpSpPr>
          <p:grpSpPr>
            <a:xfrm>
              <a:off x="3836567" y="1710817"/>
              <a:ext cx="2091600" cy="3140555"/>
              <a:chOff x="7350694" y="3158784"/>
              <a:chExt cx="2091600" cy="3140555"/>
            </a:xfrm>
          </p:grpSpPr>
          <p:sp>
            <p:nvSpPr>
              <p:cNvPr id="10" name="TextBox 9">
                <a:extLst>
                  <a:ext uri="{FF2B5EF4-FFF2-40B4-BE49-F238E27FC236}">
                    <a16:creationId xmlns:a16="http://schemas.microsoft.com/office/drawing/2014/main" id="{8189DACE-273B-09FE-3A1A-1A131B592FB1}"/>
                  </a:ext>
                </a:extLst>
              </p:cNvPr>
              <p:cNvSpPr txBox="1"/>
              <p:nvPr/>
            </p:nvSpPr>
            <p:spPr>
              <a:xfrm>
                <a:off x="7350694" y="4591756"/>
                <a:ext cx="2091600" cy="1707583"/>
              </a:xfrm>
              <a:prstGeom prst="rect">
                <a:avLst/>
              </a:prstGeom>
              <a:noFill/>
            </p:spPr>
            <p:txBody>
              <a:bodyPr wrap="square">
                <a:spAutoFit/>
              </a:bodyPr>
              <a:lstStyle/>
              <a:p>
                <a:pPr algn="ctr">
                  <a:lnSpc>
                    <a:spcPct val="150000"/>
                  </a:lnSpc>
                </a:pPr>
                <a:r>
                  <a:rPr lang="en-US" b="1"/>
                  <a:t>Batch</a:t>
                </a:r>
                <a:br>
                  <a:rPr lang="en-US" b="1"/>
                </a:br>
                <a:r>
                  <a:rPr lang="en-US"/>
                  <a:t>Run short-lived applications on Docker as jobs.</a:t>
                </a:r>
              </a:p>
            </p:txBody>
          </p:sp>
          <p:pic>
            <p:nvPicPr>
              <p:cNvPr id="19" name="Graphic 13">
                <a:extLst>
                  <a:ext uri="{FF2B5EF4-FFF2-40B4-BE49-F238E27FC236}">
                    <a16:creationId xmlns:a16="http://schemas.microsoft.com/office/drawing/2014/main" id="{1B2128BA-02B1-EC87-3292-FC33C7E075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7674429" y="3158784"/>
                <a:ext cx="1444130" cy="144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2" name="TextBox 21">
            <a:extLst>
              <a:ext uri="{FF2B5EF4-FFF2-40B4-BE49-F238E27FC236}">
                <a16:creationId xmlns:a16="http://schemas.microsoft.com/office/drawing/2014/main" id="{71D81990-DFDD-FFED-C07C-0594AD01A5DB}"/>
              </a:ext>
            </a:extLst>
          </p:cNvPr>
          <p:cNvSpPr txBox="1"/>
          <p:nvPr/>
        </p:nvSpPr>
        <p:spPr>
          <a:xfrm>
            <a:off x="838200" y="1506022"/>
            <a:ext cx="3006671" cy="369332"/>
          </a:xfrm>
          <a:prstGeom prst="rect">
            <a:avLst/>
          </a:prstGeom>
          <a:noFill/>
        </p:spPr>
        <p:txBody>
          <a:bodyPr wrap="square" rtlCol="0">
            <a:spAutoFit/>
          </a:bodyPr>
          <a:lstStyle/>
          <a:p>
            <a:r>
              <a:rPr lang="en-US"/>
              <a:t>But first… what is AWS?</a:t>
            </a:r>
          </a:p>
        </p:txBody>
      </p:sp>
    </p:spTree>
    <p:extLst>
      <p:ext uri="{BB962C8B-B14F-4D97-AF65-F5344CB8AC3E}">
        <p14:creationId xmlns:p14="http://schemas.microsoft.com/office/powerpoint/2010/main" val="1202887302"/>
      </p:ext>
    </p:extLst>
  </p:cSld>
  <p:clrMapOvr>
    <a:masterClrMapping/>
  </p:clrMapOvr>
  <mc:AlternateContent xmlns:mc="http://schemas.openxmlformats.org/markup-compatibility/2006" xmlns:p14="http://schemas.microsoft.com/office/powerpoint/2010/main">
    <mc:Choice Requires="p14">
      <p:transition spd="slow" p14:dur="2000" advTm="38667"/>
    </mc:Choice>
    <mc:Fallback xmlns="">
      <p:transition spd="slow" advTm="38667"/>
    </mc:Fallback>
  </mc:AlternateContent>
  <p:extLst>
    <p:ext uri="{3A86A75C-4F4B-4683-9AE1-C65F6400EC91}">
      <p14:laserTraceLst xmlns:p14="http://schemas.microsoft.com/office/powerpoint/2010/main">
        <p14:tracePtLst>
          <p14:tracePt t="463" x="3852863" y="5748338"/>
          <p14:tracePt t="473" x="3886200" y="5748338"/>
          <p14:tracePt t="479" x="3929063" y="5740400"/>
          <p14:tracePt t="489" x="3987800" y="5740400"/>
          <p14:tracePt t="495" x="4046538" y="5707063"/>
          <p14:tracePt t="506" x="4106863" y="5689600"/>
          <p14:tracePt t="512" x="4183063" y="5681663"/>
          <p14:tracePt t="522" x="4241800" y="5664200"/>
          <p14:tracePt t="528" x="4275138" y="5664200"/>
          <p14:tracePt t="536" x="4335463" y="5630863"/>
          <p14:tracePt t="544" x="4376738" y="5630863"/>
          <p14:tracePt t="552" x="4419600" y="5621338"/>
          <p14:tracePt t="560" x="4452938" y="5605463"/>
          <p14:tracePt t="568" x="4478338" y="5605463"/>
          <p14:tracePt t="577" x="4513263" y="5605463"/>
          <p14:tracePt t="593" x="4529138" y="5605463"/>
          <p14:tracePt t="601" x="4538663" y="5605463"/>
          <p14:tracePt t="1692" x="4554538" y="5605463"/>
          <p14:tracePt t="1700" x="4589463" y="5588000"/>
          <p14:tracePt t="1708" x="4630738" y="5570538"/>
          <p14:tracePt t="1716" x="4665663" y="5554663"/>
          <p14:tracePt t="1724" x="4706938" y="5545138"/>
          <p14:tracePt t="1733" x="4732338" y="5529263"/>
          <p14:tracePt t="1741" x="4783138" y="5511800"/>
          <p14:tracePt t="1749" x="4792663" y="5511800"/>
          <p14:tracePt t="1757" x="4826000" y="5511800"/>
          <p14:tracePt t="1765" x="4843463" y="5494338"/>
          <p14:tracePt t="1773" x="4859338" y="5494338"/>
          <p14:tracePt t="1781" x="4868863" y="5494338"/>
          <p14:tracePt t="1790" x="4884738" y="5494338"/>
          <p14:tracePt t="1814" x="4902200" y="5494338"/>
          <p14:tracePt t="1990" x="4902200" y="5486400"/>
          <p14:tracePt t="2050" x="4902200" y="5468938"/>
          <p14:tracePt t="2091" x="4902200" y="5453063"/>
          <p14:tracePt t="2139" x="4902200" y="5435600"/>
          <p14:tracePt t="2148" x="4919663" y="5435600"/>
          <p14:tracePt t="2335" x="4919663" y="5427663"/>
          <p14:tracePt t="2351" x="4919663" y="5410200"/>
          <p14:tracePt t="2359" x="4919663" y="5392738"/>
          <p14:tracePt t="2367" x="4919663" y="5367338"/>
          <p14:tracePt t="2376" x="4919663" y="5334000"/>
          <p14:tracePt t="2384" x="4919663" y="5275263"/>
          <p14:tracePt t="2392" x="4927600" y="5232400"/>
          <p14:tracePt t="2400" x="4927600" y="5181600"/>
          <p14:tracePt t="2408" x="4927600" y="5122863"/>
          <p14:tracePt t="2416" x="4927600" y="5080000"/>
          <p14:tracePt t="2425" x="4927600" y="5037138"/>
          <p14:tracePt t="2433" x="4927600" y="5003800"/>
          <p14:tracePt t="2441" x="4927600" y="4978400"/>
          <p14:tracePt t="2449" x="4927600" y="4945063"/>
          <p14:tracePt t="2457" x="4927600" y="4927600"/>
          <p14:tracePt t="2465" x="4919663" y="4919663"/>
          <p14:tracePt t="2481" x="4919663" y="4902200"/>
          <p14:tracePt t="2742" x="4902200" y="4902200"/>
          <p14:tracePt t="2750" x="4902200" y="4884738"/>
          <p14:tracePt t="2774" x="4902200" y="4868863"/>
          <p14:tracePt t="2864" x="4902200" y="4884738"/>
          <p14:tracePt t="4907" x="4902200" y="4843463"/>
          <p14:tracePt t="4916" x="4927600" y="4783138"/>
          <p14:tracePt t="4924" x="4960938" y="4732338"/>
          <p14:tracePt t="4932" x="4978400" y="4691063"/>
          <p14:tracePt t="4940" x="5021263" y="4605338"/>
          <p14:tracePt t="4948" x="5046663" y="4554538"/>
          <p14:tracePt t="4956" x="5080000" y="4495800"/>
          <p14:tracePt t="4964" x="5113338" y="4437063"/>
          <p14:tracePt t="4972" x="5138738" y="4394200"/>
          <p14:tracePt t="4980" x="5156200" y="4360863"/>
          <p14:tracePt t="4989" x="5173663" y="4335463"/>
          <p14:tracePt t="4997" x="5173663" y="4318000"/>
          <p14:tracePt t="5006" x="5181600" y="4300538"/>
          <p14:tracePt t="5094" x="5173663" y="4284663"/>
          <p14:tracePt t="5110" x="5156200" y="4284663"/>
          <p14:tracePt t="5127" x="5138738" y="4284663"/>
          <p14:tracePt t="5143" x="5122863" y="4284663"/>
          <p14:tracePt t="5159" x="5113338" y="4284663"/>
          <p14:tracePt t="5168" x="5097463" y="4284663"/>
          <p14:tracePt t="5176" x="5080000" y="4284663"/>
          <p14:tracePt t="5184" x="5062538" y="4284663"/>
          <p14:tracePt t="5192" x="5046663" y="4284663"/>
          <p14:tracePt t="5200" x="5021263" y="4284663"/>
          <p14:tracePt t="5208" x="5003800" y="4284663"/>
          <p14:tracePt t="5216" x="4978400" y="4284663"/>
          <p14:tracePt t="5225" x="4960938" y="4284663"/>
          <p14:tracePt t="5233" x="4927600" y="4284663"/>
          <p14:tracePt t="5241" x="4919663" y="4284663"/>
          <p14:tracePt t="5249" x="4902200" y="4284663"/>
          <p14:tracePt t="5257" x="4884738" y="4284663"/>
          <p14:tracePt t="5265" x="4868863" y="4284663"/>
          <p14:tracePt t="5282" x="4859338" y="4284663"/>
          <p14:tracePt t="5290" x="4843463" y="4275138"/>
          <p14:tracePt t="5298" x="4826000" y="4275138"/>
          <p14:tracePt t="5306" x="4808538" y="4275138"/>
          <p14:tracePt t="5314" x="4792663" y="4275138"/>
          <p14:tracePt t="5323" x="4792663" y="4259263"/>
          <p14:tracePt t="5330" x="4783138" y="4259263"/>
          <p14:tracePt t="5347" x="4767263" y="4241800"/>
          <p14:tracePt t="5356" x="4749800" y="4241800"/>
          <p14:tracePt t="5363" x="4749800" y="4224338"/>
          <p14:tracePt t="5372" x="4732338" y="4224338"/>
          <p14:tracePt t="5412" x="4724400" y="4224338"/>
          <p14:tracePt t="5485" x="4706938" y="4224338"/>
          <p14:tracePt t="5510" x="4691063" y="4224338"/>
          <p14:tracePt t="5518" x="4691063" y="4216400"/>
          <p14:tracePt t="5534" x="4673600" y="4216400"/>
          <p14:tracePt t="5559" x="4665663" y="4216400"/>
          <p14:tracePt t="5575" x="4648200" y="4216400"/>
          <p14:tracePt t="5583" x="4630738" y="4216400"/>
          <p14:tracePt t="5591" x="4614863" y="4216400"/>
          <p14:tracePt t="5608" x="4605338" y="4216400"/>
          <p14:tracePt t="5616" x="4589463" y="4216400"/>
          <p14:tracePt t="5624" x="4572000" y="4216400"/>
          <p14:tracePt t="5640" x="4554538" y="4216400"/>
          <p14:tracePt t="5656" x="4538663" y="4216400"/>
          <p14:tracePt t="5673" x="4529138" y="4216400"/>
          <p14:tracePt t="5680" x="4513263" y="4216400"/>
          <p14:tracePt t="5705" x="4495800" y="4216400"/>
          <p14:tracePt t="5738" x="4495800" y="4224338"/>
          <p14:tracePt t="5827" x="4513263" y="4224338"/>
          <p14:tracePt t="5835" x="4529138" y="4224338"/>
          <p14:tracePt t="5852" x="4538663" y="4224338"/>
          <p14:tracePt t="5860" x="4554538" y="4224338"/>
          <p14:tracePt t="5868" x="4572000" y="4224338"/>
          <p14:tracePt t="5876" x="4589463" y="4224338"/>
          <p14:tracePt t="5884" x="4614863" y="4224338"/>
          <p14:tracePt t="5893" x="4630738" y="4224338"/>
          <p14:tracePt t="5900" x="4665663" y="4224338"/>
          <p14:tracePt t="5909" x="4673600" y="4224338"/>
          <p14:tracePt t="5917" x="4691063" y="4224338"/>
          <p14:tracePt t="5925" x="4724400" y="4224338"/>
          <p14:tracePt t="5933" x="4732338" y="4224338"/>
          <p14:tracePt t="5941" x="4749800" y="4224338"/>
          <p14:tracePt t="5949" x="4783138" y="4224338"/>
          <p14:tracePt t="5957" x="4792663" y="4224338"/>
          <p14:tracePt t="5965" x="4808538" y="4224338"/>
          <p14:tracePt t="5974" x="4826000" y="4224338"/>
          <p14:tracePt t="5982" x="4843463" y="4224338"/>
          <p14:tracePt t="5998" x="4859338" y="4224338"/>
          <p14:tracePt t="6014" x="4868863" y="4224338"/>
          <p14:tracePt t="6039" x="4884738" y="4224338"/>
          <p14:tracePt t="6063" x="4902200" y="4224338"/>
          <p14:tracePt t="7349" x="4945063" y="4224338"/>
          <p14:tracePt t="7358" x="4978400" y="4224338"/>
          <p14:tracePt t="7366" x="5003800" y="4224338"/>
          <p14:tracePt t="7374" x="5046663" y="4224338"/>
          <p14:tracePt t="7382" x="5097463" y="4224338"/>
          <p14:tracePt t="7390" x="5122863" y="4224338"/>
          <p14:tracePt t="7398" x="5156200" y="4224338"/>
          <p14:tracePt t="7407" x="5199063" y="4224338"/>
          <p14:tracePt t="7415" x="5232400" y="4224338"/>
          <p14:tracePt t="7423" x="5275263" y="4224338"/>
          <p14:tracePt t="7430" x="5300663" y="4224338"/>
          <p14:tracePt t="7439" x="5316538" y="4224338"/>
          <p14:tracePt t="7447" x="5351463" y="4224338"/>
          <p14:tracePt t="7455" x="5367338" y="4224338"/>
          <p14:tracePt t="7463" x="5376863" y="4224338"/>
          <p14:tracePt t="7472" x="5410200" y="4224338"/>
          <p14:tracePt t="7480" x="5427663" y="4224338"/>
          <p14:tracePt t="7489" x="5468938" y="4224338"/>
          <p14:tracePt t="7496" x="5486400" y="4224338"/>
          <p14:tracePt t="7506" x="5511800" y="4224338"/>
          <p14:tracePt t="7512" x="5545138" y="4224338"/>
          <p14:tracePt t="7521" x="5554663" y="4224338"/>
          <p14:tracePt t="7529" x="5588000" y="4224338"/>
          <p14:tracePt t="7539" x="5621338" y="4224338"/>
          <p14:tracePt t="7544" x="5646738" y="4224338"/>
          <p14:tracePt t="7553" x="5664200" y="4224338"/>
          <p14:tracePt t="7561" x="5681663" y="4224338"/>
          <p14:tracePt t="7569" x="5689600" y="4224338"/>
          <p14:tracePt t="7577" x="5707063" y="4224338"/>
          <p14:tracePt t="7585" x="5740400" y="4224338"/>
          <p14:tracePt t="7593" x="5748338" y="4224338"/>
          <p14:tracePt t="7601" x="5765800" y="4224338"/>
          <p14:tracePt t="7610" x="5783263" y="4224338"/>
          <p14:tracePt t="7618" x="5799138" y="4224338"/>
          <p14:tracePt t="7626" x="5824538" y="4224338"/>
          <p14:tracePt t="7634" x="5842000" y="4224338"/>
          <p14:tracePt t="7642" x="5875338" y="4224338"/>
          <p14:tracePt t="7651" x="5884863" y="4224338"/>
          <p14:tracePt t="7659" x="5918200" y="4224338"/>
          <p14:tracePt t="7667" x="5935663" y="4224338"/>
          <p14:tracePt t="7675" x="5943600" y="4224338"/>
          <p14:tracePt t="7683" x="5961063" y="4224338"/>
          <p14:tracePt t="7692" x="5994400" y="4224338"/>
          <p14:tracePt t="7699" x="6002338" y="4224338"/>
          <p14:tracePt t="7707" x="6019800" y="4224338"/>
          <p14:tracePt t="7716" x="6037263" y="4224338"/>
          <p14:tracePt t="7724" x="6053138" y="4224338"/>
          <p14:tracePt t="7732" x="6062663" y="4224338"/>
          <p14:tracePt t="7740" x="6096000" y="4216400"/>
          <p14:tracePt t="7749" x="6129338" y="4216400"/>
          <p14:tracePt t="7756" x="6138863" y="4216400"/>
          <p14:tracePt t="7765" x="6172200" y="4216400"/>
          <p14:tracePt t="7773" x="6197600" y="4216400"/>
          <p14:tracePt t="7781" x="6215063" y="4216400"/>
          <p14:tracePt t="7789" x="6248400" y="4216400"/>
          <p14:tracePt t="7797" x="6273800" y="4224338"/>
          <p14:tracePt t="7805" x="6307138" y="4224338"/>
          <p14:tracePt t="7814" x="6316663" y="4241800"/>
          <p14:tracePt t="7822" x="6332538" y="4259263"/>
          <p14:tracePt t="7830" x="6350000" y="4259263"/>
          <p14:tracePt t="8326" x="6367463" y="4259263"/>
          <p14:tracePt t="8343" x="6383338" y="4259263"/>
          <p14:tracePt t="8351" x="6392863" y="4259263"/>
          <p14:tracePt t="8359" x="6408738" y="4259263"/>
          <p14:tracePt t="8375" x="6426200" y="4259263"/>
          <p14:tracePt t="8383" x="6443663" y="4259263"/>
          <p14:tracePt t="8392" x="6451600" y="4259263"/>
          <p14:tracePt t="8407" x="6469063" y="4259263"/>
          <p14:tracePt t="8424" x="6484938" y="4259263"/>
          <p14:tracePt t="8432" x="6502400" y="4259263"/>
          <p14:tracePt t="8456" x="6510338" y="4259263"/>
          <p14:tracePt t="8473" x="6527800" y="4259263"/>
          <p14:tracePt t="8505" x="6545263" y="4259263"/>
          <p14:tracePt t="8538" x="6561138" y="4259263"/>
          <p14:tracePt t="9344" x="6570663" y="4259263"/>
          <p14:tracePt t="9352" x="6604000" y="4259263"/>
          <p14:tracePt t="9360" x="6621463" y="4259263"/>
          <p14:tracePt t="9368" x="6697663" y="4259263"/>
          <p14:tracePt t="9376" x="6738938" y="4259263"/>
          <p14:tracePt t="9384" x="6815138" y="4259263"/>
          <p14:tracePt t="9393" x="6858000" y="4259263"/>
          <p14:tracePt t="9401" x="6916738" y="4259263"/>
          <p14:tracePt t="9409" x="6977063" y="4241800"/>
          <p14:tracePt t="9417" x="7035800" y="4224338"/>
          <p14:tracePt t="9425" x="7112000" y="4216400"/>
          <p14:tracePt t="9433" x="7145338" y="4216400"/>
          <p14:tracePt t="9442" x="7205663" y="4198938"/>
          <p14:tracePt t="9449" x="7264400" y="4198938"/>
          <p14:tracePt t="9457" x="7307263" y="4183063"/>
          <p14:tracePt t="9466" x="7366000" y="4183063"/>
          <p14:tracePt t="9474" x="7408863" y="4183063"/>
          <p14:tracePt t="9482" x="7459663" y="4165600"/>
          <p14:tracePt t="9491" x="7485063" y="4165600"/>
          <p14:tracePt t="9499" x="7500938" y="4165600"/>
          <p14:tracePt t="9507" x="7526338" y="4165600"/>
          <p14:tracePt t="9515" x="7543800" y="4165600"/>
          <p14:tracePt t="9523" x="7561263" y="4165600"/>
          <p14:tracePt t="9531" x="7577138" y="4165600"/>
          <p14:tracePt t="9539" x="7586663" y="4165600"/>
          <p14:tracePt t="9556" x="7602538" y="4165600"/>
          <p14:tracePt t="9572" x="7620000" y="4165600"/>
          <p14:tracePt t="9589" x="7637463" y="4165600"/>
          <p14:tracePt t="9612" x="7653338" y="4165600"/>
          <p14:tracePt t="11477" x="7637463" y="4165600"/>
          <p14:tracePt t="11484" x="7620000" y="4165600"/>
          <p14:tracePt t="11493" x="7602538" y="4165600"/>
          <p14:tracePt t="11501" x="7561263" y="4165600"/>
          <p14:tracePt t="11509" x="7526338" y="4165600"/>
          <p14:tracePt t="11517" x="7424738" y="4165600"/>
          <p14:tracePt t="11525" x="7366000" y="4165600"/>
          <p14:tracePt t="11534" x="7272338" y="4165600"/>
          <p14:tracePt t="11542" x="7154863" y="4183063"/>
          <p14:tracePt t="11550" x="7069138" y="4198938"/>
          <p14:tracePt t="11558" x="6977063" y="4198938"/>
          <p14:tracePt t="11566" x="6934200" y="4216400"/>
          <p14:tracePt t="11575" x="6781800" y="4216400"/>
          <p14:tracePt t="11582" x="6705600" y="4224338"/>
          <p14:tracePt t="11591" x="6637338" y="4224338"/>
          <p14:tracePt t="11599" x="6545263" y="4224338"/>
          <p14:tracePt t="11607" x="6469063" y="4224338"/>
          <p14:tracePt t="11615" x="6392863" y="4224338"/>
          <p14:tracePt t="11623" x="6291263" y="4224338"/>
          <p14:tracePt t="11631" x="6197600" y="4224338"/>
          <p14:tracePt t="11639" x="6096000" y="4224338"/>
          <p14:tracePt t="11647" x="5994400" y="4224338"/>
          <p14:tracePt t="11656" x="5884863" y="4224338"/>
          <p14:tracePt t="11664" x="5842000" y="4224338"/>
          <p14:tracePt t="11672" x="5765800" y="4224338"/>
          <p14:tracePt t="11680" x="5689600" y="4216400"/>
          <p14:tracePt t="11689" x="5630863" y="4216400"/>
          <p14:tracePt t="11696" x="5570538" y="4216400"/>
          <p14:tracePt t="11705" x="5511800" y="4216400"/>
          <p14:tracePt t="11713" x="5435600" y="4216400"/>
          <p14:tracePt t="11722" x="5376863" y="4216400"/>
          <p14:tracePt t="11729" x="5334000" y="4216400"/>
          <p14:tracePt t="11739" x="5275263" y="4216400"/>
          <p14:tracePt t="11745" x="5257800" y="4224338"/>
          <p14:tracePt t="11756" x="5199063" y="4241800"/>
          <p14:tracePt t="11761" x="5156200" y="4259263"/>
          <p14:tracePt t="11770" x="5113338" y="4275138"/>
          <p14:tracePt t="11778" x="5062538" y="4284663"/>
          <p14:tracePt t="11789" x="5037138" y="4284663"/>
          <p14:tracePt t="11794" x="4986338" y="4300538"/>
          <p14:tracePt t="11802" x="4945063" y="4300538"/>
          <p14:tracePt t="11810" x="4919663" y="4300538"/>
          <p14:tracePt t="11818" x="4868863" y="4300538"/>
          <p14:tracePt t="11826" x="4843463" y="4300538"/>
          <p14:tracePt t="11835" x="4808538" y="4300538"/>
          <p14:tracePt t="11843" x="4783138" y="4300538"/>
          <p14:tracePt t="11851" x="4749800" y="4300538"/>
          <p14:tracePt t="11859" x="4732338" y="4284663"/>
          <p14:tracePt t="11867" x="4706938" y="4275138"/>
          <p14:tracePt t="11876" x="4691063" y="4275138"/>
          <p14:tracePt t="11884" x="4691063" y="4259263"/>
          <p14:tracePt t="11892" x="4673600" y="4259263"/>
          <p14:tracePt t="11900" x="4665663" y="4241800"/>
          <p14:tracePt t="11949" x="4665663" y="4224338"/>
          <p14:tracePt t="11965" x="4665663" y="4216400"/>
          <p14:tracePt t="11981" x="4665663" y="4198938"/>
          <p14:tracePt t="11990" x="4648200" y="4183063"/>
          <p14:tracePt t="11998" x="4648200" y="4165600"/>
          <p14:tracePt t="12014" x="4648200" y="4157663"/>
          <p14:tracePt t="15422" x="4630738" y="4157663"/>
          <p14:tracePt t="15428" x="4589463" y="4157663"/>
          <p14:tracePt t="15439" x="4529138" y="4165600"/>
          <p14:tracePt t="15445" x="4470400" y="4198938"/>
          <p14:tracePt t="15453" x="4411663" y="4216400"/>
          <p14:tracePt t="15461" x="4360863" y="4224338"/>
          <p14:tracePt t="15472" x="4259263" y="4259263"/>
          <p14:tracePt t="15477" x="4165600" y="4275138"/>
          <p14:tracePt t="15485" x="4081463" y="4300538"/>
          <p14:tracePt t="15494" x="3987800" y="4318000"/>
          <p14:tracePt t="15502" x="3903663" y="4351338"/>
          <p14:tracePt t="15510" x="3843338" y="4360863"/>
          <p14:tracePt t="15518" x="3810000" y="4360863"/>
          <p14:tracePt t="15526" x="3767138" y="4376738"/>
          <p14:tracePt t="15535" x="3716338" y="4376738"/>
          <p14:tracePt t="15543" x="3675063" y="4376738"/>
          <p14:tracePt t="15551" x="3649663" y="4376738"/>
          <p14:tracePt t="15559" x="3632200" y="4376738"/>
          <p14:tracePt t="15567" x="3614738" y="4376738"/>
          <p14:tracePt t="15575" x="3598863" y="4376738"/>
          <p14:tracePt t="15591" x="3589338" y="4376738"/>
          <p14:tracePt t="15607" x="3573463" y="4376738"/>
          <p14:tracePt t="15689" x="3556000" y="4376738"/>
          <p14:tracePt t="15722" x="3556000" y="4394200"/>
          <p14:tracePt t="15756" x="3538538" y="4394200"/>
          <p14:tracePt t="15788" x="3522663" y="4394200"/>
          <p14:tracePt t="15795" x="3513138" y="4394200"/>
          <p14:tracePt t="15803" x="3497263" y="4394200"/>
          <p14:tracePt t="15811" x="3479800" y="4394200"/>
          <p14:tracePt t="15819" x="3462338" y="4394200"/>
          <p14:tracePt t="15827" x="3436938" y="4394200"/>
          <p14:tracePt t="15835" x="3403600" y="4411663"/>
          <p14:tracePt t="15844" x="3378200" y="4411663"/>
          <p14:tracePt t="15852" x="3344863" y="4411663"/>
          <p14:tracePt t="15860" x="3302000" y="4411663"/>
          <p14:tracePt t="15868" x="3268663" y="4419600"/>
          <p14:tracePt t="15876" x="3243263" y="4419600"/>
          <p14:tracePt t="15884" x="3200400" y="4419600"/>
          <p14:tracePt t="15893" x="3149600" y="4419600"/>
          <p14:tracePt t="15901" x="3106738" y="4419600"/>
          <p14:tracePt t="15909" x="3065463" y="4419600"/>
          <p14:tracePt t="15917" x="3030538" y="4419600"/>
          <p14:tracePt t="15925" x="2954338" y="4419600"/>
          <p14:tracePt t="15933" x="2946400" y="4419600"/>
          <p14:tracePt t="15941" x="2852738" y="4419600"/>
          <p14:tracePt t="15949" x="2836863" y="4419600"/>
          <p14:tracePt t="15958" x="2760663" y="4411663"/>
          <p14:tracePt t="15966" x="2717800" y="4411663"/>
          <p14:tracePt t="15974" x="2674938" y="4394200"/>
          <p14:tracePt t="15982" x="2633663" y="4376738"/>
          <p14:tracePt t="15990" x="2582863" y="4376738"/>
          <p14:tracePt t="15998" x="2540000" y="4360863"/>
          <p14:tracePt t="16006" x="2506663" y="4351338"/>
          <p14:tracePt t="16015" x="2481263" y="4318000"/>
          <p14:tracePt t="16023" x="2438400" y="4318000"/>
          <p14:tracePt t="16031" x="2405063" y="4284663"/>
          <p14:tracePt t="16039" x="2379663" y="4275138"/>
          <p14:tracePt t="16047" x="2344738" y="4259263"/>
          <p14:tracePt t="16055" x="2328863" y="4224338"/>
          <p14:tracePt t="16064" x="2303463" y="4216400"/>
          <p14:tracePt t="16072" x="2268538" y="4183063"/>
          <p14:tracePt t="16080" x="2252663" y="4157663"/>
          <p14:tracePt t="16089" x="2243138" y="4140200"/>
          <p14:tracePt t="16096" x="2227263" y="4106863"/>
          <p14:tracePt t="16106" x="2227263" y="4081463"/>
          <p14:tracePt t="16112" x="2209800" y="4064000"/>
          <p14:tracePt t="16122" x="2209800" y="4030663"/>
          <p14:tracePt t="16129" x="2209800" y="4005263"/>
          <p14:tracePt t="16138" x="2209800" y="3987800"/>
          <p14:tracePt t="16145" x="2209800" y="3962400"/>
          <p14:tracePt t="16155" x="2209800" y="3944938"/>
          <p14:tracePt t="16161" x="2209800" y="3911600"/>
          <p14:tracePt t="16172" x="2227263" y="3886200"/>
          <p14:tracePt t="16177" x="2252663" y="3868738"/>
          <p14:tracePt t="16189" x="2268538" y="3852863"/>
          <p14:tracePt t="16193" x="2286000" y="3827463"/>
          <p14:tracePt t="16205" x="2303463" y="3810000"/>
          <p14:tracePt t="16210" x="2319338" y="3776663"/>
          <p14:tracePt t="16222" x="2344738" y="3767138"/>
          <p14:tracePt t="16226" x="2379663" y="3716338"/>
          <p14:tracePt t="16239" x="2387600" y="3708400"/>
          <p14:tracePt t="16243" x="2405063" y="3657600"/>
          <p14:tracePt t="16255" x="2438400" y="3614738"/>
          <p14:tracePt t="16259" x="2463800" y="3573463"/>
          <p14:tracePt t="16272" x="2497138" y="3538538"/>
          <p14:tracePt t="16275" x="2522538" y="3497263"/>
          <p14:tracePt t="16289" x="2557463" y="3454400"/>
          <p14:tracePt t="16291" x="2582863" y="3421063"/>
          <p14:tracePt t="16305" x="2616200" y="3378200"/>
          <p14:tracePt t="16308" x="2641600" y="3360738"/>
          <p14:tracePt t="16322" x="2674938" y="3344863"/>
          <p14:tracePt t="16324" x="2692400" y="3319463"/>
          <p14:tracePt t="16338" x="2735263" y="3319463"/>
          <p14:tracePt t="16340" x="2760663" y="3302000"/>
          <p14:tracePt t="16355" x="2794000" y="3302000"/>
          <p14:tracePt t="16356" x="2836863" y="3284538"/>
          <p14:tracePt t="16372" x="2870200" y="3284538"/>
          <p14:tracePt t="16373" x="2928938" y="3268663"/>
          <p14:tracePt t="16388" x="2971800" y="3268663"/>
          <p14:tracePt t="16389" x="3048000" y="3259138"/>
          <p14:tracePt t="16405" x="3090863" y="3243263"/>
          <p14:tracePt t="16406" x="3149600" y="3225800"/>
          <p14:tracePt t="16413" x="3182938" y="3225800"/>
          <p14:tracePt t="16422" x="3243263" y="3225800"/>
          <p14:tracePt t="16430" x="3284538" y="3208338"/>
          <p14:tracePt t="16439" x="3335338" y="3208338"/>
          <p14:tracePt t="16446" x="3360738" y="3208338"/>
          <p14:tracePt t="16455" x="3395663" y="3208338"/>
          <p14:tracePt t="16462" x="3421063" y="3208338"/>
          <p14:tracePt t="16472" x="3436938" y="3208338"/>
          <p14:tracePt t="16478" x="3454400" y="3225800"/>
          <p14:tracePt t="16489" x="3479800" y="3243263"/>
          <p14:tracePt t="16495" x="3497263" y="3259138"/>
          <p14:tracePt t="16505" x="3513138" y="3268663"/>
          <p14:tracePt t="16511" x="3522663" y="3319463"/>
          <p14:tracePt t="16522" x="3538538" y="3344863"/>
          <p14:tracePt t="16527" x="3556000" y="3378200"/>
          <p14:tracePt t="16539" x="3573463" y="3403600"/>
          <p14:tracePt t="16543" x="3589338" y="3454400"/>
          <p14:tracePt t="16555" x="3598863" y="3479800"/>
          <p14:tracePt t="16560" x="3614738" y="3522663"/>
          <p14:tracePt t="16572" x="3632200" y="3573463"/>
          <p14:tracePt t="16576" x="3649663" y="3614738"/>
          <p14:tracePt t="16589" x="3657600" y="3657600"/>
          <p14:tracePt t="16592" x="3657600" y="3690938"/>
          <p14:tracePt t="16605" x="3675063" y="3716338"/>
          <p14:tracePt t="16609" x="3675063" y="3751263"/>
          <p14:tracePt t="16622" x="3675063" y="3776663"/>
          <p14:tracePt t="16625" x="3690938" y="3792538"/>
          <p14:tracePt t="16639" x="3690938" y="3827463"/>
          <p14:tracePt t="16641" x="3690938" y="3852863"/>
          <p14:tracePt t="16655" x="3690938" y="3868738"/>
          <p14:tracePt t="16657" x="3690938" y="3903663"/>
          <p14:tracePt t="16672" x="3690938" y="3929063"/>
          <p14:tracePt t="16674" x="3690938" y="3962400"/>
          <p14:tracePt t="16688" x="3690938" y="3987800"/>
          <p14:tracePt t="16690" x="3690938" y="4021138"/>
          <p14:tracePt t="16705" x="3690938" y="4046538"/>
          <p14:tracePt t="16706" x="3690938" y="4081463"/>
          <p14:tracePt t="16722" x="3675063" y="4106863"/>
          <p14:tracePt t="16723" x="3675063" y="4140200"/>
          <p14:tracePt t="16739" x="3675063" y="4157663"/>
          <p14:tracePt t="16740" x="3657600" y="4165600"/>
          <p14:tracePt t="16756" x="3657600" y="4198938"/>
          <p14:tracePt t="16756" x="3649663" y="4198938"/>
          <p14:tracePt t="16763" x="3649663" y="4216400"/>
          <p14:tracePt t="16772" x="3632200" y="4224338"/>
          <p14:tracePt t="16780" x="3632200" y="4241800"/>
          <p14:tracePt t="16788" x="3614738" y="4259263"/>
          <p14:tracePt t="16806" x="3598863" y="4275138"/>
          <p14:tracePt t="16812" x="3589338" y="4284663"/>
          <p14:tracePt t="16822" x="3556000" y="4284663"/>
          <p14:tracePt t="16829" x="3538538" y="4300538"/>
          <p14:tracePt t="16839" x="3513138" y="4318000"/>
          <p14:tracePt t="16845" x="3497263" y="4318000"/>
          <p14:tracePt t="16853" x="3479800" y="4335463"/>
          <p14:tracePt t="16861" x="3462338" y="4335463"/>
          <p14:tracePt t="16872" x="3454400" y="4351338"/>
          <p14:tracePt t="16877" x="3436938" y="4351338"/>
          <p14:tracePt t="16885" x="3421063" y="4360863"/>
          <p14:tracePt t="16902" x="3403600" y="4360863"/>
          <p14:tracePt t="16910" x="3403600" y="4376738"/>
          <p14:tracePt t="16927" x="3395663" y="4376738"/>
          <p14:tracePt t="17048" x="3403600" y="4376738"/>
          <p14:tracePt t="22118" x="3421063" y="4376738"/>
          <p14:tracePt t="22127" x="3436938" y="4376738"/>
          <p14:tracePt t="22134" x="3462338" y="4376738"/>
          <p14:tracePt t="22142" x="3479800" y="4376738"/>
          <p14:tracePt t="22150" x="3522663" y="4376738"/>
          <p14:tracePt t="22159" x="3538538" y="4360863"/>
          <p14:tracePt t="22167" x="3573463" y="4360863"/>
          <p14:tracePt t="22175" x="3598863" y="4351338"/>
          <p14:tracePt t="22183" x="3632200" y="4351338"/>
          <p14:tracePt t="22191" x="3675063" y="4335463"/>
          <p14:tracePt t="22199" x="3708400" y="4335463"/>
          <p14:tracePt t="22208" x="3733800" y="4318000"/>
          <p14:tracePt t="22215" x="3751263" y="4318000"/>
          <p14:tracePt t="22224" x="3792538" y="4318000"/>
          <p14:tracePt t="22232" x="3810000" y="4318000"/>
          <p14:tracePt t="22240" x="3827463" y="4318000"/>
          <p14:tracePt t="22248" x="3852863" y="4318000"/>
          <p14:tracePt t="22256" x="3868738" y="4300538"/>
          <p14:tracePt t="22264" x="3886200" y="4300538"/>
          <p14:tracePt t="22273" x="3903663" y="4300538"/>
          <p14:tracePt t="22281" x="3911600" y="4300538"/>
          <p14:tracePt t="22289" x="3929063" y="4300538"/>
          <p14:tracePt t="22306" x="3944938" y="4300538"/>
          <p14:tracePt t="22314" x="3962400" y="4300538"/>
          <p14:tracePt t="22323" x="3970338" y="4300538"/>
          <p14:tracePt t="22338" x="3987800" y="4300538"/>
          <p14:tracePt t="22598" x="4030663" y="4300538"/>
          <p14:tracePt t="22607" x="4081463" y="4300538"/>
          <p14:tracePt t="22614" x="4140200" y="4300538"/>
          <p14:tracePt t="22623" x="4198938" y="4300538"/>
          <p14:tracePt t="22631" x="4275138" y="4300538"/>
          <p14:tracePt t="22639" x="4335463" y="4284663"/>
          <p14:tracePt t="22647" x="4360863" y="4284663"/>
          <p14:tracePt t="22656" x="4419600" y="4284663"/>
          <p14:tracePt t="22663" x="4470400" y="4284663"/>
          <p14:tracePt t="22673" x="4513263" y="4284663"/>
          <p14:tracePt t="22680" x="4538663" y="4284663"/>
          <p14:tracePt t="22689" x="4572000" y="4284663"/>
          <p14:tracePt t="22696" x="4589463" y="4284663"/>
          <p14:tracePt t="22712" x="4614863" y="4275138"/>
          <p14:tracePt t="22891" x="4630738" y="4275138"/>
          <p14:tracePt t="22899" x="4665663" y="4275138"/>
          <p14:tracePt t="22908" x="4706938" y="4275138"/>
          <p14:tracePt t="22916" x="4732338" y="4275138"/>
          <p14:tracePt t="22924" x="4808538" y="4275138"/>
          <p14:tracePt t="22932" x="4843463" y="4275138"/>
          <p14:tracePt t="22940" x="4884738" y="4275138"/>
          <p14:tracePt t="22948" x="4945063" y="4275138"/>
          <p14:tracePt t="22957" x="5003800" y="4275138"/>
          <p14:tracePt t="22964" x="5037138" y="4275138"/>
          <p14:tracePt t="22973" x="5080000" y="4275138"/>
          <p14:tracePt t="22981" x="5113338" y="4275138"/>
          <p14:tracePt t="22990" x="5122863" y="4275138"/>
          <p14:tracePt t="22997" x="5156200" y="4275138"/>
          <p14:tracePt t="23005" x="5181600" y="4275138"/>
          <p14:tracePt t="23014" x="5199063" y="4275138"/>
          <p14:tracePt t="23022" x="5232400" y="4275138"/>
          <p14:tracePt t="23030" x="5257800" y="4275138"/>
          <p14:tracePt t="23039" x="5275263" y="4275138"/>
          <p14:tracePt t="23046" x="5291138" y="4275138"/>
          <p14:tracePt t="23056" x="5316538" y="4275138"/>
          <p14:tracePt t="23062" x="5334000" y="4275138"/>
          <p14:tracePt t="23072" x="5351463" y="4275138"/>
          <p14:tracePt t="23078" x="5367338" y="4259263"/>
          <p14:tracePt t="23087" x="5376863" y="4259263"/>
          <p14:tracePt t="23103" x="5392738" y="4259263"/>
          <p14:tracePt t="23111" x="5392738" y="4241800"/>
          <p14:tracePt t="23119" x="5410200" y="4241800"/>
          <p14:tracePt t="23144" x="5427663" y="4224338"/>
          <p14:tracePt t="23152" x="5427663" y="4216400"/>
          <p14:tracePt t="23160" x="5435600" y="4216400"/>
          <p14:tracePt t="23168" x="5435600" y="4198938"/>
          <p14:tracePt t="23176" x="5453063" y="4183063"/>
          <p14:tracePt t="23184" x="5453063" y="4165600"/>
          <p14:tracePt t="23192" x="5468938" y="4165600"/>
          <p14:tracePt t="23201" x="5468938" y="4157663"/>
          <p14:tracePt t="23217" x="5486400" y="4140200"/>
          <p14:tracePt t="23225" x="5486400" y="4122738"/>
          <p14:tracePt t="23249" x="5486400" y="4106863"/>
          <p14:tracePt t="23266" x="5486400" y="4097338"/>
          <p14:tracePt t="23274" x="5494338" y="4097338"/>
          <p14:tracePt t="23298" x="5494338" y="4081463"/>
          <p14:tracePt t="23429" x="5486400" y="4081463"/>
          <p14:tracePt t="23436" x="5468938" y="4064000"/>
          <p14:tracePt t="35414" x="5486400" y="4064000"/>
          <p14:tracePt t="35431" x="5494338" y="4064000"/>
          <p14:tracePt t="35440" x="5511800" y="4064000"/>
          <p14:tracePt t="35456" x="5529263" y="4064000"/>
          <p14:tracePt t="35488" x="5545138" y="4064000"/>
          <p14:tracePt t="35506" x="5545138" y="4046538"/>
          <p14:tracePt t="35512" x="5545138" y="4030663"/>
          <p14:tracePt t="35520" x="5545138" y="4021138"/>
          <p14:tracePt t="35529" x="5545138" y="4005263"/>
          <p14:tracePt t="35537" x="5545138" y="3987800"/>
          <p14:tracePt t="35545" x="5545138" y="3970338"/>
          <p14:tracePt t="35556" x="5545138" y="3962400"/>
          <p14:tracePt t="35561" x="5529263" y="3944938"/>
          <p14:tracePt t="35569" x="5529263" y="3929063"/>
          <p14:tracePt t="35577" x="5529263" y="3903663"/>
          <p14:tracePt t="35585" x="5511800" y="3903663"/>
          <p14:tracePt t="35593" x="5511800" y="3886200"/>
          <p14:tracePt t="35610" x="5511800" y="3868738"/>
          <p14:tracePt t="35634" x="5511800" y="3852863"/>
          <p14:tracePt t="35651" x="5494338" y="3852863"/>
          <p14:tracePt t="35667" x="5494338" y="3843338"/>
          <p14:tracePt t="35683" x="5494338" y="3827463"/>
          <p14:tracePt t="35699" x="5494338" y="3810000"/>
          <p14:tracePt t="35716" x="5494338" y="3792538"/>
          <p14:tracePt t="35724" x="5494338" y="3776663"/>
          <p14:tracePt t="35732" x="5494338" y="3767138"/>
          <p14:tracePt t="35740" x="5494338" y="3733800"/>
          <p14:tracePt t="35748" x="5494338" y="3708400"/>
          <p14:tracePt t="35756" x="5494338" y="3675063"/>
          <p14:tracePt t="35764" x="5494338" y="3649663"/>
          <p14:tracePt t="35773" x="5494338" y="3614738"/>
          <p14:tracePt t="35781" x="5494338" y="3589338"/>
          <p14:tracePt t="35789" x="5494338" y="3556000"/>
          <p14:tracePt t="35797" x="5494338" y="3522663"/>
          <p14:tracePt t="35806" x="5494338" y="3513138"/>
          <p14:tracePt t="35813" x="5494338" y="3497263"/>
          <p14:tracePt t="35823" x="5494338" y="3479800"/>
          <p14:tracePt t="35839" x="5494338" y="3462338"/>
          <p14:tracePt t="35872" x="5494338" y="3454400"/>
          <p14:tracePt t="35960" x="5494338" y="3462338"/>
          <p14:tracePt t="35968" x="5511800" y="3479800"/>
          <p14:tracePt t="35977" x="5511800" y="3497263"/>
          <p14:tracePt t="35993" x="5511800" y="3513138"/>
          <p14:tracePt t="36001" x="5511800" y="3522663"/>
          <p14:tracePt t="36009" x="5511800" y="3556000"/>
          <p14:tracePt t="36017" x="5511800" y="3573463"/>
          <p14:tracePt t="36034" x="5511800" y="3589338"/>
          <p14:tracePt t="36042" x="5511800" y="3598863"/>
          <p14:tracePt t="36050" x="5511800" y="3614738"/>
          <p14:tracePt t="36058" x="5511800" y="3632200"/>
          <p14:tracePt t="36066" x="5511800" y="3649663"/>
          <p14:tracePt t="36074" x="5511800" y="3657600"/>
          <p14:tracePt t="36082" x="5511800" y="3690938"/>
          <p14:tracePt t="36090" x="5511800" y="3716338"/>
          <p14:tracePt t="36098" x="5511800" y="3733800"/>
          <p14:tracePt t="36107" x="5511800" y="3767138"/>
          <p14:tracePt t="36115" x="5511800" y="3792538"/>
          <p14:tracePt t="36123" x="5511800" y="3827463"/>
          <p14:tracePt t="36131" x="5511800" y="3868738"/>
          <p14:tracePt t="36140" x="5511800" y="3903663"/>
          <p14:tracePt t="36147" x="5511800" y="3929063"/>
          <p14:tracePt t="36156" x="5494338" y="3962400"/>
          <p14:tracePt t="36164" x="5494338" y="3987800"/>
          <p14:tracePt t="36172" x="5494338" y="4021138"/>
          <p14:tracePt t="36179" x="5494338" y="4046538"/>
          <p14:tracePt t="36189" x="5486400" y="4081463"/>
          <p14:tracePt t="36196" x="5486400" y="4097338"/>
          <p14:tracePt t="36206" x="5486400" y="4122738"/>
          <p14:tracePt t="36213" x="5486400" y="4157663"/>
          <p14:tracePt t="36223" x="5468938" y="4165600"/>
          <p14:tracePt t="36228" x="5468938" y="4183063"/>
          <p14:tracePt t="36239" x="5468938" y="4216400"/>
          <p14:tracePt t="36245" x="5468938" y="4224338"/>
          <p14:tracePt t="36253" x="5468938" y="4241800"/>
          <p14:tracePt t="36269" x="5468938" y="4259263"/>
          <p14:tracePt t="36278" x="5468938" y="4275138"/>
          <p14:tracePt t="36294" x="5468938" y="4284663"/>
          <p14:tracePt t="36326" x="5468938" y="4300538"/>
          <p14:tracePt t="36399" x="5486400" y="4300538"/>
          <p14:tracePt t="36432" x="5494338" y="4300538"/>
          <p14:tracePt t="36441" x="5511800" y="4300538"/>
          <p14:tracePt t="36448" x="5529263" y="4300538"/>
          <p14:tracePt t="36457" x="5554663" y="4300538"/>
          <p14:tracePt t="36464" x="5588000" y="4300538"/>
          <p14:tracePt t="36473" x="5621338" y="4300538"/>
          <p14:tracePt t="36481" x="5664200" y="4300538"/>
          <p14:tracePt t="36489" x="5707063" y="4300538"/>
          <p14:tracePt t="36497" x="5765800" y="4300538"/>
          <p14:tracePt t="36506" x="5808663" y="4300538"/>
          <p14:tracePt t="36513" x="5875338" y="4300538"/>
          <p14:tracePt t="36523" x="5918200" y="4300538"/>
          <p14:tracePt t="36530" x="5994400" y="4284663"/>
          <p14:tracePt t="36540" x="6062663" y="4275138"/>
          <p14:tracePt t="36546" x="6138863" y="4275138"/>
          <p14:tracePt t="36556" x="6215063" y="4259263"/>
          <p14:tracePt t="36562" x="6291263" y="4259263"/>
          <p14:tracePt t="36572" x="6316663" y="4241800"/>
          <p14:tracePt t="36578" x="6392863" y="4241800"/>
          <p14:tracePt t="36586" x="6443663" y="4241800"/>
          <p14:tracePt t="36595" x="6527800" y="4224338"/>
          <p14:tracePt t="36603" x="6561138" y="4224338"/>
          <p14:tracePt t="36611" x="6604000" y="4224338"/>
          <p14:tracePt t="36619" x="6646863" y="4224338"/>
          <p14:tracePt t="36627" x="6697663" y="4216400"/>
          <p14:tracePt t="36635" x="6738938" y="4216400"/>
          <p14:tracePt t="36644" x="6764338" y="4216400"/>
          <p14:tracePt t="36652" x="6799263" y="4216400"/>
          <p14:tracePt t="36660" x="6824663" y="4216400"/>
          <p14:tracePt t="36668" x="6858000" y="4216400"/>
          <p14:tracePt t="36676" x="6875463" y="4216400"/>
          <p14:tracePt t="36684" x="6900863" y="4216400"/>
          <p14:tracePt t="36693" x="6916738" y="4216400"/>
          <p14:tracePt t="36701" x="6934200" y="4216400"/>
          <p14:tracePt t="36709" x="6951663" y="4216400"/>
          <p14:tracePt t="36717" x="6977063" y="4216400"/>
          <p14:tracePt t="36725" x="6992938" y="4216400"/>
          <p14:tracePt t="36733" x="7010400" y="4216400"/>
          <p14:tracePt t="36741" x="7018338" y="4216400"/>
          <p14:tracePt t="36749" x="7035800" y="4216400"/>
          <p14:tracePt t="36758" x="7053263" y="4216400"/>
          <p14:tracePt t="36765" x="7069138" y="4216400"/>
          <p14:tracePt t="36774" x="7078663" y="4216400"/>
          <p14:tracePt t="36782" x="7112000" y="4216400"/>
          <p14:tracePt t="36790" x="7129463" y="4216400"/>
          <p14:tracePt t="36798" x="7145338" y="4216400"/>
          <p14:tracePt t="36807" x="7154863" y="4216400"/>
          <p14:tracePt t="36815" x="7188200" y="4216400"/>
          <p14:tracePt t="36823" x="7205663" y="4216400"/>
          <p14:tracePt t="36831" x="7213600" y="4216400"/>
          <p14:tracePt t="36847" x="7231063" y="4216400"/>
          <p14:tracePt t="36856" x="7246938" y="4198938"/>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411796E-1E8B-83B8-6D00-76195F9E67F4}"/>
              </a:ext>
            </a:extLst>
          </p:cNvPr>
          <p:cNvGrpSpPr/>
          <p:nvPr/>
        </p:nvGrpSpPr>
        <p:grpSpPr>
          <a:xfrm>
            <a:off x="1717331" y="2463444"/>
            <a:ext cx="4114800" cy="2449622"/>
            <a:chOff x="1717331" y="2463444"/>
            <a:chExt cx="4114800" cy="2449622"/>
          </a:xfrm>
        </p:grpSpPr>
        <p:sp>
          <p:nvSpPr>
            <p:cNvPr id="53" name="Rectangle 52">
              <a:extLst>
                <a:ext uri="{FF2B5EF4-FFF2-40B4-BE49-F238E27FC236}">
                  <a16:creationId xmlns:a16="http://schemas.microsoft.com/office/drawing/2014/main" id="{B44A1645-E95A-EC62-5A28-63429B63561A}"/>
                </a:ext>
              </a:extLst>
            </p:cNvPr>
            <p:cNvSpPr/>
            <p:nvPr/>
          </p:nvSpPr>
          <p:spPr>
            <a:xfrm>
              <a:off x="1717331" y="2463444"/>
              <a:ext cx="4114800" cy="2449622"/>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a:solidFill>
                    <a:srgbClr val="5A6B86"/>
                  </a:solidFill>
                  <a:latin typeface="Arial" panose="020B0604020202020204" pitchFamily="34" charset="0"/>
                  <a:cs typeface="Arial" panose="020B0604020202020204" pitchFamily="34" charset="0"/>
                </a:rPr>
                <a:t>         GitHub</a:t>
              </a:r>
            </a:p>
          </p:txBody>
        </p:sp>
        <p:pic>
          <p:nvPicPr>
            <p:cNvPr id="2050" name="Picture 2" descr="GitHub Logos and Usage · GitHub">
              <a:extLst>
                <a:ext uri="{FF2B5EF4-FFF2-40B4-BE49-F238E27FC236}">
                  <a16:creationId xmlns:a16="http://schemas.microsoft.com/office/drawing/2014/main" id="{6046D646-EE3A-84AA-AE17-A4E88A126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728" y="2486148"/>
              <a:ext cx="393700" cy="3937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Date Placeholder 1">
            <a:extLst>
              <a:ext uri="{FF2B5EF4-FFF2-40B4-BE49-F238E27FC236}">
                <a16:creationId xmlns:a16="http://schemas.microsoft.com/office/drawing/2014/main" id="{5C24E1B3-1D4C-A9EA-9F85-C721586F945D}"/>
              </a:ext>
            </a:extLst>
          </p:cNvPr>
          <p:cNvSpPr>
            <a:spLocks noGrp="1"/>
          </p:cNvSpPr>
          <p:nvPr>
            <p:ph type="dt" sz="half" idx="10"/>
          </p:nvPr>
        </p:nvSpPr>
        <p:spPr/>
        <p:txBody>
          <a:bodyPr/>
          <a:lstStyle/>
          <a:p>
            <a:pPr>
              <a:defRPr/>
            </a:pPr>
            <a:r>
              <a:rPr lang="en-US">
                <a:solidFill>
                  <a:prstClr val="black">
                    <a:tint val="75000"/>
                  </a:prstClr>
                </a:solidFill>
              </a:rPr>
              <a:t>05/05/2022</a:t>
            </a:r>
          </a:p>
        </p:txBody>
      </p:sp>
      <p:sp>
        <p:nvSpPr>
          <p:cNvPr id="3" name="Footer Placeholder 2">
            <a:extLst>
              <a:ext uri="{FF2B5EF4-FFF2-40B4-BE49-F238E27FC236}">
                <a16:creationId xmlns:a16="http://schemas.microsoft.com/office/drawing/2014/main" id="{B0B59A86-13E3-D65D-971D-85E900C9C777}"/>
              </a:ext>
            </a:extLst>
          </p:cNvPr>
          <p:cNvSpPr>
            <a:spLocks noGrp="1"/>
          </p:cNvSpPr>
          <p:nvPr>
            <p:ph type="ftr" sz="quarter" idx="11"/>
          </p:nvPr>
        </p:nvSpPr>
        <p:spPr/>
        <p:txBody>
          <a:bodyPr/>
          <a:lstStyle/>
          <a:p>
            <a:pPr>
              <a:defRPr/>
            </a:pPr>
            <a:r>
              <a:rPr lang="en-US">
                <a:solidFill>
                  <a:prstClr val="black">
                    <a:tint val="75000"/>
                  </a:prstClr>
                </a:solidFill>
              </a:rPr>
              <a:t>Tracking Brand Sentiment via Public News</a:t>
            </a:r>
          </a:p>
        </p:txBody>
      </p:sp>
      <p:sp>
        <p:nvSpPr>
          <p:cNvPr id="4" name="Slide Number Placeholder 3">
            <a:extLst>
              <a:ext uri="{FF2B5EF4-FFF2-40B4-BE49-F238E27FC236}">
                <a16:creationId xmlns:a16="http://schemas.microsoft.com/office/drawing/2014/main" id="{CAE0407E-5D24-113F-0B27-EA8BF053C53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a:solidFill>
                <a:prstClr val="black">
                  <a:tint val="75000"/>
                </a:prstClr>
              </a:solidFill>
            </a:endParaRPr>
          </a:p>
        </p:txBody>
      </p:sp>
      <p:grpSp>
        <p:nvGrpSpPr>
          <p:cNvPr id="2052" name="Group 2051">
            <a:extLst>
              <a:ext uri="{FF2B5EF4-FFF2-40B4-BE49-F238E27FC236}">
                <a16:creationId xmlns:a16="http://schemas.microsoft.com/office/drawing/2014/main" id="{E2ABA03B-779E-055C-6980-3D1C423870B6}"/>
              </a:ext>
            </a:extLst>
          </p:cNvPr>
          <p:cNvGrpSpPr/>
          <p:nvPr/>
        </p:nvGrpSpPr>
        <p:grpSpPr>
          <a:xfrm>
            <a:off x="6095999" y="1570997"/>
            <a:ext cx="5480649" cy="3932656"/>
            <a:chOff x="6095999" y="1570997"/>
            <a:chExt cx="5480649" cy="3932656"/>
          </a:xfrm>
        </p:grpSpPr>
        <p:sp>
          <p:nvSpPr>
            <p:cNvPr id="6" name="Rectangle 5">
              <a:extLst>
                <a:ext uri="{FF2B5EF4-FFF2-40B4-BE49-F238E27FC236}">
                  <a16:creationId xmlns:a16="http://schemas.microsoft.com/office/drawing/2014/main" id="{4DFD8311-F0BE-9CB7-3B1B-DDE96C81A70B}"/>
                </a:ext>
              </a:extLst>
            </p:cNvPr>
            <p:cNvSpPr/>
            <p:nvPr/>
          </p:nvSpPr>
          <p:spPr>
            <a:xfrm>
              <a:off x="6095999" y="1570997"/>
              <a:ext cx="5480649" cy="39326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ysClr val="windowText" lastClr="000000"/>
                  </a:solidFill>
                  <a:latin typeface="Arial" panose="020B0604020202020204" pitchFamily="34" charset="0"/>
                  <a:cs typeface="Arial" panose="020B0604020202020204" pitchFamily="34" charset="0"/>
                </a:rPr>
                <a:t>AWS Cloud</a:t>
              </a:r>
            </a:p>
          </p:txBody>
        </p:sp>
        <p:pic>
          <p:nvPicPr>
            <p:cNvPr id="7" name="Graphic 6">
              <a:extLst>
                <a:ext uri="{FF2B5EF4-FFF2-40B4-BE49-F238E27FC236}">
                  <a16:creationId xmlns:a16="http://schemas.microsoft.com/office/drawing/2014/main" id="{63FF4809-8CF9-AB3C-552B-7CF61C09E63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095999" y="1570997"/>
              <a:ext cx="381000" cy="381000"/>
            </a:xfrm>
            <a:prstGeom prst="rect">
              <a:avLst/>
            </a:prstGeom>
          </p:spPr>
        </p:pic>
      </p:grpSp>
      <p:grpSp>
        <p:nvGrpSpPr>
          <p:cNvPr id="59" name="Group 58">
            <a:extLst>
              <a:ext uri="{FF2B5EF4-FFF2-40B4-BE49-F238E27FC236}">
                <a16:creationId xmlns:a16="http://schemas.microsoft.com/office/drawing/2014/main" id="{2B5F2843-5464-66FA-C607-B6C73F807CA6}"/>
              </a:ext>
            </a:extLst>
          </p:cNvPr>
          <p:cNvGrpSpPr/>
          <p:nvPr/>
        </p:nvGrpSpPr>
        <p:grpSpPr>
          <a:xfrm>
            <a:off x="6232810" y="3228596"/>
            <a:ext cx="2281238" cy="1261989"/>
            <a:chOff x="6232810" y="3228596"/>
            <a:chExt cx="2281238" cy="1261989"/>
          </a:xfrm>
        </p:grpSpPr>
        <p:pic>
          <p:nvPicPr>
            <p:cNvPr id="18" name="Graphic 20">
              <a:extLst>
                <a:ext uri="{FF2B5EF4-FFF2-40B4-BE49-F238E27FC236}">
                  <a16:creationId xmlns:a16="http://schemas.microsoft.com/office/drawing/2014/main" id="{AA46C73E-60D6-2FBB-4805-F9063CFC2B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2429" y="322859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22">
              <a:extLst>
                <a:ext uri="{FF2B5EF4-FFF2-40B4-BE49-F238E27FC236}">
                  <a16:creationId xmlns:a16="http://schemas.microsoft.com/office/drawing/2014/main" id="{E26860DB-9A91-4D4B-D521-4DD8A7EDB335}"/>
                </a:ext>
              </a:extLst>
            </p:cNvPr>
            <p:cNvSpPr txBox="1">
              <a:spLocks noChangeArrowheads="1"/>
            </p:cNvSpPr>
            <p:nvPr/>
          </p:nvSpPr>
          <p:spPr bwMode="auto">
            <a:xfrm>
              <a:off x="6232810" y="4028920"/>
              <a:ext cx="228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Amazon Elastic Container Registry (Amazon ECR)</a:t>
              </a:r>
            </a:p>
          </p:txBody>
        </p:sp>
      </p:grpSp>
      <p:cxnSp>
        <p:nvCxnSpPr>
          <p:cNvPr id="23" name="Elbow Connector 22">
            <a:extLst>
              <a:ext uri="{FF2B5EF4-FFF2-40B4-BE49-F238E27FC236}">
                <a16:creationId xmlns:a16="http://schemas.microsoft.com/office/drawing/2014/main" id="{3DF3748E-D638-D5FC-EB69-F03F4C4AFE2D}"/>
              </a:ext>
            </a:extLst>
          </p:cNvPr>
          <p:cNvCxnSpPr>
            <a:cxnSpLocks/>
          </p:cNvCxnSpPr>
          <p:nvPr/>
        </p:nvCxnSpPr>
        <p:spPr>
          <a:xfrm flipV="1">
            <a:off x="7988060" y="2418959"/>
            <a:ext cx="1994140" cy="1200969"/>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6EB000CF-8C70-A696-4BB5-EB33C5E23454}"/>
              </a:ext>
            </a:extLst>
          </p:cNvPr>
          <p:cNvCxnSpPr>
            <a:cxnSpLocks/>
          </p:cNvCxnSpPr>
          <p:nvPr/>
        </p:nvCxnSpPr>
        <p:spPr>
          <a:xfrm>
            <a:off x="7988060" y="3609596"/>
            <a:ext cx="1994140" cy="1083174"/>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6773A712-8F34-60A9-4641-9CEF5DABC750}"/>
              </a:ext>
            </a:extLst>
          </p:cNvPr>
          <p:cNvGrpSpPr/>
          <p:nvPr/>
        </p:nvGrpSpPr>
        <p:grpSpPr>
          <a:xfrm>
            <a:off x="9642863" y="2190359"/>
            <a:ext cx="1358721" cy="938167"/>
            <a:chOff x="9642863" y="2190359"/>
            <a:chExt cx="1358721" cy="938167"/>
          </a:xfrm>
        </p:grpSpPr>
        <p:pic>
          <p:nvPicPr>
            <p:cNvPr id="26" name="Graphic 8">
              <a:extLst>
                <a:ext uri="{FF2B5EF4-FFF2-40B4-BE49-F238E27FC236}">
                  <a16:creationId xmlns:a16="http://schemas.microsoft.com/office/drawing/2014/main" id="{BC2A71E0-7AB6-F851-BDD8-9851F4DD489A}"/>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0093624" y="219035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9">
              <a:extLst>
                <a:ext uri="{FF2B5EF4-FFF2-40B4-BE49-F238E27FC236}">
                  <a16:creationId xmlns:a16="http://schemas.microsoft.com/office/drawing/2014/main" id="{CC9EB8AB-CF43-E763-E9FD-19430C345B0C}"/>
                </a:ext>
              </a:extLst>
            </p:cNvPr>
            <p:cNvSpPr txBox="1">
              <a:spLocks noChangeArrowheads="1"/>
            </p:cNvSpPr>
            <p:nvPr/>
          </p:nvSpPr>
          <p:spPr bwMode="auto">
            <a:xfrm>
              <a:off x="9642863" y="2666861"/>
              <a:ext cx="13587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Batch Extractor Repository</a:t>
              </a:r>
            </a:p>
          </p:txBody>
        </p:sp>
      </p:grpSp>
      <p:grpSp>
        <p:nvGrpSpPr>
          <p:cNvPr id="29" name="Group 28">
            <a:extLst>
              <a:ext uri="{FF2B5EF4-FFF2-40B4-BE49-F238E27FC236}">
                <a16:creationId xmlns:a16="http://schemas.microsoft.com/office/drawing/2014/main" id="{A645D54D-1173-3053-FED9-602AD893A23B}"/>
              </a:ext>
            </a:extLst>
          </p:cNvPr>
          <p:cNvGrpSpPr/>
          <p:nvPr/>
        </p:nvGrpSpPr>
        <p:grpSpPr>
          <a:xfrm>
            <a:off x="9466754" y="4455865"/>
            <a:ext cx="1710937" cy="918865"/>
            <a:chOff x="9466754" y="2190359"/>
            <a:chExt cx="1710937" cy="918865"/>
          </a:xfrm>
        </p:grpSpPr>
        <p:pic>
          <p:nvPicPr>
            <p:cNvPr id="30" name="Graphic 8">
              <a:extLst>
                <a:ext uri="{FF2B5EF4-FFF2-40B4-BE49-F238E27FC236}">
                  <a16:creationId xmlns:a16="http://schemas.microsoft.com/office/drawing/2014/main" id="{4EE708BF-9A34-0ABA-D8BB-D90CC8CE644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0093624" y="219035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29">
              <a:extLst>
                <a:ext uri="{FF2B5EF4-FFF2-40B4-BE49-F238E27FC236}">
                  <a16:creationId xmlns:a16="http://schemas.microsoft.com/office/drawing/2014/main" id="{2ACFEF22-E5B6-09ED-B030-F2576D170B39}"/>
                </a:ext>
              </a:extLst>
            </p:cNvPr>
            <p:cNvSpPr txBox="1">
              <a:spLocks noChangeArrowheads="1"/>
            </p:cNvSpPr>
            <p:nvPr/>
          </p:nvSpPr>
          <p:spPr bwMode="auto">
            <a:xfrm>
              <a:off x="9466754" y="2647559"/>
              <a:ext cx="1710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Sentiment Analysis Repository</a:t>
              </a:r>
            </a:p>
          </p:txBody>
        </p:sp>
      </p:grpSp>
      <p:grpSp>
        <p:nvGrpSpPr>
          <p:cNvPr id="33" name="Group 32">
            <a:extLst>
              <a:ext uri="{FF2B5EF4-FFF2-40B4-BE49-F238E27FC236}">
                <a16:creationId xmlns:a16="http://schemas.microsoft.com/office/drawing/2014/main" id="{E0653740-31FA-7B8B-1B4B-B530FF3D42D8}"/>
              </a:ext>
            </a:extLst>
          </p:cNvPr>
          <p:cNvGrpSpPr/>
          <p:nvPr/>
        </p:nvGrpSpPr>
        <p:grpSpPr>
          <a:xfrm>
            <a:off x="543481" y="3344751"/>
            <a:ext cx="1350034" cy="305135"/>
            <a:chOff x="654905" y="3433251"/>
            <a:chExt cx="1350034" cy="305135"/>
          </a:xfrm>
        </p:grpSpPr>
        <p:sp>
          <p:nvSpPr>
            <p:cNvPr id="12" name="TextBox 11">
              <a:extLst>
                <a:ext uri="{FF2B5EF4-FFF2-40B4-BE49-F238E27FC236}">
                  <a16:creationId xmlns:a16="http://schemas.microsoft.com/office/drawing/2014/main" id="{2E387ABB-B916-692C-CB68-196BFAF848F5}"/>
                </a:ext>
              </a:extLst>
            </p:cNvPr>
            <p:cNvSpPr txBox="1"/>
            <p:nvPr/>
          </p:nvSpPr>
          <p:spPr>
            <a:xfrm>
              <a:off x="654905" y="3433251"/>
              <a:ext cx="1350034" cy="276999"/>
            </a:xfrm>
            <a:prstGeom prst="rect">
              <a:avLst/>
            </a:prstGeom>
            <a:noFill/>
          </p:spPr>
          <p:txBody>
            <a:bodyPr wrap="square">
              <a:spAutoFit/>
            </a:bodyPr>
            <a:lstStyle/>
            <a:p>
              <a:pPr algn="ctr"/>
              <a:r>
                <a:rPr lang="en-US" sz="1200" i="1">
                  <a:latin typeface="Arial" panose="020B0604020202020204" pitchFamily="34" charset="0"/>
                  <a:cs typeface="Arial" panose="020B0604020202020204" pitchFamily="34" charset="0"/>
                </a:rPr>
                <a:t>Git push</a:t>
              </a:r>
            </a:p>
          </p:txBody>
        </p:sp>
        <p:cxnSp>
          <p:nvCxnSpPr>
            <p:cNvPr id="10" name="Straight Arrow Connector 9">
              <a:extLst>
                <a:ext uri="{FF2B5EF4-FFF2-40B4-BE49-F238E27FC236}">
                  <a16:creationId xmlns:a16="http://schemas.microsoft.com/office/drawing/2014/main" id="{097CF891-1DC4-FB67-B6C0-3D08548D82CE}"/>
                </a:ext>
              </a:extLst>
            </p:cNvPr>
            <p:cNvCxnSpPr>
              <a:cxnSpLocks/>
            </p:cNvCxnSpPr>
            <p:nvPr/>
          </p:nvCxnSpPr>
          <p:spPr>
            <a:xfrm>
              <a:off x="838200" y="3738386"/>
              <a:ext cx="1166739"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334F41D2-BFAC-0AB7-E3E2-65C7D6BF8BC3}"/>
              </a:ext>
            </a:extLst>
          </p:cNvPr>
          <p:cNvSpPr txBox="1"/>
          <p:nvPr/>
        </p:nvSpPr>
        <p:spPr>
          <a:xfrm>
            <a:off x="1743442" y="3361962"/>
            <a:ext cx="1506552" cy="523220"/>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Third-party</a:t>
            </a:r>
            <a:br>
              <a:rPr lang="en-US" sz="1400" b="1">
                <a:latin typeface="Arial" panose="020B0604020202020204" pitchFamily="34" charset="0"/>
                <a:cs typeface="Arial" panose="020B0604020202020204" pitchFamily="34" charset="0"/>
              </a:rPr>
            </a:br>
            <a:r>
              <a:rPr lang="en-US" sz="1400" b="1">
                <a:latin typeface="Arial" panose="020B0604020202020204" pitchFamily="34" charset="0"/>
                <a:cs typeface="Arial" panose="020B0604020202020204" pitchFamily="34" charset="0"/>
              </a:rPr>
              <a:t>Git repository</a:t>
            </a:r>
          </a:p>
        </p:txBody>
      </p:sp>
      <p:grpSp>
        <p:nvGrpSpPr>
          <p:cNvPr id="34" name="Group 33">
            <a:extLst>
              <a:ext uri="{FF2B5EF4-FFF2-40B4-BE49-F238E27FC236}">
                <a16:creationId xmlns:a16="http://schemas.microsoft.com/office/drawing/2014/main" id="{D0E5599C-7A55-50E2-59D5-49A511187274}"/>
              </a:ext>
            </a:extLst>
          </p:cNvPr>
          <p:cNvGrpSpPr/>
          <p:nvPr/>
        </p:nvGrpSpPr>
        <p:grpSpPr>
          <a:xfrm>
            <a:off x="3234897" y="3342929"/>
            <a:ext cx="1350034" cy="296032"/>
            <a:chOff x="665708" y="3431429"/>
            <a:chExt cx="1350034" cy="296032"/>
          </a:xfrm>
        </p:grpSpPr>
        <p:sp>
          <p:nvSpPr>
            <p:cNvPr id="35" name="TextBox 34">
              <a:extLst>
                <a:ext uri="{FF2B5EF4-FFF2-40B4-BE49-F238E27FC236}">
                  <a16:creationId xmlns:a16="http://schemas.microsoft.com/office/drawing/2014/main" id="{0145A2FC-8413-A6E3-7E64-722B3F5B753F}"/>
                </a:ext>
              </a:extLst>
            </p:cNvPr>
            <p:cNvSpPr txBox="1"/>
            <p:nvPr/>
          </p:nvSpPr>
          <p:spPr>
            <a:xfrm>
              <a:off x="665708" y="3431429"/>
              <a:ext cx="1350034" cy="276999"/>
            </a:xfrm>
            <a:prstGeom prst="rect">
              <a:avLst/>
            </a:prstGeom>
            <a:noFill/>
          </p:spPr>
          <p:txBody>
            <a:bodyPr wrap="square">
              <a:spAutoFit/>
            </a:bodyPr>
            <a:lstStyle/>
            <a:p>
              <a:pPr algn="ctr"/>
              <a:r>
                <a:rPr lang="en-US" sz="1200" i="1">
                  <a:latin typeface="Arial" panose="020B0604020202020204" pitchFamily="34" charset="0"/>
                  <a:cs typeface="Arial" panose="020B0604020202020204" pitchFamily="34" charset="0"/>
                </a:rPr>
                <a:t>GitHub Action</a:t>
              </a:r>
            </a:p>
          </p:txBody>
        </p:sp>
        <p:cxnSp>
          <p:nvCxnSpPr>
            <p:cNvPr id="36" name="Straight Arrow Connector 35">
              <a:extLst>
                <a:ext uri="{FF2B5EF4-FFF2-40B4-BE49-F238E27FC236}">
                  <a16:creationId xmlns:a16="http://schemas.microsoft.com/office/drawing/2014/main" id="{771F8F27-F020-4F42-E792-F56EA136A663}"/>
                </a:ext>
              </a:extLst>
            </p:cNvPr>
            <p:cNvCxnSpPr>
              <a:cxnSpLocks/>
              <a:stCxn id="13" idx="3"/>
            </p:cNvCxnSpPr>
            <p:nvPr/>
          </p:nvCxnSpPr>
          <p:spPr>
            <a:xfrm>
              <a:off x="680805" y="3712072"/>
              <a:ext cx="1323321" cy="15389"/>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3F610AE-93F8-BB1E-5661-75EEC12821B0}"/>
              </a:ext>
            </a:extLst>
          </p:cNvPr>
          <p:cNvGrpSpPr/>
          <p:nvPr/>
        </p:nvGrpSpPr>
        <p:grpSpPr>
          <a:xfrm>
            <a:off x="4600028" y="3393150"/>
            <a:ext cx="626868" cy="698895"/>
            <a:chOff x="4600028" y="3393150"/>
            <a:chExt cx="626868" cy="698895"/>
          </a:xfrm>
        </p:grpSpPr>
        <p:pic>
          <p:nvPicPr>
            <p:cNvPr id="40" name="Graphic 6">
              <a:extLst>
                <a:ext uri="{FF2B5EF4-FFF2-40B4-BE49-F238E27FC236}">
                  <a16:creationId xmlns:a16="http://schemas.microsoft.com/office/drawing/2014/main" id="{3C29D717-6BCC-C61C-C695-600786FD5E25}"/>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685820" y="33931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29">
              <a:extLst>
                <a:ext uri="{FF2B5EF4-FFF2-40B4-BE49-F238E27FC236}">
                  <a16:creationId xmlns:a16="http://schemas.microsoft.com/office/drawing/2014/main" id="{6117B13F-DD6B-2F75-5F80-E5CAE418809C}"/>
                </a:ext>
              </a:extLst>
            </p:cNvPr>
            <p:cNvSpPr txBox="1">
              <a:spLocks noChangeArrowheads="1"/>
            </p:cNvSpPr>
            <p:nvPr/>
          </p:nvSpPr>
          <p:spPr bwMode="auto">
            <a:xfrm>
              <a:off x="4600028" y="3815046"/>
              <a:ext cx="6268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Image</a:t>
              </a:r>
            </a:p>
          </p:txBody>
        </p:sp>
      </p:grpSp>
      <p:grpSp>
        <p:nvGrpSpPr>
          <p:cNvPr id="46" name="Group 45">
            <a:extLst>
              <a:ext uri="{FF2B5EF4-FFF2-40B4-BE49-F238E27FC236}">
                <a16:creationId xmlns:a16="http://schemas.microsoft.com/office/drawing/2014/main" id="{62BF7636-F010-BE9F-44D3-12DFCE8A0E2F}"/>
              </a:ext>
            </a:extLst>
          </p:cNvPr>
          <p:cNvGrpSpPr/>
          <p:nvPr/>
        </p:nvGrpSpPr>
        <p:grpSpPr>
          <a:xfrm>
            <a:off x="-292608" y="3256054"/>
            <a:ext cx="1506552" cy="707083"/>
            <a:chOff x="-325665" y="3342929"/>
            <a:chExt cx="1506552" cy="707083"/>
          </a:xfrm>
        </p:grpSpPr>
        <p:sp>
          <p:nvSpPr>
            <p:cNvPr id="9" name="TextBox 8">
              <a:extLst>
                <a:ext uri="{FF2B5EF4-FFF2-40B4-BE49-F238E27FC236}">
                  <a16:creationId xmlns:a16="http://schemas.microsoft.com/office/drawing/2014/main" id="{1551F2B5-B368-CFB4-4019-F6DF59D566EB}"/>
                </a:ext>
              </a:extLst>
            </p:cNvPr>
            <p:cNvSpPr txBox="1"/>
            <p:nvPr/>
          </p:nvSpPr>
          <p:spPr>
            <a:xfrm>
              <a:off x="-325665" y="3742235"/>
              <a:ext cx="1506552"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Git users</a:t>
              </a:r>
            </a:p>
          </p:txBody>
        </p:sp>
        <p:pic>
          <p:nvPicPr>
            <p:cNvPr id="45" name="Graphic 23">
              <a:extLst>
                <a:ext uri="{FF2B5EF4-FFF2-40B4-BE49-F238E27FC236}">
                  <a16:creationId xmlns:a16="http://schemas.microsoft.com/office/drawing/2014/main" id="{26B85338-5359-8278-D0E8-841CA8580E36}"/>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flipH="1">
              <a:off x="223576" y="334292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Title 4">
            <a:extLst>
              <a:ext uri="{FF2B5EF4-FFF2-40B4-BE49-F238E27FC236}">
                <a16:creationId xmlns:a16="http://schemas.microsoft.com/office/drawing/2014/main" id="{F97E5C68-44E2-D823-D3A5-D5214E59E98E}"/>
              </a:ext>
            </a:extLst>
          </p:cNvPr>
          <p:cNvSpPr txBox="1">
            <a:spLocks noChangeArrowheads="1"/>
          </p:cNvSpPr>
          <p:nvPr/>
        </p:nvSpPr>
        <p:spPr>
          <a:xfrm>
            <a:off x="241300" y="365125"/>
            <a:ext cx="8637588" cy="6445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a:latin typeface="Arial" panose="020B0604020202020204" pitchFamily="34" charset="0"/>
                <a:cs typeface="Arial" panose="020B0604020202020204" pitchFamily="34" charset="0"/>
              </a:rPr>
              <a:t>DevOps</a:t>
            </a:r>
          </a:p>
        </p:txBody>
      </p:sp>
      <p:grpSp>
        <p:nvGrpSpPr>
          <p:cNvPr id="17" name="Group 16">
            <a:extLst>
              <a:ext uri="{FF2B5EF4-FFF2-40B4-BE49-F238E27FC236}">
                <a16:creationId xmlns:a16="http://schemas.microsoft.com/office/drawing/2014/main" id="{7EA96911-0635-2D26-7B85-54FE4FCBCF65}"/>
              </a:ext>
            </a:extLst>
          </p:cNvPr>
          <p:cNvGrpSpPr/>
          <p:nvPr/>
        </p:nvGrpSpPr>
        <p:grpSpPr>
          <a:xfrm>
            <a:off x="5226896" y="3355184"/>
            <a:ext cx="1605225" cy="276999"/>
            <a:chOff x="5226896" y="3355184"/>
            <a:chExt cx="1605225" cy="276999"/>
          </a:xfrm>
        </p:grpSpPr>
        <p:cxnSp>
          <p:nvCxnSpPr>
            <p:cNvPr id="42" name="Straight Arrow Connector 41">
              <a:extLst>
                <a:ext uri="{FF2B5EF4-FFF2-40B4-BE49-F238E27FC236}">
                  <a16:creationId xmlns:a16="http://schemas.microsoft.com/office/drawing/2014/main" id="{C61ED531-E2D1-86F2-C2BE-87C5E9FDE306}"/>
                </a:ext>
              </a:extLst>
            </p:cNvPr>
            <p:cNvCxnSpPr>
              <a:cxnSpLocks/>
            </p:cNvCxnSpPr>
            <p:nvPr/>
          </p:nvCxnSpPr>
          <p:spPr>
            <a:xfrm>
              <a:off x="5226896" y="3621750"/>
              <a:ext cx="1605225"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292D2F0-D225-1C53-2E6E-4962480C81CD}"/>
                </a:ext>
              </a:extLst>
            </p:cNvPr>
            <p:cNvSpPr txBox="1"/>
            <p:nvPr/>
          </p:nvSpPr>
          <p:spPr>
            <a:xfrm>
              <a:off x="5371382" y="3355184"/>
              <a:ext cx="1350034" cy="276999"/>
            </a:xfrm>
            <a:prstGeom prst="rect">
              <a:avLst/>
            </a:prstGeom>
            <a:noFill/>
          </p:spPr>
          <p:txBody>
            <a:bodyPr wrap="square">
              <a:spAutoFit/>
            </a:bodyPr>
            <a:lstStyle/>
            <a:p>
              <a:pPr algn="ctr"/>
              <a:r>
                <a:rPr lang="en-US" sz="1200" i="1">
                  <a:latin typeface="Arial" panose="020B0604020202020204" pitchFamily="34" charset="0"/>
                  <a:cs typeface="Arial" panose="020B0604020202020204" pitchFamily="34" charset="0"/>
                </a:rPr>
                <a:t>GitHub Action</a:t>
              </a:r>
            </a:p>
          </p:txBody>
        </p:sp>
      </p:grpSp>
    </p:spTree>
    <p:custDataLst>
      <p:tags r:id="rId1"/>
    </p:custDataLst>
    <p:extLst>
      <p:ext uri="{BB962C8B-B14F-4D97-AF65-F5344CB8AC3E}">
        <p14:creationId xmlns:p14="http://schemas.microsoft.com/office/powerpoint/2010/main" val="3804759664"/>
      </p:ext>
    </p:extLst>
  </p:cSld>
  <p:clrMapOvr>
    <a:masterClrMapping/>
  </p:clrMapOvr>
  <mc:AlternateContent xmlns:mc="http://schemas.openxmlformats.org/markup-compatibility/2006" xmlns:p14="http://schemas.microsoft.com/office/powerpoint/2010/main">
    <mc:Choice Requires="p14">
      <p:transition spd="slow" p14:dur="2000" advTm="35896"/>
    </mc:Choice>
    <mc:Fallback xmlns="">
      <p:transition spd="slow" advTm="35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6000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3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600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3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60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3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600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30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6000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30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60000"/>
                                  </p:stCondLst>
                                  <p:childTnLst>
                                    <p:set>
                                      <p:cBhvr>
                                        <p:cTn id="36" dur="1" fill="hold">
                                          <p:stCondLst>
                                            <p:cond delay="0"/>
                                          </p:stCondLst>
                                        </p:cTn>
                                        <p:tgtEl>
                                          <p:spTgt spid="2052"/>
                                        </p:tgtEl>
                                        <p:attrNameLst>
                                          <p:attrName>style.visibility</p:attrName>
                                        </p:attrNameLst>
                                      </p:cBhvr>
                                      <p:to>
                                        <p:strVal val="visible"/>
                                      </p:to>
                                    </p:set>
                                    <p:animEffect transition="in" filter="fade">
                                      <p:cBhvr>
                                        <p:cTn id="37" dur="3000"/>
                                        <p:tgtEl>
                                          <p:spTgt spid="20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6000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30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6000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3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6000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3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6000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30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6000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3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C2897D-D06C-3947-5BAE-F9F33E20DC6D}"/>
              </a:ext>
            </a:extLst>
          </p:cNvPr>
          <p:cNvSpPr txBox="1"/>
          <p:nvPr/>
        </p:nvSpPr>
        <p:spPr>
          <a:xfrm>
            <a:off x="5791200" y="756356"/>
            <a:ext cx="184731" cy="369332"/>
          </a:xfrm>
          <a:prstGeom prst="rect">
            <a:avLst/>
          </a:prstGeom>
          <a:noFill/>
        </p:spPr>
        <p:txBody>
          <a:bodyPr wrap="none" rtlCol="0">
            <a:spAutoFit/>
          </a:bodyPr>
          <a:lstStyle/>
          <a:p>
            <a:endParaRPr lang="en-US"/>
          </a:p>
        </p:txBody>
      </p:sp>
      <p:grpSp>
        <p:nvGrpSpPr>
          <p:cNvPr id="121" name="Group 120">
            <a:extLst>
              <a:ext uri="{FF2B5EF4-FFF2-40B4-BE49-F238E27FC236}">
                <a16:creationId xmlns:a16="http://schemas.microsoft.com/office/drawing/2014/main" id="{66E47310-3749-13C2-00FC-6787A03189CA}"/>
              </a:ext>
            </a:extLst>
          </p:cNvPr>
          <p:cNvGrpSpPr/>
          <p:nvPr/>
        </p:nvGrpSpPr>
        <p:grpSpPr>
          <a:xfrm>
            <a:off x="987424" y="861724"/>
            <a:ext cx="10023476" cy="1366114"/>
            <a:chOff x="987424" y="861724"/>
            <a:chExt cx="10023476" cy="1366114"/>
          </a:xfrm>
        </p:grpSpPr>
        <p:sp>
          <p:nvSpPr>
            <p:cNvPr id="21" name="Rectangle 20">
              <a:extLst>
                <a:ext uri="{FF2B5EF4-FFF2-40B4-BE49-F238E27FC236}">
                  <a16:creationId xmlns:a16="http://schemas.microsoft.com/office/drawing/2014/main" id="{47F52BEA-2930-37A3-F356-5A66F84E6865}"/>
                </a:ext>
              </a:extLst>
            </p:cNvPr>
            <p:cNvSpPr/>
            <p:nvPr/>
          </p:nvSpPr>
          <p:spPr>
            <a:xfrm>
              <a:off x="1357629" y="861724"/>
              <a:ext cx="9653271" cy="1366114"/>
            </a:xfrm>
            <a:prstGeom prst="rect">
              <a:avLst/>
            </a:prstGeom>
            <a:noFill/>
            <a:ln w="1270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rgbClr val="CD2264"/>
                  </a:solidFill>
                  <a:latin typeface="Arial" panose="020B0604020202020204" pitchFamily="34" charset="0"/>
                  <a:cs typeface="Arial" panose="020B0604020202020204" pitchFamily="34" charset="0"/>
                </a:rPr>
                <a:t>AWS Step Functions workflow</a:t>
              </a:r>
            </a:p>
          </p:txBody>
        </p:sp>
        <p:pic>
          <p:nvPicPr>
            <p:cNvPr id="9" name="Graphic 17">
              <a:extLst>
                <a:ext uri="{FF2B5EF4-FFF2-40B4-BE49-F238E27FC236}">
                  <a16:creationId xmlns:a16="http://schemas.microsoft.com/office/drawing/2014/main" id="{2F9A059E-EFAA-753F-C87C-ECD4EC7B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4" y="1143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95FE9961-0F00-6710-1C52-347CF243DA90}"/>
              </a:ext>
            </a:extLst>
          </p:cNvPr>
          <p:cNvGrpSpPr/>
          <p:nvPr/>
        </p:nvGrpSpPr>
        <p:grpSpPr>
          <a:xfrm>
            <a:off x="686989" y="4483357"/>
            <a:ext cx="1362869" cy="1038999"/>
            <a:chOff x="686989" y="4483357"/>
            <a:chExt cx="1362869" cy="1038999"/>
          </a:xfrm>
        </p:grpSpPr>
        <p:sp>
          <p:nvSpPr>
            <p:cNvPr id="16" name="TextBox 15">
              <a:extLst>
                <a:ext uri="{FF2B5EF4-FFF2-40B4-BE49-F238E27FC236}">
                  <a16:creationId xmlns:a16="http://schemas.microsoft.com/office/drawing/2014/main" id="{5C01F12C-7BFD-3110-FF62-7AC5381B62B2}"/>
                </a:ext>
              </a:extLst>
            </p:cNvPr>
            <p:cNvSpPr txBox="1">
              <a:spLocks noChangeArrowheads="1"/>
            </p:cNvSpPr>
            <p:nvPr/>
          </p:nvSpPr>
          <p:spPr bwMode="auto">
            <a:xfrm>
              <a:off x="686989" y="5245358"/>
              <a:ext cx="1362869"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Amazon S3</a:t>
              </a:r>
            </a:p>
          </p:txBody>
        </p:sp>
        <p:pic>
          <p:nvPicPr>
            <p:cNvPr id="13" name="Graphic 8">
              <a:extLst>
                <a:ext uri="{FF2B5EF4-FFF2-40B4-BE49-F238E27FC236}">
                  <a16:creationId xmlns:a16="http://schemas.microsoft.com/office/drawing/2014/main" id="{149230E8-D969-6899-268A-55DF65BBF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425" y="4483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a:extLst>
              <a:ext uri="{FF2B5EF4-FFF2-40B4-BE49-F238E27FC236}">
                <a16:creationId xmlns:a16="http://schemas.microsoft.com/office/drawing/2014/main" id="{B934918B-3DD8-0656-5A0D-40C7C12F6340}"/>
              </a:ext>
            </a:extLst>
          </p:cNvPr>
          <p:cNvGrpSpPr/>
          <p:nvPr/>
        </p:nvGrpSpPr>
        <p:grpSpPr>
          <a:xfrm>
            <a:off x="1946843" y="4483357"/>
            <a:ext cx="1362869" cy="1038999"/>
            <a:chOff x="1946843" y="4483357"/>
            <a:chExt cx="1362869" cy="1038999"/>
          </a:xfrm>
        </p:grpSpPr>
        <p:sp>
          <p:nvSpPr>
            <p:cNvPr id="18" name="TextBox 17">
              <a:extLst>
                <a:ext uri="{FF2B5EF4-FFF2-40B4-BE49-F238E27FC236}">
                  <a16:creationId xmlns:a16="http://schemas.microsoft.com/office/drawing/2014/main" id="{2115C8A0-447F-C780-987F-C5A4327E7C32}"/>
                </a:ext>
              </a:extLst>
            </p:cNvPr>
            <p:cNvSpPr txBox="1">
              <a:spLocks noChangeArrowheads="1"/>
            </p:cNvSpPr>
            <p:nvPr/>
          </p:nvSpPr>
          <p:spPr bwMode="auto">
            <a:xfrm>
              <a:off x="1946843" y="5245357"/>
              <a:ext cx="13628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AWS Batch</a:t>
              </a:r>
            </a:p>
          </p:txBody>
        </p:sp>
        <p:pic>
          <p:nvPicPr>
            <p:cNvPr id="17" name="Graphic 13">
              <a:extLst>
                <a:ext uri="{FF2B5EF4-FFF2-40B4-BE49-F238E27FC236}">
                  <a16:creationId xmlns:a16="http://schemas.microsoft.com/office/drawing/2014/main" id="{344A8AE0-DDEC-B393-5887-94E6F359847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239962" y="4483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 name="Straight Arrow Connector 19">
            <a:extLst>
              <a:ext uri="{FF2B5EF4-FFF2-40B4-BE49-F238E27FC236}">
                <a16:creationId xmlns:a16="http://schemas.microsoft.com/office/drawing/2014/main" id="{552ED9D9-9650-F39B-732D-CC881B72D6C4}"/>
              </a:ext>
            </a:extLst>
          </p:cNvPr>
          <p:cNvCxnSpPr>
            <a:cxnSpLocks/>
          </p:cNvCxnSpPr>
          <p:nvPr/>
        </p:nvCxnSpPr>
        <p:spPr>
          <a:xfrm flipH="1">
            <a:off x="1749425" y="4864357"/>
            <a:ext cx="4905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A9593AE-7613-F8F9-E409-E2870BF36988}"/>
              </a:ext>
            </a:extLst>
          </p:cNvPr>
          <p:cNvCxnSpPr>
            <a:cxnSpLocks/>
            <a:stCxn id="42" idx="2"/>
            <a:endCxn id="17" idx="0"/>
          </p:cNvCxnSpPr>
          <p:nvPr/>
        </p:nvCxnSpPr>
        <p:spPr>
          <a:xfrm>
            <a:off x="2620961" y="2272924"/>
            <a:ext cx="1" cy="221043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064B889-F794-7C47-44C7-9417EF1E742B}"/>
              </a:ext>
            </a:extLst>
          </p:cNvPr>
          <p:cNvCxnSpPr>
            <a:cxnSpLocks/>
          </p:cNvCxnSpPr>
          <p:nvPr/>
        </p:nvCxnSpPr>
        <p:spPr>
          <a:xfrm>
            <a:off x="5555251" y="4864357"/>
            <a:ext cx="18225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DCF868-C879-9EC0-EEDE-8B44AE4DB21B}"/>
              </a:ext>
            </a:extLst>
          </p:cNvPr>
          <p:cNvCxnSpPr>
            <a:cxnSpLocks/>
          </p:cNvCxnSpPr>
          <p:nvPr/>
        </p:nvCxnSpPr>
        <p:spPr>
          <a:xfrm>
            <a:off x="3001962" y="4864357"/>
            <a:ext cx="4905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C34861F-B495-B87C-39DF-D36EDC26475B}"/>
              </a:ext>
            </a:extLst>
          </p:cNvPr>
          <p:cNvCxnSpPr>
            <a:cxnSpLocks/>
          </p:cNvCxnSpPr>
          <p:nvPr/>
        </p:nvCxnSpPr>
        <p:spPr>
          <a:xfrm flipH="1">
            <a:off x="4285461" y="4864357"/>
            <a:ext cx="4905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4C0A9F8B-363E-1806-AB24-00DEAF5006E0}"/>
              </a:ext>
            </a:extLst>
          </p:cNvPr>
          <p:cNvGrpSpPr/>
          <p:nvPr/>
        </p:nvGrpSpPr>
        <p:grpSpPr>
          <a:xfrm>
            <a:off x="3209317" y="4483357"/>
            <a:ext cx="1362869" cy="1040445"/>
            <a:chOff x="3209317" y="4483357"/>
            <a:chExt cx="1362869" cy="1040445"/>
          </a:xfrm>
        </p:grpSpPr>
        <p:pic>
          <p:nvPicPr>
            <p:cNvPr id="31" name="Graphic 8">
              <a:extLst>
                <a:ext uri="{FF2B5EF4-FFF2-40B4-BE49-F238E27FC236}">
                  <a16:creationId xmlns:a16="http://schemas.microsoft.com/office/drawing/2014/main" id="{AE544503-B36E-ABB8-39E7-196E92E148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3461" y="4483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a:extLst>
                <a:ext uri="{FF2B5EF4-FFF2-40B4-BE49-F238E27FC236}">
                  <a16:creationId xmlns:a16="http://schemas.microsoft.com/office/drawing/2014/main" id="{0E0EE149-D56B-8583-7B2F-39D4BABADF24}"/>
                </a:ext>
              </a:extLst>
            </p:cNvPr>
            <p:cNvSpPr txBox="1">
              <a:spLocks noChangeArrowheads="1"/>
            </p:cNvSpPr>
            <p:nvPr/>
          </p:nvSpPr>
          <p:spPr bwMode="auto">
            <a:xfrm>
              <a:off x="3209317" y="5246804"/>
              <a:ext cx="1362869"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Amazon S3</a:t>
              </a:r>
            </a:p>
          </p:txBody>
        </p:sp>
      </p:grpSp>
      <p:grpSp>
        <p:nvGrpSpPr>
          <p:cNvPr id="126" name="Group 125">
            <a:extLst>
              <a:ext uri="{FF2B5EF4-FFF2-40B4-BE49-F238E27FC236}">
                <a16:creationId xmlns:a16="http://schemas.microsoft.com/office/drawing/2014/main" id="{D713339E-A9B2-23E9-91C5-37AC5BFA532C}"/>
              </a:ext>
            </a:extLst>
          </p:cNvPr>
          <p:cNvGrpSpPr/>
          <p:nvPr/>
        </p:nvGrpSpPr>
        <p:grpSpPr>
          <a:xfrm>
            <a:off x="7108303" y="4483357"/>
            <a:ext cx="1362869" cy="1015491"/>
            <a:chOff x="7108303" y="4483357"/>
            <a:chExt cx="1362869" cy="1015491"/>
          </a:xfrm>
        </p:grpSpPr>
        <p:pic>
          <p:nvPicPr>
            <p:cNvPr id="28" name="Graphic 8">
              <a:extLst>
                <a:ext uri="{FF2B5EF4-FFF2-40B4-BE49-F238E27FC236}">
                  <a16:creationId xmlns:a16="http://schemas.microsoft.com/office/drawing/2014/main" id="{FBEA6778-8CAF-96FE-E140-CCDEB37965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7825" y="4483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a:extLst>
                <a:ext uri="{FF2B5EF4-FFF2-40B4-BE49-F238E27FC236}">
                  <a16:creationId xmlns:a16="http://schemas.microsoft.com/office/drawing/2014/main" id="{F7FF68AF-3ACA-149B-0A00-941FCFD4E107}"/>
                </a:ext>
              </a:extLst>
            </p:cNvPr>
            <p:cNvSpPr txBox="1">
              <a:spLocks noChangeArrowheads="1"/>
            </p:cNvSpPr>
            <p:nvPr/>
          </p:nvSpPr>
          <p:spPr bwMode="auto">
            <a:xfrm>
              <a:off x="7108303" y="5221850"/>
              <a:ext cx="1362869"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Amazon S3</a:t>
              </a:r>
            </a:p>
          </p:txBody>
        </p:sp>
      </p:grpSp>
      <p:grpSp>
        <p:nvGrpSpPr>
          <p:cNvPr id="124" name="Group 123">
            <a:extLst>
              <a:ext uri="{FF2B5EF4-FFF2-40B4-BE49-F238E27FC236}">
                <a16:creationId xmlns:a16="http://schemas.microsoft.com/office/drawing/2014/main" id="{3BFA4935-F630-FBD4-DCCB-16E66C9EFB44}"/>
              </a:ext>
            </a:extLst>
          </p:cNvPr>
          <p:cNvGrpSpPr/>
          <p:nvPr/>
        </p:nvGrpSpPr>
        <p:grpSpPr>
          <a:xfrm>
            <a:off x="4482879" y="4483357"/>
            <a:ext cx="1362869" cy="1038997"/>
            <a:chOff x="4482879" y="4483357"/>
            <a:chExt cx="1362869" cy="1038997"/>
          </a:xfrm>
        </p:grpSpPr>
        <p:pic>
          <p:nvPicPr>
            <p:cNvPr id="29" name="Graphic 13">
              <a:extLst>
                <a:ext uri="{FF2B5EF4-FFF2-40B4-BE49-F238E27FC236}">
                  <a16:creationId xmlns:a16="http://schemas.microsoft.com/office/drawing/2014/main" id="{0197C4BC-42A5-04DA-08F8-2D98A284878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4793251" y="4483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9D66F321-EFB9-9E1D-EBEE-58996D945F55}"/>
                </a:ext>
              </a:extLst>
            </p:cNvPr>
            <p:cNvSpPr txBox="1">
              <a:spLocks noChangeArrowheads="1"/>
            </p:cNvSpPr>
            <p:nvPr/>
          </p:nvSpPr>
          <p:spPr bwMode="auto">
            <a:xfrm>
              <a:off x="4482879" y="5245355"/>
              <a:ext cx="13628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AWS Batch</a:t>
              </a:r>
            </a:p>
          </p:txBody>
        </p:sp>
      </p:grpSp>
      <p:cxnSp>
        <p:nvCxnSpPr>
          <p:cNvPr id="39" name="Straight Arrow Connector 38">
            <a:extLst>
              <a:ext uri="{FF2B5EF4-FFF2-40B4-BE49-F238E27FC236}">
                <a16:creationId xmlns:a16="http://schemas.microsoft.com/office/drawing/2014/main" id="{E2062E3F-D893-4787-2E4B-30E3D718D38D}"/>
              </a:ext>
            </a:extLst>
          </p:cNvPr>
          <p:cNvCxnSpPr>
            <a:cxnSpLocks/>
          </p:cNvCxnSpPr>
          <p:nvPr/>
        </p:nvCxnSpPr>
        <p:spPr>
          <a:xfrm>
            <a:off x="5164313" y="2272924"/>
            <a:ext cx="9939" cy="2208985"/>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263027B4-DD90-A43F-6511-88C9D19660FD}"/>
              </a:ext>
            </a:extLst>
          </p:cNvPr>
          <p:cNvGrpSpPr/>
          <p:nvPr/>
        </p:nvGrpSpPr>
        <p:grpSpPr>
          <a:xfrm>
            <a:off x="1910575" y="1295400"/>
            <a:ext cx="1420771" cy="977524"/>
            <a:chOff x="1910575" y="1295400"/>
            <a:chExt cx="1420771" cy="977524"/>
          </a:xfrm>
        </p:grpSpPr>
        <p:pic>
          <p:nvPicPr>
            <p:cNvPr id="22" name="Graphic 30">
              <a:extLst>
                <a:ext uri="{FF2B5EF4-FFF2-40B4-BE49-F238E27FC236}">
                  <a16:creationId xmlns:a16="http://schemas.microsoft.com/office/drawing/2014/main" id="{406FC996-18BD-8054-CCB9-D3121EA4E795}"/>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392361" y="1295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41">
              <a:extLst>
                <a:ext uri="{FF2B5EF4-FFF2-40B4-BE49-F238E27FC236}">
                  <a16:creationId xmlns:a16="http://schemas.microsoft.com/office/drawing/2014/main" id="{D18A6BAF-BF44-6147-A64C-6FA4E22D2F48}"/>
                </a:ext>
              </a:extLst>
            </p:cNvPr>
            <p:cNvSpPr txBox="1"/>
            <p:nvPr/>
          </p:nvSpPr>
          <p:spPr>
            <a:xfrm>
              <a:off x="1910575" y="1749704"/>
              <a:ext cx="1420771" cy="523220"/>
            </a:xfrm>
            <a:prstGeom prst="rect">
              <a:avLst/>
            </a:prstGeom>
            <a:noFill/>
          </p:spPr>
          <p:txBody>
            <a:bodyPr wrap="square">
              <a:spAutoFit/>
            </a:bodyPr>
            <a:lstStyle/>
            <a:p>
              <a:pPr algn="ctr" eaLnBrk="1" hangingPunct="1"/>
              <a:r>
                <a:rPr lang="en-US" altLang="en-US" sz="1400">
                  <a:latin typeface="Arial" panose="020B0604020202020204" pitchFamily="34" charset="0"/>
                  <a:ea typeface="Amazon Ember" panose="020B0603020204020204" pitchFamily="34" charset="0"/>
                  <a:cs typeface="Arial" panose="020B0604020202020204" pitchFamily="34" charset="0"/>
                </a:rPr>
                <a:t>Event</a:t>
              </a:r>
              <a:br>
                <a:rPr lang="en-US" altLang="en-US" sz="1400">
                  <a:latin typeface="Arial" panose="020B0604020202020204" pitchFamily="34" charset="0"/>
                  <a:ea typeface="Amazon Ember" panose="020B0603020204020204" pitchFamily="34" charset="0"/>
                  <a:cs typeface="Arial" panose="020B0604020202020204" pitchFamily="34" charset="0"/>
                </a:rPr>
              </a:br>
              <a:r>
                <a:rPr lang="en-US" altLang="en-US" sz="1400">
                  <a:latin typeface="Arial" panose="020B0604020202020204" pitchFamily="34" charset="0"/>
                  <a:ea typeface="Amazon Ember" panose="020B0603020204020204" pitchFamily="34" charset="0"/>
                  <a:cs typeface="Arial" panose="020B0604020202020204" pitchFamily="34" charset="0"/>
                </a:rPr>
                <a:t>(time-based)</a:t>
              </a:r>
            </a:p>
          </p:txBody>
        </p:sp>
      </p:grpSp>
      <p:grpSp>
        <p:nvGrpSpPr>
          <p:cNvPr id="79" name="Group 78">
            <a:extLst>
              <a:ext uri="{FF2B5EF4-FFF2-40B4-BE49-F238E27FC236}">
                <a16:creationId xmlns:a16="http://schemas.microsoft.com/office/drawing/2014/main" id="{D96027A4-0FE0-F32A-CD1B-F0BAB5F7FF12}"/>
              </a:ext>
            </a:extLst>
          </p:cNvPr>
          <p:cNvGrpSpPr/>
          <p:nvPr/>
        </p:nvGrpSpPr>
        <p:grpSpPr>
          <a:xfrm>
            <a:off x="4520146" y="1292504"/>
            <a:ext cx="1288334" cy="980420"/>
            <a:chOff x="4520146" y="1292504"/>
            <a:chExt cx="1288334" cy="980420"/>
          </a:xfrm>
        </p:grpSpPr>
        <p:pic>
          <p:nvPicPr>
            <p:cNvPr id="40" name="Graphic 24">
              <a:extLst>
                <a:ext uri="{FF2B5EF4-FFF2-40B4-BE49-F238E27FC236}">
                  <a16:creationId xmlns:a16="http://schemas.microsoft.com/office/drawing/2014/main" id="{A8B64FD6-61B7-3D28-E764-7E283042D14E}"/>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935713" y="12925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BD754E95-4ACD-BE9B-DB17-D54B34C5AEA8}"/>
                </a:ext>
              </a:extLst>
            </p:cNvPr>
            <p:cNvSpPr txBox="1"/>
            <p:nvPr/>
          </p:nvSpPr>
          <p:spPr>
            <a:xfrm>
              <a:off x="4520146" y="1749704"/>
              <a:ext cx="1288334" cy="523220"/>
            </a:xfrm>
            <a:prstGeom prst="rect">
              <a:avLst/>
            </a:prstGeom>
            <a:noFill/>
          </p:spPr>
          <p:txBody>
            <a:bodyPr wrap="square">
              <a:spAutoFit/>
            </a:bodyPr>
            <a:lstStyle/>
            <a:p>
              <a:pPr algn="ctr" eaLnBrk="1" hangingPunct="1"/>
              <a:r>
                <a:rPr lang="en-US" altLang="en-US" sz="1400">
                  <a:latin typeface="Arial" panose="020B0604020202020204" pitchFamily="34" charset="0"/>
                  <a:ea typeface="Amazon Ember" panose="020B0603020204020204" pitchFamily="34" charset="0"/>
                  <a:cs typeface="Arial" panose="020B0604020202020204" pitchFamily="34" charset="0"/>
                </a:rPr>
                <a:t>Event</a:t>
              </a:r>
              <a:br>
                <a:rPr lang="en-US" altLang="en-US" sz="1400">
                  <a:latin typeface="Arial" panose="020B0604020202020204" pitchFamily="34" charset="0"/>
                  <a:ea typeface="Amazon Ember" panose="020B0603020204020204" pitchFamily="34" charset="0"/>
                  <a:cs typeface="Arial" panose="020B0604020202020204" pitchFamily="34" charset="0"/>
                </a:rPr>
              </a:br>
              <a:r>
                <a:rPr lang="en-US" altLang="en-US" sz="1400">
                  <a:latin typeface="Arial" panose="020B0604020202020204" pitchFamily="34" charset="0"/>
                  <a:ea typeface="Amazon Ember" panose="020B0603020204020204" pitchFamily="34" charset="0"/>
                  <a:cs typeface="Arial" panose="020B0604020202020204" pitchFamily="34" charset="0"/>
                </a:rPr>
                <a:t>(event-based)</a:t>
              </a:r>
            </a:p>
          </p:txBody>
        </p:sp>
      </p:grpSp>
      <p:grpSp>
        <p:nvGrpSpPr>
          <p:cNvPr id="127" name="Group 126">
            <a:extLst>
              <a:ext uri="{FF2B5EF4-FFF2-40B4-BE49-F238E27FC236}">
                <a16:creationId xmlns:a16="http://schemas.microsoft.com/office/drawing/2014/main" id="{B9C7FE6C-501C-03A8-9383-471D08D4869C}"/>
              </a:ext>
            </a:extLst>
          </p:cNvPr>
          <p:cNvGrpSpPr/>
          <p:nvPr/>
        </p:nvGrpSpPr>
        <p:grpSpPr>
          <a:xfrm>
            <a:off x="7105495" y="2309543"/>
            <a:ext cx="2681163" cy="1796629"/>
            <a:chOff x="7105495" y="2309543"/>
            <a:chExt cx="2681163" cy="1796629"/>
          </a:xfrm>
        </p:grpSpPr>
        <p:pic>
          <p:nvPicPr>
            <p:cNvPr id="48" name="Graphic 6">
              <a:extLst>
                <a:ext uri="{FF2B5EF4-FFF2-40B4-BE49-F238E27FC236}">
                  <a16:creationId xmlns:a16="http://schemas.microsoft.com/office/drawing/2014/main" id="{9B80FB1C-66A8-8EDF-A7B6-73D7B8DA88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5495" y="2315832"/>
              <a:ext cx="453084" cy="45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F7B46985-F3D8-FE7D-EAD5-8EFE06AFF475}"/>
                </a:ext>
              </a:extLst>
            </p:cNvPr>
            <p:cNvSpPr/>
            <p:nvPr/>
          </p:nvSpPr>
          <p:spPr>
            <a:xfrm>
              <a:off x="7105495" y="2309543"/>
              <a:ext cx="2681163" cy="1796629"/>
            </a:xfrm>
            <a:prstGeom prst="rect">
              <a:avLst/>
            </a:prstGeom>
            <a:noFill/>
            <a:ln w="12700">
              <a:solidFill>
                <a:srgbClr val="693BC5"/>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lgn="ctr" eaLnBrk="1" fontAlgn="auto" hangingPunct="1">
                <a:spcBef>
                  <a:spcPts val="0"/>
                </a:spcBef>
                <a:spcAft>
                  <a:spcPts val="0"/>
                </a:spcAft>
                <a:defRPr/>
              </a:pPr>
              <a:r>
                <a:rPr lang="en-US" sz="1200">
                  <a:solidFill>
                    <a:srgbClr val="693BC5"/>
                  </a:solidFill>
                  <a:latin typeface="Arial" panose="020B0604020202020204" pitchFamily="34" charset="0"/>
                  <a:cs typeface="Arial" panose="020B0604020202020204" pitchFamily="34" charset="0"/>
                </a:rPr>
                <a:t>AWS Glue</a:t>
              </a:r>
            </a:p>
          </p:txBody>
        </p:sp>
      </p:grpSp>
      <p:grpSp>
        <p:nvGrpSpPr>
          <p:cNvPr id="128" name="Group 127">
            <a:extLst>
              <a:ext uri="{FF2B5EF4-FFF2-40B4-BE49-F238E27FC236}">
                <a16:creationId xmlns:a16="http://schemas.microsoft.com/office/drawing/2014/main" id="{B841C365-4318-B652-3A32-0833E04E5D87}"/>
              </a:ext>
            </a:extLst>
          </p:cNvPr>
          <p:cNvGrpSpPr/>
          <p:nvPr/>
        </p:nvGrpSpPr>
        <p:grpSpPr>
          <a:xfrm>
            <a:off x="7050401" y="2920216"/>
            <a:ext cx="1420771" cy="765509"/>
            <a:chOff x="7050401" y="2920216"/>
            <a:chExt cx="1420771" cy="765509"/>
          </a:xfrm>
        </p:grpSpPr>
        <p:pic>
          <p:nvPicPr>
            <p:cNvPr id="49" name="Graphic 7">
              <a:extLst>
                <a:ext uri="{FF2B5EF4-FFF2-40B4-BE49-F238E27FC236}">
                  <a16:creationId xmlns:a16="http://schemas.microsoft.com/office/drawing/2014/main" id="{CE45DAA6-CAA2-C598-FA0D-7B64881941C4}"/>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7530225" y="292021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a:extLst>
                <a:ext uri="{FF2B5EF4-FFF2-40B4-BE49-F238E27FC236}">
                  <a16:creationId xmlns:a16="http://schemas.microsoft.com/office/drawing/2014/main" id="{885F197F-4E87-5E2B-DEC3-3EEA7615A125}"/>
                </a:ext>
              </a:extLst>
            </p:cNvPr>
            <p:cNvSpPr txBox="1"/>
            <p:nvPr/>
          </p:nvSpPr>
          <p:spPr>
            <a:xfrm>
              <a:off x="7050401" y="3377948"/>
              <a:ext cx="1420771" cy="307777"/>
            </a:xfrm>
            <a:prstGeom prst="rect">
              <a:avLst/>
            </a:prstGeom>
            <a:noFill/>
          </p:spPr>
          <p:txBody>
            <a:bodyPr wrap="square">
              <a:spAutoFit/>
            </a:bodyPr>
            <a:lstStyle/>
            <a:p>
              <a:pPr algn="ctr" eaLnBrk="1" hangingPunct="1"/>
              <a:r>
                <a:rPr lang="en-US" altLang="en-US" sz="1400">
                  <a:latin typeface="Arial" panose="020B0604020202020204" pitchFamily="34" charset="0"/>
                  <a:ea typeface="Amazon Ember" panose="020B0603020204020204" pitchFamily="34" charset="0"/>
                  <a:cs typeface="Arial" panose="020B0604020202020204" pitchFamily="34" charset="0"/>
                </a:rPr>
                <a:t>Crawler</a:t>
              </a:r>
            </a:p>
          </p:txBody>
        </p:sp>
      </p:grpSp>
      <p:grpSp>
        <p:nvGrpSpPr>
          <p:cNvPr id="129" name="Group 128">
            <a:extLst>
              <a:ext uri="{FF2B5EF4-FFF2-40B4-BE49-F238E27FC236}">
                <a16:creationId xmlns:a16="http://schemas.microsoft.com/office/drawing/2014/main" id="{EE0C8E5F-3314-4E28-CA3F-75741133B97D}"/>
              </a:ext>
            </a:extLst>
          </p:cNvPr>
          <p:cNvGrpSpPr/>
          <p:nvPr/>
        </p:nvGrpSpPr>
        <p:grpSpPr>
          <a:xfrm>
            <a:off x="8404125" y="2920216"/>
            <a:ext cx="1357267" cy="764977"/>
            <a:chOff x="8404125" y="2920216"/>
            <a:chExt cx="1357267" cy="764977"/>
          </a:xfrm>
        </p:grpSpPr>
        <p:pic>
          <p:nvPicPr>
            <p:cNvPr id="50" name="Graphic 9">
              <a:extLst>
                <a:ext uri="{FF2B5EF4-FFF2-40B4-BE49-F238E27FC236}">
                  <a16:creationId xmlns:a16="http://schemas.microsoft.com/office/drawing/2014/main" id="{071E017E-ECC0-A9BB-B8A2-68C95162D188}"/>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8816048" y="292021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a:extLst>
                <a:ext uri="{FF2B5EF4-FFF2-40B4-BE49-F238E27FC236}">
                  <a16:creationId xmlns:a16="http://schemas.microsoft.com/office/drawing/2014/main" id="{DE7F44EF-3F3A-D1A4-116E-E12C9F78A491}"/>
                </a:ext>
              </a:extLst>
            </p:cNvPr>
            <p:cNvSpPr txBox="1"/>
            <p:nvPr/>
          </p:nvSpPr>
          <p:spPr>
            <a:xfrm>
              <a:off x="8404125" y="3377416"/>
              <a:ext cx="1357267" cy="307777"/>
            </a:xfrm>
            <a:prstGeom prst="rect">
              <a:avLst/>
            </a:prstGeom>
            <a:noFill/>
          </p:spPr>
          <p:txBody>
            <a:bodyPr wrap="square">
              <a:spAutoFit/>
            </a:bodyPr>
            <a:lstStyle/>
            <a:p>
              <a:pPr algn="ctr" eaLnBrk="1" hangingPunct="1"/>
              <a:r>
                <a:rPr lang="en-US" altLang="en-US" sz="1400">
                  <a:latin typeface="Arial" panose="020B0604020202020204" pitchFamily="34" charset="0"/>
                  <a:ea typeface="Amazon Ember" panose="020B0603020204020204" pitchFamily="34" charset="0"/>
                  <a:cs typeface="Arial" panose="020B0604020202020204" pitchFamily="34" charset="0"/>
                </a:rPr>
                <a:t>Data Catalog</a:t>
              </a:r>
            </a:p>
          </p:txBody>
        </p:sp>
      </p:grpSp>
      <p:grpSp>
        <p:nvGrpSpPr>
          <p:cNvPr id="130" name="Group 129">
            <a:extLst>
              <a:ext uri="{FF2B5EF4-FFF2-40B4-BE49-F238E27FC236}">
                <a16:creationId xmlns:a16="http://schemas.microsoft.com/office/drawing/2014/main" id="{FAFB43DE-D90E-7E5F-0B2C-1649CF665255}"/>
              </a:ext>
            </a:extLst>
          </p:cNvPr>
          <p:cNvGrpSpPr/>
          <p:nvPr/>
        </p:nvGrpSpPr>
        <p:grpSpPr>
          <a:xfrm>
            <a:off x="8363212" y="4481909"/>
            <a:ext cx="1362869" cy="1054303"/>
            <a:chOff x="8363212" y="4481909"/>
            <a:chExt cx="1362869" cy="1054303"/>
          </a:xfrm>
        </p:grpSpPr>
        <p:pic>
          <p:nvPicPr>
            <p:cNvPr id="61" name="Graphic 14">
              <a:extLst>
                <a:ext uri="{FF2B5EF4-FFF2-40B4-BE49-F238E27FC236}">
                  <a16:creationId xmlns:a16="http://schemas.microsoft.com/office/drawing/2014/main" id="{B3221ECB-BAA7-DA8E-DBBC-F9655C61B1B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01758" y="448190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62">
              <a:extLst>
                <a:ext uri="{FF2B5EF4-FFF2-40B4-BE49-F238E27FC236}">
                  <a16:creationId xmlns:a16="http://schemas.microsoft.com/office/drawing/2014/main" id="{DBBF14F7-091F-85D1-9134-49A6A782C113}"/>
                </a:ext>
              </a:extLst>
            </p:cNvPr>
            <p:cNvSpPr txBox="1">
              <a:spLocks noChangeArrowheads="1"/>
            </p:cNvSpPr>
            <p:nvPr/>
          </p:nvSpPr>
          <p:spPr bwMode="auto">
            <a:xfrm>
              <a:off x="8363212" y="5259213"/>
              <a:ext cx="13628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Amazon Athena</a:t>
              </a:r>
            </a:p>
          </p:txBody>
        </p:sp>
      </p:grpSp>
      <p:cxnSp>
        <p:nvCxnSpPr>
          <p:cNvPr id="65" name="Straight Arrow Connector 64">
            <a:extLst>
              <a:ext uri="{FF2B5EF4-FFF2-40B4-BE49-F238E27FC236}">
                <a16:creationId xmlns:a16="http://schemas.microsoft.com/office/drawing/2014/main" id="{20BBABAF-1410-B6EB-8CE3-F9E98837BCE1}"/>
              </a:ext>
            </a:extLst>
          </p:cNvPr>
          <p:cNvCxnSpPr>
            <a:cxnSpLocks/>
            <a:stCxn id="61" idx="0"/>
            <a:endCxn id="54" idx="2"/>
          </p:cNvCxnSpPr>
          <p:nvPr/>
        </p:nvCxnSpPr>
        <p:spPr>
          <a:xfrm flipV="1">
            <a:off x="9082758" y="3685193"/>
            <a:ext cx="1" cy="79671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E23616D-FFF9-20E0-D246-5CE541AD0600}"/>
              </a:ext>
            </a:extLst>
          </p:cNvPr>
          <p:cNvCxnSpPr>
            <a:cxnSpLocks/>
            <a:stCxn id="49" idx="3"/>
            <a:endCxn id="50" idx="1"/>
          </p:cNvCxnSpPr>
          <p:nvPr/>
        </p:nvCxnSpPr>
        <p:spPr>
          <a:xfrm>
            <a:off x="7987425" y="3148816"/>
            <a:ext cx="828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168D6C1-A94B-0394-7A93-B7B50889B464}"/>
              </a:ext>
            </a:extLst>
          </p:cNvPr>
          <p:cNvCxnSpPr>
            <a:cxnSpLocks/>
            <a:stCxn id="53" idx="2"/>
            <a:endCxn id="28" idx="0"/>
          </p:cNvCxnSpPr>
          <p:nvPr/>
        </p:nvCxnSpPr>
        <p:spPr>
          <a:xfrm flipH="1">
            <a:off x="7758825" y="3685725"/>
            <a:ext cx="1962" cy="797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C1EEF154-6A88-FA65-C8BF-CB47A33A729A}"/>
              </a:ext>
            </a:extLst>
          </p:cNvPr>
          <p:cNvGrpSpPr/>
          <p:nvPr/>
        </p:nvGrpSpPr>
        <p:grpSpPr>
          <a:xfrm>
            <a:off x="7145570" y="1284781"/>
            <a:ext cx="1288334" cy="980420"/>
            <a:chOff x="4520146" y="1292504"/>
            <a:chExt cx="1288334" cy="980420"/>
          </a:xfrm>
        </p:grpSpPr>
        <p:pic>
          <p:nvPicPr>
            <p:cNvPr id="81" name="Graphic 24">
              <a:extLst>
                <a:ext uri="{FF2B5EF4-FFF2-40B4-BE49-F238E27FC236}">
                  <a16:creationId xmlns:a16="http://schemas.microsoft.com/office/drawing/2014/main" id="{7616F2D5-3BCD-B088-21EE-F9877DC990B0}"/>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935713" y="12925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81">
              <a:extLst>
                <a:ext uri="{FF2B5EF4-FFF2-40B4-BE49-F238E27FC236}">
                  <a16:creationId xmlns:a16="http://schemas.microsoft.com/office/drawing/2014/main" id="{B5C48810-8AD5-C2CE-D9D8-840E52DB9632}"/>
                </a:ext>
              </a:extLst>
            </p:cNvPr>
            <p:cNvSpPr txBox="1"/>
            <p:nvPr/>
          </p:nvSpPr>
          <p:spPr>
            <a:xfrm>
              <a:off x="4520146" y="1749704"/>
              <a:ext cx="1288334" cy="523220"/>
            </a:xfrm>
            <a:prstGeom prst="rect">
              <a:avLst/>
            </a:prstGeom>
            <a:noFill/>
          </p:spPr>
          <p:txBody>
            <a:bodyPr wrap="square">
              <a:spAutoFit/>
            </a:bodyPr>
            <a:lstStyle/>
            <a:p>
              <a:pPr algn="ctr" eaLnBrk="1" hangingPunct="1"/>
              <a:r>
                <a:rPr lang="en-US" altLang="en-US" sz="1400">
                  <a:latin typeface="Arial" panose="020B0604020202020204" pitchFamily="34" charset="0"/>
                  <a:ea typeface="Amazon Ember" panose="020B0603020204020204" pitchFamily="34" charset="0"/>
                  <a:cs typeface="Arial" panose="020B0604020202020204" pitchFamily="34" charset="0"/>
                </a:rPr>
                <a:t>Event</a:t>
              </a:r>
              <a:br>
                <a:rPr lang="en-US" altLang="en-US" sz="1400">
                  <a:latin typeface="Arial" panose="020B0604020202020204" pitchFamily="34" charset="0"/>
                  <a:ea typeface="Amazon Ember" panose="020B0603020204020204" pitchFamily="34" charset="0"/>
                  <a:cs typeface="Arial" panose="020B0604020202020204" pitchFamily="34" charset="0"/>
                </a:rPr>
              </a:br>
              <a:r>
                <a:rPr lang="en-US" altLang="en-US" sz="1400">
                  <a:latin typeface="Arial" panose="020B0604020202020204" pitchFamily="34" charset="0"/>
                  <a:ea typeface="Amazon Ember" panose="020B0603020204020204" pitchFamily="34" charset="0"/>
                  <a:cs typeface="Arial" panose="020B0604020202020204" pitchFamily="34" charset="0"/>
                </a:rPr>
                <a:t>(event-based)</a:t>
              </a:r>
            </a:p>
          </p:txBody>
        </p:sp>
      </p:grpSp>
      <p:cxnSp>
        <p:nvCxnSpPr>
          <p:cNvPr id="86" name="Straight Arrow Connector 85">
            <a:extLst>
              <a:ext uri="{FF2B5EF4-FFF2-40B4-BE49-F238E27FC236}">
                <a16:creationId xmlns:a16="http://schemas.microsoft.com/office/drawing/2014/main" id="{EA2FBA55-104F-8298-DF39-96EE093E8448}"/>
              </a:ext>
            </a:extLst>
          </p:cNvPr>
          <p:cNvCxnSpPr>
            <a:cxnSpLocks/>
          </p:cNvCxnSpPr>
          <p:nvPr/>
        </p:nvCxnSpPr>
        <p:spPr>
          <a:xfrm>
            <a:off x="7793331" y="2224907"/>
            <a:ext cx="0" cy="69530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4529491-8940-0696-09AB-F4794B8E82BF}"/>
              </a:ext>
            </a:extLst>
          </p:cNvPr>
          <p:cNvCxnSpPr>
            <a:cxnSpLocks/>
          </p:cNvCxnSpPr>
          <p:nvPr/>
        </p:nvCxnSpPr>
        <p:spPr>
          <a:xfrm>
            <a:off x="2899324" y="1569202"/>
            <a:ext cx="18939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A9472E8-DBA7-72B8-DF75-500A75B6BC51}"/>
              </a:ext>
            </a:extLst>
          </p:cNvPr>
          <p:cNvCxnSpPr>
            <a:cxnSpLocks/>
          </p:cNvCxnSpPr>
          <p:nvPr/>
        </p:nvCxnSpPr>
        <p:spPr>
          <a:xfrm>
            <a:off x="5555251" y="1569202"/>
            <a:ext cx="19577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0F3410C-70D9-3B69-96EC-2C12B8EDD91A}"/>
              </a:ext>
            </a:extLst>
          </p:cNvPr>
          <p:cNvGrpSpPr/>
          <p:nvPr/>
        </p:nvGrpSpPr>
        <p:grpSpPr>
          <a:xfrm>
            <a:off x="10384149" y="4481909"/>
            <a:ext cx="1640852" cy="1054303"/>
            <a:chOff x="10384149" y="4481909"/>
            <a:chExt cx="1640852" cy="1054303"/>
          </a:xfrm>
        </p:grpSpPr>
        <p:pic>
          <p:nvPicPr>
            <p:cNvPr id="101" name="Graphic 7">
              <a:extLst>
                <a:ext uri="{FF2B5EF4-FFF2-40B4-BE49-F238E27FC236}">
                  <a16:creationId xmlns:a16="http://schemas.microsoft.com/office/drawing/2014/main" id="{6ECC7F2B-0AA4-83D9-E304-D8586810134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23575" y="448190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Box 101">
              <a:extLst>
                <a:ext uri="{FF2B5EF4-FFF2-40B4-BE49-F238E27FC236}">
                  <a16:creationId xmlns:a16="http://schemas.microsoft.com/office/drawing/2014/main" id="{BE608A99-8A75-97E9-A622-7F0043AE648C}"/>
                </a:ext>
              </a:extLst>
            </p:cNvPr>
            <p:cNvSpPr txBox="1">
              <a:spLocks noChangeArrowheads="1"/>
            </p:cNvSpPr>
            <p:nvPr/>
          </p:nvSpPr>
          <p:spPr bwMode="auto">
            <a:xfrm>
              <a:off x="10384149" y="5259213"/>
              <a:ext cx="16408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a:latin typeface="Arial" panose="020B0604020202020204" pitchFamily="34" charset="0"/>
                  <a:ea typeface="Amazon Ember" panose="020B0603020204020204" pitchFamily="34" charset="0"/>
                  <a:cs typeface="Arial" panose="020B0604020202020204" pitchFamily="34" charset="0"/>
                </a:rPr>
                <a:t>Amazon QuickSight</a:t>
              </a:r>
            </a:p>
          </p:txBody>
        </p:sp>
      </p:grpSp>
      <p:cxnSp>
        <p:nvCxnSpPr>
          <p:cNvPr id="103" name="Straight Arrow Connector 102">
            <a:extLst>
              <a:ext uri="{FF2B5EF4-FFF2-40B4-BE49-F238E27FC236}">
                <a16:creationId xmlns:a16="http://schemas.microsoft.com/office/drawing/2014/main" id="{C872DAF1-64B0-05D8-B3F0-448F3BD6519D}"/>
              </a:ext>
            </a:extLst>
          </p:cNvPr>
          <p:cNvCxnSpPr>
            <a:cxnSpLocks/>
            <a:stCxn id="101" idx="1"/>
            <a:endCxn id="61" idx="3"/>
          </p:cNvCxnSpPr>
          <p:nvPr/>
        </p:nvCxnSpPr>
        <p:spPr>
          <a:xfrm flipH="1">
            <a:off x="9463758" y="4862909"/>
            <a:ext cx="1359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7B82D4D-FC8D-4C9C-CE06-E577BF2C9E04}"/>
              </a:ext>
            </a:extLst>
          </p:cNvPr>
          <p:cNvCxnSpPr>
            <a:cxnSpLocks/>
            <a:stCxn id="61" idx="1"/>
            <a:endCxn id="28" idx="3"/>
          </p:cNvCxnSpPr>
          <p:nvPr/>
        </p:nvCxnSpPr>
        <p:spPr>
          <a:xfrm flipH="1">
            <a:off x="8139825" y="4862909"/>
            <a:ext cx="561933" cy="1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EBD02CAA-06CA-15B4-3262-0D6F6A1A78CE}"/>
              </a:ext>
            </a:extLst>
          </p:cNvPr>
          <p:cNvGrpSpPr/>
          <p:nvPr/>
        </p:nvGrpSpPr>
        <p:grpSpPr>
          <a:xfrm>
            <a:off x="686992" y="5515146"/>
            <a:ext cx="2522328" cy="641661"/>
            <a:chOff x="686992" y="5515146"/>
            <a:chExt cx="2522328" cy="641661"/>
          </a:xfrm>
        </p:grpSpPr>
        <p:sp>
          <p:nvSpPr>
            <p:cNvPr id="109" name="Left Brace 108">
              <a:extLst>
                <a:ext uri="{FF2B5EF4-FFF2-40B4-BE49-F238E27FC236}">
                  <a16:creationId xmlns:a16="http://schemas.microsoft.com/office/drawing/2014/main" id="{E10D05DC-9563-847E-7CCB-F5E357AF2E51}"/>
                </a:ext>
              </a:extLst>
            </p:cNvPr>
            <p:cNvSpPr/>
            <p:nvPr/>
          </p:nvSpPr>
          <p:spPr>
            <a:xfrm rot="16200000">
              <a:off x="1809656" y="4392482"/>
              <a:ext cx="277000" cy="2522328"/>
            </a:xfrm>
            <a:prstGeom prst="leftBrace">
              <a:avLst>
                <a:gd name="adj1" fmla="val 287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TextBox 109">
              <a:extLst>
                <a:ext uri="{FF2B5EF4-FFF2-40B4-BE49-F238E27FC236}">
                  <a16:creationId xmlns:a16="http://schemas.microsoft.com/office/drawing/2014/main" id="{1C09526B-D57F-1B2F-E7D6-F60829400B4A}"/>
                </a:ext>
              </a:extLst>
            </p:cNvPr>
            <p:cNvSpPr txBox="1">
              <a:spLocks noChangeArrowheads="1"/>
            </p:cNvSpPr>
            <p:nvPr/>
          </p:nvSpPr>
          <p:spPr bwMode="auto">
            <a:xfrm>
              <a:off x="1060432" y="5818253"/>
              <a:ext cx="17728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Arial" panose="020B0604020202020204" pitchFamily="34" charset="0"/>
                  <a:ea typeface="Amazon Ember" panose="020B0603020204020204" pitchFamily="34" charset="0"/>
                  <a:cs typeface="Arial" panose="020B0604020202020204" pitchFamily="34" charset="0"/>
                </a:rPr>
                <a:t>Data Extraction</a:t>
              </a:r>
            </a:p>
          </p:txBody>
        </p:sp>
      </p:grpSp>
      <p:grpSp>
        <p:nvGrpSpPr>
          <p:cNvPr id="112" name="Group 111">
            <a:extLst>
              <a:ext uri="{FF2B5EF4-FFF2-40B4-BE49-F238E27FC236}">
                <a16:creationId xmlns:a16="http://schemas.microsoft.com/office/drawing/2014/main" id="{0EEA2FDA-5498-024A-689A-C23F10C7212E}"/>
              </a:ext>
            </a:extLst>
          </p:cNvPr>
          <p:cNvGrpSpPr/>
          <p:nvPr/>
        </p:nvGrpSpPr>
        <p:grpSpPr>
          <a:xfrm>
            <a:off x="3406738" y="5497422"/>
            <a:ext cx="2320046" cy="646181"/>
            <a:chOff x="889274" y="5515146"/>
            <a:chExt cx="2320046" cy="646181"/>
          </a:xfrm>
        </p:grpSpPr>
        <p:sp>
          <p:nvSpPr>
            <p:cNvPr id="113" name="Left Brace 112">
              <a:extLst>
                <a:ext uri="{FF2B5EF4-FFF2-40B4-BE49-F238E27FC236}">
                  <a16:creationId xmlns:a16="http://schemas.microsoft.com/office/drawing/2014/main" id="{C1AC1D68-5A35-E8F5-C4AA-AD70CC60029F}"/>
                </a:ext>
              </a:extLst>
            </p:cNvPr>
            <p:cNvSpPr/>
            <p:nvPr/>
          </p:nvSpPr>
          <p:spPr>
            <a:xfrm rot="16200000">
              <a:off x="1910797" y="4493623"/>
              <a:ext cx="277000" cy="2320046"/>
            </a:xfrm>
            <a:prstGeom prst="leftBrace">
              <a:avLst>
                <a:gd name="adj1" fmla="val 287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a:extLst>
                <a:ext uri="{FF2B5EF4-FFF2-40B4-BE49-F238E27FC236}">
                  <a16:creationId xmlns:a16="http://schemas.microsoft.com/office/drawing/2014/main" id="{F69DF6AB-13FD-851D-8F7A-88B092271904}"/>
                </a:ext>
              </a:extLst>
            </p:cNvPr>
            <p:cNvSpPr txBox="1">
              <a:spLocks noChangeArrowheads="1"/>
            </p:cNvSpPr>
            <p:nvPr/>
          </p:nvSpPr>
          <p:spPr bwMode="auto">
            <a:xfrm>
              <a:off x="1162886" y="5822773"/>
              <a:ext cx="17728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Arial" panose="020B0604020202020204" pitchFamily="34" charset="0"/>
                  <a:ea typeface="Amazon Ember" panose="020B0603020204020204" pitchFamily="34" charset="0"/>
                  <a:cs typeface="Arial" panose="020B0604020202020204" pitchFamily="34" charset="0"/>
                </a:rPr>
                <a:t>NLP Pipeline</a:t>
              </a:r>
            </a:p>
          </p:txBody>
        </p:sp>
      </p:grpSp>
      <p:grpSp>
        <p:nvGrpSpPr>
          <p:cNvPr id="115" name="Group 114">
            <a:extLst>
              <a:ext uri="{FF2B5EF4-FFF2-40B4-BE49-F238E27FC236}">
                <a16:creationId xmlns:a16="http://schemas.microsoft.com/office/drawing/2014/main" id="{6C60E825-4950-BFF4-0C64-E38EA61EBA6B}"/>
              </a:ext>
            </a:extLst>
          </p:cNvPr>
          <p:cNvGrpSpPr/>
          <p:nvPr/>
        </p:nvGrpSpPr>
        <p:grpSpPr>
          <a:xfrm>
            <a:off x="7145569" y="5463057"/>
            <a:ext cx="4879431" cy="641661"/>
            <a:chOff x="686992" y="5515146"/>
            <a:chExt cx="2522328" cy="641661"/>
          </a:xfrm>
        </p:grpSpPr>
        <p:sp>
          <p:nvSpPr>
            <p:cNvPr id="116" name="Left Brace 115">
              <a:extLst>
                <a:ext uri="{FF2B5EF4-FFF2-40B4-BE49-F238E27FC236}">
                  <a16:creationId xmlns:a16="http://schemas.microsoft.com/office/drawing/2014/main" id="{78166758-3194-4064-8B87-31A9C22A84FE}"/>
                </a:ext>
              </a:extLst>
            </p:cNvPr>
            <p:cNvSpPr/>
            <p:nvPr/>
          </p:nvSpPr>
          <p:spPr>
            <a:xfrm rot="16200000">
              <a:off x="1809656" y="4392482"/>
              <a:ext cx="277000" cy="2522328"/>
            </a:xfrm>
            <a:prstGeom prst="leftBrace">
              <a:avLst>
                <a:gd name="adj1" fmla="val 287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TextBox 116">
              <a:extLst>
                <a:ext uri="{FF2B5EF4-FFF2-40B4-BE49-F238E27FC236}">
                  <a16:creationId xmlns:a16="http://schemas.microsoft.com/office/drawing/2014/main" id="{FAE82348-53DD-AC3D-03C6-253C8ED4D3F3}"/>
                </a:ext>
              </a:extLst>
            </p:cNvPr>
            <p:cNvSpPr txBox="1">
              <a:spLocks noChangeArrowheads="1"/>
            </p:cNvSpPr>
            <p:nvPr/>
          </p:nvSpPr>
          <p:spPr bwMode="auto">
            <a:xfrm>
              <a:off x="1060432" y="5818253"/>
              <a:ext cx="17728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Arial" panose="020B0604020202020204" pitchFamily="34" charset="0"/>
                  <a:ea typeface="Amazon Ember" panose="020B0603020204020204" pitchFamily="34" charset="0"/>
                  <a:cs typeface="Arial" panose="020B0604020202020204" pitchFamily="34" charset="0"/>
                </a:rPr>
                <a:t>Visualisation</a:t>
              </a:r>
            </a:p>
          </p:txBody>
        </p:sp>
      </p:grpSp>
      <p:sp>
        <p:nvSpPr>
          <p:cNvPr id="68" name="Title 4">
            <a:extLst>
              <a:ext uri="{FF2B5EF4-FFF2-40B4-BE49-F238E27FC236}">
                <a16:creationId xmlns:a16="http://schemas.microsoft.com/office/drawing/2014/main" id="{4DFC77B3-B161-02B7-E950-E8F0CAC71005}"/>
              </a:ext>
            </a:extLst>
          </p:cNvPr>
          <p:cNvSpPr txBox="1">
            <a:spLocks noChangeArrowheads="1"/>
          </p:cNvSpPr>
          <p:nvPr/>
        </p:nvSpPr>
        <p:spPr>
          <a:xfrm>
            <a:off x="241300" y="365125"/>
            <a:ext cx="8637588" cy="6445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a:latin typeface="Arial" panose="020B0604020202020204" pitchFamily="34" charset="0"/>
                <a:cs typeface="Arial" panose="020B0604020202020204" pitchFamily="34" charset="0"/>
              </a:rPr>
              <a:t>AWS Pipeline</a:t>
            </a:r>
          </a:p>
        </p:txBody>
      </p:sp>
      <p:sp>
        <p:nvSpPr>
          <p:cNvPr id="4" name="TextBox 3">
            <a:extLst>
              <a:ext uri="{FF2B5EF4-FFF2-40B4-BE49-F238E27FC236}">
                <a16:creationId xmlns:a16="http://schemas.microsoft.com/office/drawing/2014/main" id="{C249E305-DF5D-8E06-80F1-D427BBCCF5EC}"/>
              </a:ext>
            </a:extLst>
          </p:cNvPr>
          <p:cNvSpPr txBox="1"/>
          <p:nvPr/>
        </p:nvSpPr>
        <p:spPr>
          <a:xfrm>
            <a:off x="9696091" y="379562"/>
            <a:ext cx="1162434" cy="369332"/>
          </a:xfrm>
          <a:prstGeom prst="rect">
            <a:avLst/>
          </a:prstGeom>
          <a:noFill/>
        </p:spPr>
        <p:txBody>
          <a:bodyPr wrap="none" rtlCol="0">
            <a:spAutoFit/>
          </a:bodyPr>
          <a:lstStyle/>
          <a:p>
            <a:r>
              <a:rPr lang="en-US"/>
              <a:t>Version 3</a:t>
            </a:r>
          </a:p>
        </p:txBody>
      </p:sp>
    </p:spTree>
    <p:custDataLst>
      <p:tags r:id="rId1"/>
    </p:custDataLst>
    <p:extLst>
      <p:ext uri="{BB962C8B-B14F-4D97-AF65-F5344CB8AC3E}">
        <p14:creationId xmlns:p14="http://schemas.microsoft.com/office/powerpoint/2010/main" val="2909594816"/>
      </p:ext>
    </p:extLst>
  </p:cSld>
  <p:clrMapOvr>
    <a:masterClrMapping/>
  </p:clrMapOvr>
  <mc:AlternateContent xmlns:mc="http://schemas.openxmlformats.org/markup-compatibility/2006" xmlns:p14="http://schemas.microsoft.com/office/powerpoint/2010/main">
    <mc:Choice Requires="p14">
      <p:transition spd="slow" p14:dur="2000" advTm="107458"/>
    </mc:Choice>
    <mc:Fallback xmlns="">
      <p:transition spd="slow" advTm="1074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60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60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3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6000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30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repeatCount="0" fill="hold" nodeType="clickEffect">
                                  <p:stCondLst>
                                    <p:cond delay="600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3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repeatCount="0" fill="hold" nodeType="clickEffect">
                                  <p:stCondLst>
                                    <p:cond delay="6000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3000"/>
                                        <p:tgtEl>
                                          <p:spTgt spid="1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60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30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6000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30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60000"/>
                                  </p:stCondLst>
                                  <p:childTnLst>
                                    <p:set>
                                      <p:cBhvr>
                                        <p:cTn id="41" dur="1" fill="hold">
                                          <p:stCondLst>
                                            <p:cond delay="0"/>
                                          </p:stCondLst>
                                        </p:cTn>
                                        <p:tgtEl>
                                          <p:spTgt spid="112"/>
                                        </p:tgtEl>
                                        <p:attrNameLst>
                                          <p:attrName>style.visibility</p:attrName>
                                        </p:attrNameLst>
                                      </p:cBhvr>
                                      <p:to>
                                        <p:strVal val="visible"/>
                                      </p:to>
                                    </p:set>
                                    <p:animEffect transition="in" filter="fade">
                                      <p:cBhvr>
                                        <p:cTn id="42" dur="3000"/>
                                        <p:tgtEl>
                                          <p:spTgt spid="1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6000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3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6000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30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6000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3000"/>
                                        <p:tgtEl>
                                          <p:spTgt spid="1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60000"/>
                                  </p:stCondLst>
                                  <p:childTnLst>
                                    <p:set>
                                      <p:cBhvr>
                                        <p:cTn id="61" dur="1" fill="hold">
                                          <p:stCondLst>
                                            <p:cond delay="0"/>
                                          </p:stCondLst>
                                        </p:cTn>
                                        <p:tgtEl>
                                          <p:spTgt spid="127"/>
                                        </p:tgtEl>
                                        <p:attrNameLst>
                                          <p:attrName>style.visibility</p:attrName>
                                        </p:attrNameLst>
                                      </p:cBhvr>
                                      <p:to>
                                        <p:strVal val="visible"/>
                                      </p:to>
                                    </p:set>
                                    <p:animEffect transition="in" filter="fade">
                                      <p:cBhvr>
                                        <p:cTn id="62" dur="3000"/>
                                        <p:tgtEl>
                                          <p:spTgt spid="1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60000"/>
                                  </p:stCondLst>
                                  <p:childTnLst>
                                    <p:set>
                                      <p:cBhvr>
                                        <p:cTn id="66" dur="1" fill="hold">
                                          <p:stCondLst>
                                            <p:cond delay="0"/>
                                          </p:stCondLst>
                                        </p:cTn>
                                        <p:tgtEl>
                                          <p:spTgt spid="128"/>
                                        </p:tgtEl>
                                        <p:attrNameLst>
                                          <p:attrName>style.visibility</p:attrName>
                                        </p:attrNameLst>
                                      </p:cBhvr>
                                      <p:to>
                                        <p:strVal val="visible"/>
                                      </p:to>
                                    </p:set>
                                    <p:animEffect transition="in" filter="fade">
                                      <p:cBhvr>
                                        <p:cTn id="67" dur="3000"/>
                                        <p:tgtEl>
                                          <p:spTgt spid="1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60000"/>
                                  </p:stCondLst>
                                  <p:childTnLst>
                                    <p:set>
                                      <p:cBhvr>
                                        <p:cTn id="71" dur="1" fill="hold">
                                          <p:stCondLst>
                                            <p:cond delay="0"/>
                                          </p:stCondLst>
                                        </p:cTn>
                                        <p:tgtEl>
                                          <p:spTgt spid="76"/>
                                        </p:tgtEl>
                                        <p:attrNameLst>
                                          <p:attrName>style.visibility</p:attrName>
                                        </p:attrNameLst>
                                      </p:cBhvr>
                                      <p:to>
                                        <p:strVal val="visible"/>
                                      </p:to>
                                    </p:set>
                                    <p:animEffect transition="in" filter="fade">
                                      <p:cBhvr>
                                        <p:cTn id="72" dur="30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6000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30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60000"/>
                                  </p:stCondLst>
                                  <p:childTnLst>
                                    <p:set>
                                      <p:cBhvr>
                                        <p:cTn id="81" dur="1" fill="hold">
                                          <p:stCondLst>
                                            <p:cond delay="0"/>
                                          </p:stCondLst>
                                        </p:cTn>
                                        <p:tgtEl>
                                          <p:spTgt spid="129"/>
                                        </p:tgtEl>
                                        <p:attrNameLst>
                                          <p:attrName>style.visibility</p:attrName>
                                        </p:attrNameLst>
                                      </p:cBhvr>
                                      <p:to>
                                        <p:strVal val="visible"/>
                                      </p:to>
                                    </p:set>
                                    <p:animEffect transition="in" filter="fade">
                                      <p:cBhvr>
                                        <p:cTn id="82" dur="3000"/>
                                        <p:tgtEl>
                                          <p:spTgt spid="1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60000"/>
                                  </p:stCondLst>
                                  <p:childTnLst>
                                    <p:set>
                                      <p:cBhvr>
                                        <p:cTn id="86" dur="1" fill="hold">
                                          <p:stCondLst>
                                            <p:cond delay="0"/>
                                          </p:stCondLst>
                                        </p:cTn>
                                        <p:tgtEl>
                                          <p:spTgt spid="130"/>
                                        </p:tgtEl>
                                        <p:attrNameLst>
                                          <p:attrName>style.visibility</p:attrName>
                                        </p:attrNameLst>
                                      </p:cBhvr>
                                      <p:to>
                                        <p:strVal val="visible"/>
                                      </p:to>
                                    </p:set>
                                    <p:animEffect transition="in" filter="fade">
                                      <p:cBhvr>
                                        <p:cTn id="87" dur="30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6000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3000"/>
                                        <p:tgtEl>
                                          <p:spTgt spid="6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60000"/>
                                  </p:stCondLst>
                                  <p:childTnLst>
                                    <p:set>
                                      <p:cBhvr>
                                        <p:cTn id="96" dur="1" fill="hold">
                                          <p:stCondLst>
                                            <p:cond delay="0"/>
                                          </p:stCondLst>
                                        </p:cTn>
                                        <p:tgtEl>
                                          <p:spTgt spid="106"/>
                                        </p:tgtEl>
                                        <p:attrNameLst>
                                          <p:attrName>style.visibility</p:attrName>
                                        </p:attrNameLst>
                                      </p:cBhvr>
                                      <p:to>
                                        <p:strVal val="visible"/>
                                      </p:to>
                                    </p:set>
                                    <p:animEffect transition="in" filter="fade">
                                      <p:cBhvr>
                                        <p:cTn id="97" dur="3000"/>
                                        <p:tgtEl>
                                          <p:spTgt spid="10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60000"/>
                                  </p:stCondLst>
                                  <p:childTnLst>
                                    <p:set>
                                      <p:cBhvr>
                                        <p:cTn id="101" dur="1" fill="hold">
                                          <p:stCondLst>
                                            <p:cond delay="0"/>
                                          </p:stCondLst>
                                        </p:cTn>
                                        <p:tgtEl>
                                          <p:spTgt spid="103"/>
                                        </p:tgtEl>
                                        <p:attrNameLst>
                                          <p:attrName>style.visibility</p:attrName>
                                        </p:attrNameLst>
                                      </p:cBhvr>
                                      <p:to>
                                        <p:strVal val="visible"/>
                                      </p:to>
                                    </p:set>
                                    <p:animEffect transition="in" filter="fade">
                                      <p:cBhvr>
                                        <p:cTn id="102" dur="3000"/>
                                        <p:tgtEl>
                                          <p:spTgt spid="10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60000"/>
                                  </p:stCondLst>
                                  <p:childTnLst>
                                    <p:set>
                                      <p:cBhvr>
                                        <p:cTn id="106" dur="1" fill="hold">
                                          <p:stCondLst>
                                            <p:cond delay="0"/>
                                          </p:stCondLst>
                                        </p:cTn>
                                        <p:tgtEl>
                                          <p:spTgt spid="131"/>
                                        </p:tgtEl>
                                        <p:attrNameLst>
                                          <p:attrName>style.visibility</p:attrName>
                                        </p:attrNameLst>
                                      </p:cBhvr>
                                      <p:to>
                                        <p:strVal val="visible"/>
                                      </p:to>
                                    </p:set>
                                    <p:animEffect transition="in" filter="fade">
                                      <p:cBhvr>
                                        <p:cTn id="107" dur="3000"/>
                                        <p:tgtEl>
                                          <p:spTgt spid="1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60000"/>
                                  </p:stCondLst>
                                  <p:childTnLst>
                                    <p:set>
                                      <p:cBhvr>
                                        <p:cTn id="111" dur="1" fill="hold">
                                          <p:stCondLst>
                                            <p:cond delay="0"/>
                                          </p:stCondLst>
                                        </p:cTn>
                                        <p:tgtEl>
                                          <p:spTgt spid="115"/>
                                        </p:tgtEl>
                                        <p:attrNameLst>
                                          <p:attrName>style.visibility</p:attrName>
                                        </p:attrNameLst>
                                      </p:cBhvr>
                                      <p:to>
                                        <p:strVal val="visible"/>
                                      </p:to>
                                    </p:set>
                                    <p:animEffect transition="in" filter="fade">
                                      <p:cBhvr>
                                        <p:cTn id="112" dur="3000"/>
                                        <p:tgtEl>
                                          <p:spTgt spid="11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60000"/>
                                  </p:stCondLst>
                                  <p:childTnLst>
                                    <p:set>
                                      <p:cBhvr>
                                        <p:cTn id="116" dur="1" fill="hold">
                                          <p:stCondLst>
                                            <p:cond delay="0"/>
                                          </p:stCondLst>
                                        </p:cTn>
                                        <p:tgtEl>
                                          <p:spTgt spid="121"/>
                                        </p:tgtEl>
                                        <p:attrNameLst>
                                          <p:attrName>style.visibility</p:attrName>
                                        </p:attrNameLst>
                                      </p:cBhvr>
                                      <p:to>
                                        <p:strVal val="visible"/>
                                      </p:to>
                                    </p:set>
                                    <p:animEffect transition="in" filter="fade">
                                      <p:cBhvr>
                                        <p:cTn id="117" dur="3000"/>
                                        <p:tgtEl>
                                          <p:spTgt spid="1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60000"/>
                                  </p:stCondLst>
                                  <p:childTnLst>
                                    <p:set>
                                      <p:cBhvr>
                                        <p:cTn id="121" dur="1" fill="hold">
                                          <p:stCondLst>
                                            <p:cond delay="0"/>
                                          </p:stCondLst>
                                        </p:cTn>
                                        <p:tgtEl>
                                          <p:spTgt spid="132"/>
                                        </p:tgtEl>
                                        <p:attrNameLst>
                                          <p:attrName>style.visibility</p:attrName>
                                        </p:attrNameLst>
                                      </p:cBhvr>
                                      <p:to>
                                        <p:strVal val="visible"/>
                                      </p:to>
                                    </p:set>
                                    <p:animEffect transition="in" filter="fade">
                                      <p:cBhvr>
                                        <p:cTn id="122" dur="3000"/>
                                        <p:tgtEl>
                                          <p:spTgt spid="13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60000"/>
                                  </p:stCondLst>
                                  <p:childTnLst>
                                    <p:set>
                                      <p:cBhvr>
                                        <p:cTn id="126" dur="1" fill="hold">
                                          <p:stCondLst>
                                            <p:cond delay="0"/>
                                          </p:stCondLst>
                                        </p:cTn>
                                        <p:tgtEl>
                                          <p:spTgt spid="24"/>
                                        </p:tgtEl>
                                        <p:attrNameLst>
                                          <p:attrName>style.visibility</p:attrName>
                                        </p:attrNameLst>
                                      </p:cBhvr>
                                      <p:to>
                                        <p:strVal val="visible"/>
                                      </p:to>
                                    </p:set>
                                    <p:animEffect transition="in" filter="fade">
                                      <p:cBhvr>
                                        <p:cTn id="127" dur="3000"/>
                                        <p:tgtEl>
                                          <p:spTgt spid="2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6000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3000"/>
                                        <p:tgtEl>
                                          <p:spTgt spid="8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60000"/>
                                  </p:stCondLst>
                                  <p:childTnLst>
                                    <p:set>
                                      <p:cBhvr>
                                        <p:cTn id="136" dur="1" fill="hold">
                                          <p:stCondLst>
                                            <p:cond delay="0"/>
                                          </p:stCondLst>
                                        </p:cTn>
                                        <p:tgtEl>
                                          <p:spTgt spid="79"/>
                                        </p:tgtEl>
                                        <p:attrNameLst>
                                          <p:attrName>style.visibility</p:attrName>
                                        </p:attrNameLst>
                                      </p:cBhvr>
                                      <p:to>
                                        <p:strVal val="visible"/>
                                      </p:to>
                                    </p:set>
                                    <p:animEffect transition="in" filter="fade">
                                      <p:cBhvr>
                                        <p:cTn id="137" dur="3000"/>
                                        <p:tgtEl>
                                          <p:spTgt spid="7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60000"/>
                                  </p:stCondLst>
                                  <p:childTnLst>
                                    <p:set>
                                      <p:cBhvr>
                                        <p:cTn id="141" dur="1" fill="hold">
                                          <p:stCondLst>
                                            <p:cond delay="0"/>
                                          </p:stCondLst>
                                        </p:cTn>
                                        <p:tgtEl>
                                          <p:spTgt spid="39"/>
                                        </p:tgtEl>
                                        <p:attrNameLst>
                                          <p:attrName>style.visibility</p:attrName>
                                        </p:attrNameLst>
                                      </p:cBhvr>
                                      <p:to>
                                        <p:strVal val="visible"/>
                                      </p:to>
                                    </p:set>
                                    <p:animEffect transition="in" filter="fade">
                                      <p:cBhvr>
                                        <p:cTn id="142" dur="3000"/>
                                        <p:tgtEl>
                                          <p:spTgt spid="3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60000"/>
                                  </p:stCondLst>
                                  <p:childTnLst>
                                    <p:set>
                                      <p:cBhvr>
                                        <p:cTn id="146" dur="1" fill="hold">
                                          <p:stCondLst>
                                            <p:cond delay="0"/>
                                          </p:stCondLst>
                                        </p:cTn>
                                        <p:tgtEl>
                                          <p:spTgt spid="93"/>
                                        </p:tgtEl>
                                        <p:attrNameLst>
                                          <p:attrName>style.visibility</p:attrName>
                                        </p:attrNameLst>
                                      </p:cBhvr>
                                      <p:to>
                                        <p:strVal val="visible"/>
                                      </p:to>
                                    </p:set>
                                    <p:animEffect transition="in" filter="fade">
                                      <p:cBhvr>
                                        <p:cTn id="147" dur="3000"/>
                                        <p:tgtEl>
                                          <p:spTgt spid="93"/>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60000"/>
                                  </p:stCondLst>
                                  <p:childTnLst>
                                    <p:set>
                                      <p:cBhvr>
                                        <p:cTn id="151" dur="1" fill="hold">
                                          <p:stCondLst>
                                            <p:cond delay="0"/>
                                          </p:stCondLst>
                                        </p:cTn>
                                        <p:tgtEl>
                                          <p:spTgt spid="80"/>
                                        </p:tgtEl>
                                        <p:attrNameLst>
                                          <p:attrName>style.visibility</p:attrName>
                                        </p:attrNameLst>
                                      </p:cBhvr>
                                      <p:to>
                                        <p:strVal val="visible"/>
                                      </p:to>
                                    </p:set>
                                    <p:animEffect transition="in" filter="fade">
                                      <p:cBhvr>
                                        <p:cTn id="152" dur="3000"/>
                                        <p:tgtEl>
                                          <p:spTgt spid="80"/>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60000"/>
                                  </p:stCondLst>
                                  <p:childTnLst>
                                    <p:set>
                                      <p:cBhvr>
                                        <p:cTn id="156" dur="1" fill="hold">
                                          <p:stCondLst>
                                            <p:cond delay="0"/>
                                          </p:stCondLst>
                                        </p:cTn>
                                        <p:tgtEl>
                                          <p:spTgt spid="86"/>
                                        </p:tgtEl>
                                        <p:attrNameLst>
                                          <p:attrName>style.visibility</p:attrName>
                                        </p:attrNameLst>
                                      </p:cBhvr>
                                      <p:to>
                                        <p:strVal val="visible"/>
                                      </p:to>
                                    </p:set>
                                    <p:animEffect transition="in" filter="fade">
                                      <p:cBhvr>
                                        <p:cTn id="157" dur="3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solidFill>
                  <a:srgbClr val="FFFFFF"/>
                </a:solidFill>
              </a:rPr>
              <a:t>6. </a:t>
            </a:r>
            <a:r>
              <a:rPr lang="en-US"/>
              <a:t>Visualisation</a:t>
            </a:r>
          </a:p>
        </p:txBody>
      </p:sp>
    </p:spTree>
    <p:extLst>
      <p:ext uri="{BB962C8B-B14F-4D97-AF65-F5344CB8AC3E}">
        <p14:creationId xmlns:p14="http://schemas.microsoft.com/office/powerpoint/2010/main" val="2674230632"/>
      </p:ext>
    </p:extLst>
  </p:cSld>
  <p:clrMapOvr>
    <a:masterClrMapping/>
  </p:clrMapOvr>
  <mc:AlternateContent xmlns:mc="http://schemas.openxmlformats.org/markup-compatibility/2006" xmlns:p14="http://schemas.microsoft.com/office/powerpoint/2010/main">
    <mc:Choice Requires="p14">
      <p:transition spd="slow" p14:dur="2000" advTm="3930"/>
    </mc:Choice>
    <mc:Fallback xmlns="">
      <p:transition spd="slow" advTm="393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E9DB-5B29-0378-4FE5-EF1A5F301890}"/>
              </a:ext>
            </a:extLst>
          </p:cNvPr>
          <p:cNvSpPr>
            <a:spLocks noGrp="1"/>
          </p:cNvSpPr>
          <p:nvPr>
            <p:ph type="title"/>
          </p:nvPr>
        </p:nvSpPr>
        <p:spPr/>
        <p:txBody>
          <a:bodyPr/>
          <a:lstStyle/>
          <a:p>
            <a:r>
              <a:rPr lang="en-GB"/>
              <a:t>Conclusion</a:t>
            </a:r>
            <a:endParaRPr lang="en-US"/>
          </a:p>
        </p:txBody>
      </p:sp>
      <p:sp>
        <p:nvSpPr>
          <p:cNvPr id="5" name="Slide Number Placeholder 4">
            <a:extLst>
              <a:ext uri="{FF2B5EF4-FFF2-40B4-BE49-F238E27FC236}">
                <a16:creationId xmlns:a16="http://schemas.microsoft.com/office/drawing/2014/main" id="{0BD7A567-AEC8-0126-E986-5B87DDC88F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a:solidFill>
                <a:prstClr val="black">
                  <a:tint val="75000"/>
                </a:prstClr>
              </a:solidFill>
            </a:endParaRPr>
          </a:p>
        </p:txBody>
      </p:sp>
      <p:sp>
        <p:nvSpPr>
          <p:cNvPr id="6" name="Content Placeholder 5">
            <a:extLst>
              <a:ext uri="{FF2B5EF4-FFF2-40B4-BE49-F238E27FC236}">
                <a16:creationId xmlns:a16="http://schemas.microsoft.com/office/drawing/2014/main" id="{0A3B8ADE-7F53-08E1-8DBF-94734EA75F53}"/>
              </a:ext>
            </a:extLst>
          </p:cNvPr>
          <p:cNvSpPr>
            <a:spLocks noGrp="1"/>
          </p:cNvSpPr>
          <p:nvPr>
            <p:ph idx="1"/>
          </p:nvPr>
        </p:nvSpPr>
        <p:spPr/>
        <p:txBody>
          <a:bodyPr vert="horz" lIns="91440" tIns="45720" rIns="91440" bIns="45720" rtlCol="0" anchor="t">
            <a:normAutofit/>
          </a:bodyPr>
          <a:lstStyle/>
          <a:p>
            <a:r>
              <a:rPr lang="en-GB"/>
              <a:t>Can we extract news article content from a web-page?</a:t>
            </a:r>
          </a:p>
          <a:p>
            <a:r>
              <a:rPr lang="en-GB"/>
              <a:t>Can we identify articles mentioning a given brand?</a:t>
            </a:r>
          </a:p>
          <a:p>
            <a:r>
              <a:rPr lang="en-GB"/>
              <a:t>Can we detect sentiment in each article?</a:t>
            </a:r>
          </a:p>
          <a:p>
            <a:r>
              <a:rPr lang="en-GB"/>
              <a:t>Can we do all of these at scale?</a:t>
            </a:r>
          </a:p>
        </p:txBody>
      </p:sp>
      <p:sp>
        <p:nvSpPr>
          <p:cNvPr id="9" name="Date Placeholder 11">
            <a:extLst>
              <a:ext uri="{FF2B5EF4-FFF2-40B4-BE49-F238E27FC236}">
                <a16:creationId xmlns:a16="http://schemas.microsoft.com/office/drawing/2014/main" id="{B6BA4BD1-29B1-3325-81D9-63FF7B2CE1CF}"/>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Footer Placeholder 12">
            <a:extLst>
              <a:ext uri="{FF2B5EF4-FFF2-40B4-BE49-F238E27FC236}">
                <a16:creationId xmlns:a16="http://schemas.microsoft.com/office/drawing/2014/main" id="{E8B5E609-1755-D7F1-0879-D691E858C301}"/>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855072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a:t>Thank you for listening!</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a:t>05/05/22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a:t>Tracking Brand Sentiment via Public news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28</a:t>
            </a:fld>
            <a:endParaRPr lang="en-US" noProof="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F4A1C1-7FD1-434A-B5C6-4DBE81098F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a:solidFill>
                <a:prstClr val="black">
                  <a:tint val="75000"/>
                </a:prstClr>
              </a:solidFill>
            </a:endParaRPr>
          </a:p>
        </p:txBody>
      </p:sp>
      <p:sp>
        <p:nvSpPr>
          <p:cNvPr id="5" name="TextBox 4">
            <a:extLst>
              <a:ext uri="{FF2B5EF4-FFF2-40B4-BE49-F238E27FC236}">
                <a16:creationId xmlns:a16="http://schemas.microsoft.com/office/drawing/2014/main" id="{17FD9922-8D03-4E13-B8B5-9A76BFC2C792}"/>
              </a:ext>
            </a:extLst>
          </p:cNvPr>
          <p:cNvSpPr txBox="1"/>
          <p:nvPr/>
        </p:nvSpPr>
        <p:spPr>
          <a:xfrm>
            <a:off x="641838" y="589085"/>
            <a:ext cx="10893670" cy="1754326"/>
          </a:xfrm>
          <a:prstGeom prst="rect">
            <a:avLst/>
          </a:prstGeom>
          <a:noFill/>
        </p:spPr>
        <p:txBody>
          <a:bodyPr wrap="square" rtlCol="0">
            <a:spAutoFit/>
          </a:bodyPr>
          <a:lstStyle/>
          <a:p>
            <a:r>
              <a:rPr lang="en-GB" b="1" i="1" u="sng"/>
              <a:t>Recording specs</a:t>
            </a:r>
          </a:p>
          <a:p>
            <a:endParaRPr lang="en-GB" b="1" i="1" u="sng"/>
          </a:p>
          <a:p>
            <a:pPr marL="285750" indent="-285750">
              <a:buFont typeface="Arial" panose="020B0604020202020204" pitchFamily="34" charset="0"/>
              <a:buChar char="•"/>
            </a:pPr>
            <a:r>
              <a:rPr lang="en-GB"/>
              <a:t>should be in 16:9 landscape mode;</a:t>
            </a:r>
          </a:p>
          <a:p>
            <a:pPr marL="285750" indent="-285750">
              <a:buFont typeface="Arial" panose="020B0604020202020204" pitchFamily="34" charset="0"/>
              <a:buChar char="•"/>
            </a:pPr>
            <a:r>
              <a:rPr lang="en-GB"/>
              <a:t>minimum resolution of 480px;</a:t>
            </a:r>
          </a:p>
          <a:p>
            <a:pPr marL="285750" indent="-285750">
              <a:buFont typeface="Arial" panose="020B0604020202020204" pitchFamily="34" charset="0"/>
              <a:buChar char="•"/>
            </a:pPr>
            <a:r>
              <a:rPr lang="en-GB"/>
              <a:t>a mixture of presentation slides and a demonstration of the software you've written;</a:t>
            </a:r>
          </a:p>
          <a:p>
            <a:pPr marL="285750" indent="-285750">
              <a:buFont typeface="Arial" panose="020B0604020202020204" pitchFamily="34" charset="0"/>
              <a:buChar char="•"/>
            </a:pPr>
            <a:r>
              <a:rPr lang="en-GB"/>
              <a:t>it can be recorded as a screen-capture or film through a phone or webcam, or a mixture.</a:t>
            </a:r>
          </a:p>
        </p:txBody>
      </p:sp>
      <p:sp>
        <p:nvSpPr>
          <p:cNvPr id="6" name="TextBox 5">
            <a:extLst>
              <a:ext uri="{FF2B5EF4-FFF2-40B4-BE49-F238E27FC236}">
                <a16:creationId xmlns:a16="http://schemas.microsoft.com/office/drawing/2014/main" id="{F2DE72EF-AEBF-41FD-BB51-A348A306C0C5}"/>
              </a:ext>
            </a:extLst>
          </p:cNvPr>
          <p:cNvSpPr txBox="1"/>
          <p:nvPr/>
        </p:nvSpPr>
        <p:spPr>
          <a:xfrm>
            <a:off x="460130" y="2844225"/>
            <a:ext cx="10893670" cy="584775"/>
          </a:xfrm>
          <a:prstGeom prst="rect">
            <a:avLst/>
          </a:prstGeom>
          <a:noFill/>
        </p:spPr>
        <p:txBody>
          <a:bodyPr wrap="square" lIns="91440" tIns="45720" rIns="91440" bIns="45720" rtlCol="0" anchor="t">
            <a:spAutoFit/>
          </a:bodyPr>
          <a:lstStyle/>
          <a:p>
            <a:pPr algn="ctr"/>
            <a:r>
              <a:rPr lang="en-GB" sz="3200" b="1" i="1" u="sng"/>
              <a:t>Deadline for recordings: MIDNIGHT TODAY</a:t>
            </a:r>
            <a:endParaRPr lang="en-GB" sz="3200"/>
          </a:p>
        </p:txBody>
      </p:sp>
      <p:sp>
        <p:nvSpPr>
          <p:cNvPr id="7" name="Date Placeholder 11">
            <a:extLst>
              <a:ext uri="{FF2B5EF4-FFF2-40B4-BE49-F238E27FC236}">
                <a16:creationId xmlns:a16="http://schemas.microsoft.com/office/drawing/2014/main" id="{A59A4F61-ADCA-2F57-1C7F-2A5E6C4ADA5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12">
            <a:extLst>
              <a:ext uri="{FF2B5EF4-FFF2-40B4-BE49-F238E27FC236}">
                <a16:creationId xmlns:a16="http://schemas.microsoft.com/office/drawing/2014/main" id="{9DA6F6AD-FE1A-C41E-1AE4-2B4F735AC520}"/>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201832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11615" y="2461846"/>
            <a:ext cx="6674417" cy="2386584"/>
          </a:xfrm>
        </p:spPr>
        <p:txBody>
          <a:bodyPr>
            <a:normAutofit/>
          </a:bodyPr>
          <a:lstStyle/>
          <a:p>
            <a:r>
              <a:rPr lang="en-US" sz="4800">
                <a:solidFill>
                  <a:srgbClr val="FFFFFF"/>
                </a:solidFill>
              </a:rPr>
              <a:t>Tracking Brand Sentiment via Public News</a:t>
            </a:r>
            <a:endParaRPr lang="en-US" sz="480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a:solidFill>
                  <a:srgbClr val="FFFFFF"/>
                </a:solidFill>
              </a:rPr>
              <a:t>Charlize, Louis, Maksym, Mario, Matthew, Max</a:t>
            </a:r>
          </a:p>
          <a:p>
            <a:r>
              <a:rPr lang="en-US" i="1"/>
              <a:t>Supervisor: Professor Alessandra Russo</a:t>
            </a:r>
          </a:p>
        </p:txBody>
      </p:sp>
    </p:spTree>
    <p:extLst>
      <p:ext uri="{BB962C8B-B14F-4D97-AF65-F5344CB8AC3E}">
        <p14:creationId xmlns:p14="http://schemas.microsoft.com/office/powerpoint/2010/main" val="80096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a:solidFill>
                  <a:srgbClr val="FFFFFF"/>
                </a:solidFill>
              </a:rPr>
              <a:t>Agenda</a:t>
            </a:r>
            <a:endParaRPr lang="en-US"/>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514350" indent="-514350">
              <a:buFont typeface="+mj-lt"/>
              <a:buAutoNum type="arabicPeriod"/>
            </a:pPr>
            <a:r>
              <a:rPr lang="en-US"/>
              <a:t>Background</a:t>
            </a:r>
          </a:p>
          <a:p>
            <a:pPr marL="514350" indent="-514350">
              <a:buFont typeface="+mj-lt"/>
              <a:buAutoNum type="arabicPeriod"/>
            </a:pPr>
            <a:r>
              <a:rPr lang="en-US"/>
              <a:t>Software Architecture</a:t>
            </a:r>
          </a:p>
          <a:p>
            <a:pPr marL="514350" indent="-514350">
              <a:buFont typeface="+mj-lt"/>
              <a:buAutoNum type="arabicPeriod"/>
            </a:pPr>
            <a:r>
              <a:rPr lang="en-US"/>
              <a:t>Data Extraction</a:t>
            </a:r>
          </a:p>
          <a:p>
            <a:pPr marL="514350" indent="-514350">
              <a:buFont typeface="+mj-lt"/>
              <a:buAutoNum type="arabicPeriod"/>
            </a:pPr>
            <a:r>
              <a:rPr lang="en-US"/>
              <a:t>ML Pipeline</a:t>
            </a:r>
          </a:p>
          <a:p>
            <a:pPr marL="514350" indent="-514350">
              <a:buFont typeface="+mj-lt"/>
              <a:buAutoNum type="arabicPeriod"/>
            </a:pPr>
            <a:r>
              <a:rPr lang="en-US"/>
              <a:t>Cloud Deployment </a:t>
            </a:r>
          </a:p>
          <a:p>
            <a:pPr marL="514350" indent="-514350">
              <a:buFont typeface="+mj-lt"/>
              <a:buAutoNum type="arabicPeriod"/>
            </a:pPr>
            <a:r>
              <a:rPr lang="en-US"/>
              <a:t>Visualisation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Date Placeholder 11">
            <a:extLst>
              <a:ext uri="{FF2B5EF4-FFF2-40B4-BE49-F238E27FC236}">
                <a16:creationId xmlns:a16="http://schemas.microsoft.com/office/drawing/2014/main" id="{DA254D1C-1D14-A9E0-A387-63821FE01532}"/>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12">
            <a:extLst>
              <a:ext uri="{FF2B5EF4-FFF2-40B4-BE49-F238E27FC236}">
                <a16:creationId xmlns:a16="http://schemas.microsoft.com/office/drawing/2014/main" id="{2FE86D4B-1053-325A-C472-651242172701}"/>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5516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5">
            <a:extLst>
              <a:ext uri="{FF2B5EF4-FFF2-40B4-BE49-F238E27FC236}">
                <a16:creationId xmlns:a16="http://schemas.microsoft.com/office/drawing/2014/main" id="{DA483652-523C-7E5E-712B-C60C49796C1C}"/>
              </a:ext>
            </a:extLst>
          </p:cNvPr>
          <p:cNvPicPr>
            <a:picLocks noGrp="1" noChangeAspect="1"/>
          </p:cNvPicPr>
          <p:nvPr>
            <p:ph idx="1"/>
          </p:nvPr>
        </p:nvPicPr>
        <p:blipFill rotWithShape="1">
          <a:blip r:embed="rId2"/>
          <a:srcRect r="-124" b="22439"/>
          <a:stretch/>
        </p:blipFill>
        <p:spPr>
          <a:xfrm>
            <a:off x="144461" y="348303"/>
            <a:ext cx="8008939" cy="1575213"/>
          </a:xfrm>
        </p:spPr>
      </p:pic>
      <p:sp>
        <p:nvSpPr>
          <p:cNvPr id="6" name="Content Placeholder 5">
            <a:extLst>
              <a:ext uri="{FF2B5EF4-FFF2-40B4-BE49-F238E27FC236}">
                <a16:creationId xmlns:a16="http://schemas.microsoft.com/office/drawing/2014/main" id="{6035BE8C-254E-C269-C101-E10E96CC3DB3}"/>
              </a:ext>
            </a:extLst>
          </p:cNvPr>
          <p:cNvSpPr txBox="1">
            <a:spLocks/>
          </p:cNvSpPr>
          <p:nvPr/>
        </p:nvSpPr>
        <p:spPr>
          <a:xfrm>
            <a:off x="838200" y="1911096"/>
            <a:ext cx="10515600" cy="38597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
        <p:nvSpPr>
          <p:cNvPr id="9" name="Content Placeholder 5">
            <a:extLst>
              <a:ext uri="{FF2B5EF4-FFF2-40B4-BE49-F238E27FC236}">
                <a16:creationId xmlns:a16="http://schemas.microsoft.com/office/drawing/2014/main" id="{74A8DA12-870E-D61E-1E84-5D9A858AD031}"/>
              </a:ext>
            </a:extLst>
          </p:cNvPr>
          <p:cNvSpPr txBox="1">
            <a:spLocks/>
          </p:cNvSpPr>
          <p:nvPr/>
        </p:nvSpPr>
        <p:spPr>
          <a:xfrm>
            <a:off x="990600" y="2063496"/>
            <a:ext cx="10515600" cy="38597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pic>
        <p:nvPicPr>
          <p:cNvPr id="1026" name="Picture 2" descr="The Trade Desk | Peldon Rose">
            <a:extLst>
              <a:ext uri="{FF2B5EF4-FFF2-40B4-BE49-F238E27FC236}">
                <a16:creationId xmlns:a16="http://schemas.microsoft.com/office/drawing/2014/main" id="{7A03AB9D-6320-1387-1354-F8E58F98A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34" y="2509028"/>
            <a:ext cx="5956000" cy="268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Tour of The Trade Desk's Cool New London Office - Officelovin'">
            <a:extLst>
              <a:ext uri="{FF2B5EF4-FFF2-40B4-BE49-F238E27FC236}">
                <a16:creationId xmlns:a16="http://schemas.microsoft.com/office/drawing/2014/main" id="{C4656883-6EF3-3AC4-AD53-E5B80117A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6329" y="2509028"/>
            <a:ext cx="4021541" cy="26802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B8A6997-0D68-7B0F-C6C5-939235BB1DE9}"/>
              </a:ext>
            </a:extLst>
          </p:cNvPr>
          <p:cNvSpPr>
            <a:spLocks noGrp="1"/>
          </p:cNvSpPr>
          <p:nvPr>
            <p:ph type="title"/>
          </p:nvPr>
        </p:nvSpPr>
        <p:spPr>
          <a:xfrm>
            <a:off x="7909560" y="737933"/>
            <a:ext cx="10515600" cy="1325563"/>
          </a:xfrm>
        </p:spPr>
        <p:txBody>
          <a:bodyPr/>
          <a:lstStyle/>
          <a:p>
            <a:r>
              <a:rPr lang="en-GB"/>
              <a:t>(TTD)</a:t>
            </a:r>
            <a:endParaRPr lang="en-US"/>
          </a:p>
        </p:txBody>
      </p:sp>
    </p:spTree>
    <p:extLst>
      <p:ext uri="{BB962C8B-B14F-4D97-AF65-F5344CB8AC3E}">
        <p14:creationId xmlns:p14="http://schemas.microsoft.com/office/powerpoint/2010/main" val="306475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E9DB-5B29-0378-4FE5-EF1A5F301890}"/>
              </a:ext>
            </a:extLst>
          </p:cNvPr>
          <p:cNvSpPr>
            <a:spLocks noGrp="1"/>
          </p:cNvSpPr>
          <p:nvPr>
            <p:ph type="title"/>
          </p:nvPr>
        </p:nvSpPr>
        <p:spPr/>
        <p:txBody>
          <a:bodyPr/>
          <a:lstStyle/>
          <a:p>
            <a:r>
              <a:rPr lang="en-GB"/>
              <a:t>Project Goals</a:t>
            </a:r>
            <a:endParaRPr lang="en-US"/>
          </a:p>
        </p:txBody>
      </p:sp>
      <p:sp>
        <p:nvSpPr>
          <p:cNvPr id="5" name="Slide Number Placeholder 4">
            <a:extLst>
              <a:ext uri="{FF2B5EF4-FFF2-40B4-BE49-F238E27FC236}">
                <a16:creationId xmlns:a16="http://schemas.microsoft.com/office/drawing/2014/main" id="{0BD7A567-AEC8-0126-E986-5B87DDC88F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a:solidFill>
                <a:prstClr val="black">
                  <a:tint val="75000"/>
                </a:prstClr>
              </a:solidFill>
            </a:endParaRPr>
          </a:p>
        </p:txBody>
      </p:sp>
      <p:sp>
        <p:nvSpPr>
          <p:cNvPr id="6" name="Content Placeholder 5">
            <a:extLst>
              <a:ext uri="{FF2B5EF4-FFF2-40B4-BE49-F238E27FC236}">
                <a16:creationId xmlns:a16="http://schemas.microsoft.com/office/drawing/2014/main" id="{0A3B8ADE-7F53-08E1-8DBF-94734EA75F53}"/>
              </a:ext>
            </a:extLst>
          </p:cNvPr>
          <p:cNvSpPr>
            <a:spLocks noGrp="1"/>
          </p:cNvSpPr>
          <p:nvPr>
            <p:ph idx="1"/>
          </p:nvPr>
        </p:nvSpPr>
        <p:spPr/>
        <p:txBody>
          <a:bodyPr vert="horz" lIns="91440" tIns="45720" rIns="91440" bIns="45720" rtlCol="0" anchor="t">
            <a:normAutofit/>
          </a:bodyPr>
          <a:lstStyle/>
          <a:p>
            <a:r>
              <a:rPr lang="en-GB"/>
              <a:t>How to extract news article content from a web-page?</a:t>
            </a:r>
          </a:p>
          <a:p>
            <a:r>
              <a:rPr lang="en-GB"/>
              <a:t>How to identify articles mentioning a given brand?</a:t>
            </a:r>
          </a:p>
          <a:p>
            <a:r>
              <a:rPr lang="en-GB"/>
              <a:t>How to detect sentiment in each article?</a:t>
            </a:r>
          </a:p>
          <a:p>
            <a:r>
              <a:rPr lang="en-GB"/>
              <a:t>How to do all of these at scale?</a:t>
            </a:r>
          </a:p>
        </p:txBody>
      </p:sp>
      <p:sp>
        <p:nvSpPr>
          <p:cNvPr id="9" name="Date Placeholder 11">
            <a:extLst>
              <a:ext uri="{FF2B5EF4-FFF2-40B4-BE49-F238E27FC236}">
                <a16:creationId xmlns:a16="http://schemas.microsoft.com/office/drawing/2014/main" id="{B6BA4BD1-29B1-3325-81D9-63FF7B2CE1CF}"/>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Footer Placeholder 12">
            <a:extLst>
              <a:ext uri="{FF2B5EF4-FFF2-40B4-BE49-F238E27FC236}">
                <a16:creationId xmlns:a16="http://schemas.microsoft.com/office/drawing/2014/main" id="{E8B5E609-1755-D7F1-0879-D691E858C301}"/>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93693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solidFill>
                  <a:srgbClr val="FFFFFF"/>
                </a:solidFill>
              </a:rPr>
              <a:t>2. Software Architecture</a:t>
            </a:r>
            <a:endParaRPr lang="en-US"/>
          </a:p>
        </p:txBody>
      </p:sp>
    </p:spTree>
    <p:extLst>
      <p:ext uri="{BB962C8B-B14F-4D97-AF65-F5344CB8AC3E}">
        <p14:creationId xmlns:p14="http://schemas.microsoft.com/office/powerpoint/2010/main" val="428359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a:t>Software Architecture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20B1572E-D959-461D-9205-F9D61F5F99F7}"/>
              </a:ext>
            </a:extLst>
          </p:cNvPr>
          <p:cNvPicPr>
            <a:picLocks noGrp="1" noChangeAspect="1"/>
          </p:cNvPicPr>
          <p:nvPr>
            <p:ph idx="1"/>
          </p:nvPr>
        </p:nvPicPr>
        <p:blipFill>
          <a:blip r:embed="rId3"/>
          <a:stretch>
            <a:fillRect/>
          </a:stretch>
        </p:blipFill>
        <p:spPr>
          <a:xfrm>
            <a:off x="588675" y="2596093"/>
            <a:ext cx="11148807" cy="1665814"/>
          </a:xfrm>
        </p:spPr>
      </p:pic>
      <p:sp>
        <p:nvSpPr>
          <p:cNvPr id="7" name="Date Placeholder 11">
            <a:extLst>
              <a:ext uri="{FF2B5EF4-FFF2-40B4-BE49-F238E27FC236}">
                <a16:creationId xmlns:a16="http://schemas.microsoft.com/office/drawing/2014/main" id="{964D3790-5D68-43E0-E77C-DBDA08EC91A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05/05/22</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12">
            <a:extLst>
              <a:ext uri="{FF2B5EF4-FFF2-40B4-BE49-F238E27FC236}">
                <a16:creationId xmlns:a16="http://schemas.microsoft.com/office/drawing/2014/main" id="{BD7E58CB-86CD-5CD4-0D67-EDE966E3F4E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Tracking Brand Sentiment via Public News</a:t>
            </a:r>
          </a:p>
        </p:txBody>
      </p:sp>
    </p:spTree>
    <p:extLst>
      <p:ext uri="{BB962C8B-B14F-4D97-AF65-F5344CB8AC3E}">
        <p14:creationId xmlns:p14="http://schemas.microsoft.com/office/powerpoint/2010/main" val="10192136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0.4|0.5|0.5|0.9|3.4|2.2|0.7|1.3|6|0.4|2.8"/>
</p:tagLst>
</file>

<file path=ppt/tags/tag2.xml><?xml version="1.0" encoding="utf-8"?>
<p:tagLst xmlns:a="http://schemas.openxmlformats.org/drawingml/2006/main" xmlns:r="http://schemas.openxmlformats.org/officeDocument/2006/relationships" xmlns:p="http://schemas.openxmlformats.org/presentationml/2006/main">
  <p:tag name="TIMING" val="|4.4|0.8|7.7|0.7|4.7|3.5|3.7|0.5|0.9|8|7.9|1.8|8.1|6.3|0.4|3.3|0.4|3.7|1.9|1.8|2.7|1|8.9|0.8|5.9|2.1|1.5|0.6|1.6|6.3|0.4"/>
</p:tagLst>
</file>

<file path=ppt/theme/theme1.xml><?xml version="1.0" encoding="utf-8"?>
<a:theme xmlns:a="http://schemas.openxmlformats.org/drawingml/2006/main" name="ShapesVTI">
  <a:themeElements>
    <a:clrScheme name="Custom 1">
      <a:dk1>
        <a:srgbClr val="262626"/>
      </a:dk1>
      <a:lt1>
        <a:sysClr val="window" lastClr="FFFFFF"/>
      </a:lt1>
      <a:dk2>
        <a:srgbClr val="C00000"/>
      </a:dk2>
      <a:lt2>
        <a:srgbClr val="5C5C5C"/>
      </a:lt2>
      <a:accent1>
        <a:srgbClr val="A22700"/>
      </a:accent1>
      <a:accent2>
        <a:srgbClr val="929292"/>
      </a:accent2>
      <a:accent3>
        <a:srgbClr val="9EA602"/>
      </a:accent3>
      <a:accent4>
        <a:srgbClr val="271037"/>
      </a:accent4>
      <a:accent5>
        <a:srgbClr val="AF9375"/>
      </a:accent5>
      <a:accent6>
        <a:srgbClr val="B63434"/>
      </a:accent6>
      <a:hlink>
        <a:srgbClr val="B82700"/>
      </a:hlink>
      <a:folHlink>
        <a:srgbClr val="5C5C5C"/>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CFA1F8D004514F937EB12737A4441F" ma:contentTypeVersion="10" ma:contentTypeDescription="Create a new document." ma:contentTypeScope="" ma:versionID="450c3ca9f9f36d650d6611d9e0f3aa8a">
  <xsd:schema xmlns:xsd="http://www.w3.org/2001/XMLSchema" xmlns:xs="http://www.w3.org/2001/XMLSchema" xmlns:p="http://schemas.microsoft.com/office/2006/metadata/properties" xmlns:ns2="21856bd6-a054-4ccd-a02b-0aa32beb1967" xmlns:ns3="e6d13ede-e458-44bf-9193-7abffc6d8186" targetNamespace="http://schemas.microsoft.com/office/2006/metadata/properties" ma:root="true" ma:fieldsID="9d64c2eab3af2f975ea17ee1b4f5337f" ns2:_="" ns3:_="">
    <xsd:import namespace="21856bd6-a054-4ccd-a02b-0aa32beb1967"/>
    <xsd:import namespace="e6d13ede-e458-44bf-9193-7abffc6d818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856bd6-a054-4ccd-a02b-0aa32beb19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d13ede-e458-44bf-9193-7abffc6d81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1856bd6-a054-4ccd-a02b-0aa32beb1967" xsi:nil="true"/>
  </documentManagement>
</p:properties>
</file>

<file path=customXml/itemProps1.xml><?xml version="1.0" encoding="utf-8"?>
<ds:datastoreItem xmlns:ds="http://schemas.openxmlformats.org/officeDocument/2006/customXml" ds:itemID="{C52591F4-4E77-4AA3-A88E-4BF3F804950A}">
  <ds:schemaRefs>
    <ds:schemaRef ds:uri="21856bd6-a054-4ccd-a02b-0aa32beb1967"/>
    <ds:schemaRef ds:uri="e6d13ede-e458-44bf-9193-7abffc6d81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21856bd6-a054-4ccd-a02b-0aa32beb1967"/>
    <ds:schemaRef ds:uri="e6d13ede-e458-44bf-9193-7abffc6d81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{165CAB05-5638-450B-9F79-12895F4B5C02}tf78504181_win32</Template>
  <TotalTime>4</TotalTime>
  <Words>2985</Words>
  <Application>Microsoft Macintosh PowerPoint</Application>
  <PresentationFormat>Widescreen</PresentationFormat>
  <Paragraphs>302</Paragraphs>
  <Slides>28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Courier</vt:lpstr>
      <vt:lpstr>Tw Cen MT</vt:lpstr>
      <vt:lpstr>ShapesVTI</vt:lpstr>
      <vt:lpstr>PowerPoint Presentation</vt:lpstr>
      <vt:lpstr>PowerPoint Presentation</vt:lpstr>
      <vt:lpstr>PowerPoint Presentation</vt:lpstr>
      <vt:lpstr>Tracking Brand Sentiment via Public News</vt:lpstr>
      <vt:lpstr>Agenda</vt:lpstr>
      <vt:lpstr>(TTD)</vt:lpstr>
      <vt:lpstr>Project Goals</vt:lpstr>
      <vt:lpstr>2. Software Architecture</vt:lpstr>
      <vt:lpstr>Software Architecture</vt:lpstr>
      <vt:lpstr>Software Architecture</vt:lpstr>
      <vt:lpstr>3. Data Extraction</vt:lpstr>
      <vt:lpstr>Article Extractor</vt:lpstr>
      <vt:lpstr>4. ML Pipeline</vt:lpstr>
      <vt:lpstr>ML Pipeline</vt:lpstr>
      <vt:lpstr>ML Pipeline</vt:lpstr>
      <vt:lpstr>Brand Identification</vt:lpstr>
      <vt:lpstr>Sentiment Analysis</vt:lpstr>
      <vt:lpstr>Spark NLP by John Snow Labs</vt:lpstr>
      <vt:lpstr>NLP Transformer &amp; BERT</vt:lpstr>
      <vt:lpstr>Model Selection &amp; Evalution - NER</vt:lpstr>
      <vt:lpstr>Model Selection &amp; Evalution - Sentiment Analysis</vt:lpstr>
      <vt:lpstr>5. Cloud Deployment</vt:lpstr>
      <vt:lpstr>Quick AWS Introduction</vt:lpstr>
      <vt:lpstr>PowerPoint Presentation</vt:lpstr>
      <vt:lpstr>PowerPoint Presentation</vt:lpstr>
      <vt:lpstr>6. Visualisation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Greenwood</dc:creator>
  <cp:lastModifiedBy>Manestar, Louis</cp:lastModifiedBy>
  <cp:revision>2</cp:revision>
  <dcterms:created xsi:type="dcterms:W3CDTF">2022-04-27T09:52:50Z</dcterms:created>
  <dcterms:modified xsi:type="dcterms:W3CDTF">2022-05-04T16:21:58Z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0x010100F9CFA1F8D004514F937EB12737A4441F</vt:lpwstr>
  </property>
</Properties>
</file>