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44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5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3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E4B0A6-2FF5-451B-95FE-5A5DC1455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">
            <a:extLst>
              <a:ext uri="{FF2B5EF4-FFF2-40B4-BE49-F238E27FC236}">
                <a16:creationId xmlns:a16="http://schemas.microsoft.com/office/drawing/2014/main" id="{02A5C284-97E1-45CC-8370-2251FE39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24"/>
          <a:stretch/>
        </p:blipFill>
        <p:spPr>
          <a:xfrm>
            <a:off x="20" y="-1"/>
            <a:ext cx="12191980" cy="631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2C3A6E-9F78-4E42-A8FC-F2B69BFC5C26}"/>
              </a:ext>
            </a:extLst>
          </p:cNvPr>
          <p:cNvSpPr txBox="1"/>
          <p:nvPr/>
        </p:nvSpPr>
        <p:spPr>
          <a:xfrm>
            <a:off x="-20" y="2097170"/>
            <a:ext cx="12192000" cy="2123658"/>
          </a:xfrm>
          <a:prstGeom prst="rect">
            <a:avLst/>
          </a:prstGeom>
          <a:solidFill>
            <a:srgbClr val="000000">
              <a:alpha val="6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sender" panose="02000506000000020004" pitchFamily="2" charset="0"/>
              </a:rPr>
              <a:t>BRANDON DAVID MEZA VARGAS</a:t>
            </a:r>
          </a:p>
          <a:p>
            <a:pPr algn="ctr"/>
            <a:r>
              <a:rPr lang="es-MX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sender" panose="02000506000000020004" pitchFamily="2" charset="0"/>
              </a:rPr>
              <a:t>-----------------------------------------------------------</a:t>
            </a:r>
          </a:p>
          <a:p>
            <a:pPr algn="ctr"/>
            <a:r>
              <a:rPr lang="es-MX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sender" panose="02000506000000020004" pitchFamily="2" charset="0"/>
              </a:rPr>
              <a:t>PROBLEMA 19</a:t>
            </a:r>
          </a:p>
        </p:txBody>
      </p:sp>
    </p:spTree>
    <p:extLst>
      <p:ext uri="{BB962C8B-B14F-4D97-AF65-F5344CB8AC3E}">
        <p14:creationId xmlns:p14="http://schemas.microsoft.com/office/powerpoint/2010/main" val="4283058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2D3734-E0D6-4327-AFF2-DBA6C2817D04}"/>
              </a:ext>
            </a:extLst>
          </p:cNvPr>
          <p:cNvSpPr/>
          <p:nvPr/>
        </p:nvSpPr>
        <p:spPr>
          <a:xfrm>
            <a:off x="2307671" y="718585"/>
            <a:ext cx="2030136" cy="1909893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FC30B4-AB00-4C94-8B40-3A9A19FFFB3B}"/>
              </a:ext>
            </a:extLst>
          </p:cNvPr>
          <p:cNvSpPr/>
          <p:nvPr/>
        </p:nvSpPr>
        <p:spPr>
          <a:xfrm>
            <a:off x="5863386" y="695998"/>
            <a:ext cx="2030136" cy="1908495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6B8FE8-CB1B-4316-AC94-85F55BAEAA6D}"/>
              </a:ext>
            </a:extLst>
          </p:cNvPr>
          <p:cNvSpPr/>
          <p:nvPr/>
        </p:nvSpPr>
        <p:spPr>
          <a:xfrm>
            <a:off x="9507526" y="670771"/>
            <a:ext cx="2030136" cy="1908495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CD6981-DDF8-4A78-99B6-E974D0680F88}"/>
              </a:ext>
            </a:extLst>
          </p:cNvPr>
          <p:cNvSpPr txBox="1"/>
          <p:nvPr/>
        </p:nvSpPr>
        <p:spPr>
          <a:xfrm>
            <a:off x="2211895" y="379664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89C8C2-AE96-4B73-8EC8-B407575FCDE3}"/>
              </a:ext>
            </a:extLst>
          </p:cNvPr>
          <p:cNvSpPr txBox="1"/>
          <p:nvPr/>
        </p:nvSpPr>
        <p:spPr>
          <a:xfrm>
            <a:off x="5762720" y="398189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8D6D31-2675-48C8-A3D7-DF5FFF79256E}"/>
              </a:ext>
            </a:extLst>
          </p:cNvPr>
          <p:cNvSpPr txBox="1"/>
          <p:nvPr/>
        </p:nvSpPr>
        <p:spPr>
          <a:xfrm>
            <a:off x="9406860" y="367369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F1FCD37-5C4E-46FE-8B6F-C558E40FEE71}"/>
              </a:ext>
            </a:extLst>
          </p:cNvPr>
          <p:cNvSpPr/>
          <p:nvPr/>
        </p:nvSpPr>
        <p:spPr>
          <a:xfrm>
            <a:off x="3003955" y="1399491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729C68B-D9EA-45FC-A50F-96DF60638BF5}"/>
              </a:ext>
            </a:extLst>
          </p:cNvPr>
          <p:cNvSpPr/>
          <p:nvPr/>
        </p:nvSpPr>
        <p:spPr>
          <a:xfrm>
            <a:off x="3617749" y="889161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39FFBA2-CC51-4080-8939-8212C8EA7C45}"/>
              </a:ext>
            </a:extLst>
          </p:cNvPr>
          <p:cNvSpPr/>
          <p:nvPr/>
        </p:nvSpPr>
        <p:spPr>
          <a:xfrm>
            <a:off x="2651613" y="2013984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D8EE008-1A73-40C2-B125-AEC3689703CF}"/>
              </a:ext>
            </a:extLst>
          </p:cNvPr>
          <p:cNvSpPr/>
          <p:nvPr/>
        </p:nvSpPr>
        <p:spPr>
          <a:xfrm>
            <a:off x="3617749" y="2013984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47BE10A-3610-4565-98B2-3AD254ACCA91}"/>
              </a:ext>
            </a:extLst>
          </p:cNvPr>
          <p:cNvSpPr/>
          <p:nvPr/>
        </p:nvSpPr>
        <p:spPr>
          <a:xfrm>
            <a:off x="2651612" y="861198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E42D7DF-5E05-4EA3-8861-BF5C2969D188}"/>
              </a:ext>
            </a:extLst>
          </p:cNvPr>
          <p:cNvSpPr/>
          <p:nvPr/>
        </p:nvSpPr>
        <p:spPr>
          <a:xfrm>
            <a:off x="6510032" y="1165781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7BA23F9-9056-4059-B8ED-BE4A454AC431}"/>
              </a:ext>
            </a:extLst>
          </p:cNvPr>
          <p:cNvSpPr/>
          <p:nvPr/>
        </p:nvSpPr>
        <p:spPr>
          <a:xfrm>
            <a:off x="6057024" y="815540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8D34653-F4EB-4CC7-BEF4-F39A7180EDB4}"/>
              </a:ext>
            </a:extLst>
          </p:cNvPr>
          <p:cNvSpPr/>
          <p:nvPr/>
        </p:nvSpPr>
        <p:spPr>
          <a:xfrm>
            <a:off x="6258361" y="1885137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E06844A-657B-444E-83A9-AE0EC739B856}"/>
              </a:ext>
            </a:extLst>
          </p:cNvPr>
          <p:cNvSpPr/>
          <p:nvPr/>
        </p:nvSpPr>
        <p:spPr>
          <a:xfrm>
            <a:off x="7227295" y="960950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EB73B6F-4F4F-40FD-8144-DA3B0208C37D}"/>
              </a:ext>
            </a:extLst>
          </p:cNvPr>
          <p:cNvSpPr/>
          <p:nvPr/>
        </p:nvSpPr>
        <p:spPr>
          <a:xfrm>
            <a:off x="7323413" y="1883739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6688328-2CEA-403D-B9E0-D82D8B7060CF}"/>
              </a:ext>
            </a:extLst>
          </p:cNvPr>
          <p:cNvSpPr/>
          <p:nvPr/>
        </p:nvSpPr>
        <p:spPr>
          <a:xfrm>
            <a:off x="9668315" y="957045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D6D3FC1-BEB0-48AE-9761-C8CA68B4AB21}"/>
              </a:ext>
            </a:extLst>
          </p:cNvPr>
          <p:cNvSpPr/>
          <p:nvPr/>
        </p:nvSpPr>
        <p:spPr>
          <a:xfrm>
            <a:off x="10602988" y="1039187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49F40FA-8122-4106-AC8E-7BD88AA3E1A7}"/>
              </a:ext>
            </a:extLst>
          </p:cNvPr>
          <p:cNvSpPr/>
          <p:nvPr/>
        </p:nvSpPr>
        <p:spPr>
          <a:xfrm>
            <a:off x="11034676" y="1462831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640A9F4-2C15-4366-8DBA-EC0317298DF5}"/>
              </a:ext>
            </a:extLst>
          </p:cNvPr>
          <p:cNvSpPr/>
          <p:nvPr/>
        </p:nvSpPr>
        <p:spPr>
          <a:xfrm>
            <a:off x="10185984" y="1396942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1F4A5C7-1FBE-4A26-9B4B-7F66BB3622C7}"/>
              </a:ext>
            </a:extLst>
          </p:cNvPr>
          <p:cNvSpPr/>
          <p:nvPr/>
        </p:nvSpPr>
        <p:spPr>
          <a:xfrm>
            <a:off x="10602987" y="1959179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077C1AF-D294-47F4-8958-15C5DCBC41E3}"/>
              </a:ext>
            </a:extLst>
          </p:cNvPr>
          <p:cNvSpPr/>
          <p:nvPr/>
        </p:nvSpPr>
        <p:spPr>
          <a:xfrm>
            <a:off x="10171656" y="735086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79AE183-D11C-46FE-904B-65763C923D6A}"/>
              </a:ext>
            </a:extLst>
          </p:cNvPr>
          <p:cNvSpPr/>
          <p:nvPr/>
        </p:nvSpPr>
        <p:spPr>
          <a:xfrm>
            <a:off x="9797635" y="1770252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E263B0-214C-41F1-8676-1C0BA5EDB446}"/>
              </a:ext>
            </a:extLst>
          </p:cNvPr>
          <p:cNvSpPr txBox="1"/>
          <p:nvPr/>
        </p:nvSpPr>
        <p:spPr>
          <a:xfrm>
            <a:off x="2211895" y="2598067"/>
            <a:ext cx="22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P(U1)= 1/3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635915D-3AEC-4A63-9A41-21BA22088578}"/>
              </a:ext>
            </a:extLst>
          </p:cNvPr>
          <p:cNvSpPr txBox="1"/>
          <p:nvPr/>
        </p:nvSpPr>
        <p:spPr>
          <a:xfrm>
            <a:off x="5776347" y="2621862"/>
            <a:ext cx="22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P(U2)= 1/3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2DA2E81-C836-4239-94F9-5A82CD0FF3FB}"/>
              </a:ext>
            </a:extLst>
          </p:cNvPr>
          <p:cNvSpPr txBox="1"/>
          <p:nvPr/>
        </p:nvSpPr>
        <p:spPr>
          <a:xfrm>
            <a:off x="9420487" y="2559190"/>
            <a:ext cx="22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P(U3)= 1/3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F3E382B-AB20-4C31-8DD9-AF970B0970A2}"/>
              </a:ext>
            </a:extLst>
          </p:cNvPr>
          <p:cNvSpPr txBox="1"/>
          <p:nvPr/>
        </p:nvSpPr>
        <p:spPr>
          <a:xfrm>
            <a:off x="2200713" y="3085467"/>
            <a:ext cx="22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P(B|U1)= 2/5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6F87239-EB51-4E79-9350-7786AFB53781}"/>
              </a:ext>
            </a:extLst>
          </p:cNvPr>
          <p:cNvSpPr txBox="1"/>
          <p:nvPr/>
        </p:nvSpPr>
        <p:spPr>
          <a:xfrm>
            <a:off x="5819164" y="3059969"/>
            <a:ext cx="22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P(B|U2)= 4/5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D1F771-9674-481A-81B9-AA68B4ABE780}"/>
              </a:ext>
            </a:extLst>
          </p:cNvPr>
          <p:cNvSpPr txBox="1"/>
          <p:nvPr/>
        </p:nvSpPr>
        <p:spPr>
          <a:xfrm>
            <a:off x="9437615" y="3064976"/>
            <a:ext cx="22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P(B|U3)= 3/7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F5AFD0-0072-49F1-8791-CCB729C46B0E}"/>
              </a:ext>
            </a:extLst>
          </p:cNvPr>
          <p:cNvSpPr txBox="1"/>
          <p:nvPr/>
        </p:nvSpPr>
        <p:spPr>
          <a:xfrm>
            <a:off x="-1" y="213523"/>
            <a:ext cx="200077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 sea blanca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C9E44AE-7F89-484B-A23D-5252A1FE76B2}"/>
              </a:ext>
            </a:extLst>
          </p:cNvPr>
          <p:cNvSpPr/>
          <p:nvPr/>
        </p:nvSpPr>
        <p:spPr>
          <a:xfrm>
            <a:off x="4479896" y="4327249"/>
            <a:ext cx="2030136" cy="1909893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66A8F8C-1C47-4E9E-B241-BEA612274616}"/>
              </a:ext>
            </a:extLst>
          </p:cNvPr>
          <p:cNvSpPr/>
          <p:nvPr/>
        </p:nvSpPr>
        <p:spPr>
          <a:xfrm>
            <a:off x="5176180" y="5008155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F83CA57-1D1A-4D76-91B6-B77A227B948A}"/>
              </a:ext>
            </a:extLst>
          </p:cNvPr>
          <p:cNvSpPr/>
          <p:nvPr/>
        </p:nvSpPr>
        <p:spPr>
          <a:xfrm>
            <a:off x="4823838" y="5622648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963160E-7262-41A4-B1C8-6A61A9FE3C99}"/>
              </a:ext>
            </a:extLst>
          </p:cNvPr>
          <p:cNvSpPr/>
          <p:nvPr/>
        </p:nvSpPr>
        <p:spPr>
          <a:xfrm>
            <a:off x="5789974" y="5622648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9E78F22-601A-4265-A23E-F820F05628A7}"/>
              </a:ext>
            </a:extLst>
          </p:cNvPr>
          <p:cNvSpPr/>
          <p:nvPr/>
        </p:nvSpPr>
        <p:spPr>
          <a:xfrm>
            <a:off x="4823837" y="4469862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288175E-6BF0-4AA0-9817-338397026989}"/>
              </a:ext>
            </a:extLst>
          </p:cNvPr>
          <p:cNvSpPr txBox="1"/>
          <p:nvPr/>
        </p:nvSpPr>
        <p:spPr>
          <a:xfrm>
            <a:off x="2651612" y="5048622"/>
            <a:ext cx="155738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P(U1|B)=? </a:t>
            </a:r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2F97A22-48E4-4DA9-9A0D-3B2AC2ED4C78}"/>
              </a:ext>
            </a:extLst>
          </p:cNvPr>
          <p:cNvSpPr txBox="1"/>
          <p:nvPr/>
        </p:nvSpPr>
        <p:spPr>
          <a:xfrm>
            <a:off x="4404927" y="3983415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U1</a:t>
            </a:r>
          </a:p>
        </p:txBody>
      </p:sp>
    </p:spTree>
    <p:extLst>
      <p:ext uri="{BB962C8B-B14F-4D97-AF65-F5344CB8AC3E}">
        <p14:creationId xmlns:p14="http://schemas.microsoft.com/office/powerpoint/2010/main" val="2429142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5516944-C2FD-44C8-BE3A-5F3C5033368D}"/>
                  </a:ext>
                </a:extLst>
              </p:cNvPr>
              <p:cNvSpPr txBox="1"/>
              <p:nvPr/>
            </p:nvSpPr>
            <p:spPr>
              <a:xfrm>
                <a:off x="0" y="1503864"/>
                <a:ext cx="12192000" cy="3097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s-MX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MX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MX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MX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MX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s-MX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MX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MX" sz="2400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MX" sz="2400" i="1" dirty="0">
                  <a:latin typeface="Cambria Math" panose="02040503050406030204" pitchFamily="18" charset="0"/>
                </a:endParaRPr>
              </a:p>
              <a:p>
                <a:pPr/>
                <a:endParaRPr lang="es-MX" sz="2400" i="1" dirty="0"/>
              </a:p>
              <a:p>
                <a:pPr/>
                <a:r>
                  <a:rPr lang="es-MX" sz="2400" i="1" dirty="0"/>
                  <a:t>  			    </a:t>
                </a:r>
                <a14:m>
                  <m:oMath xmlns:m="http://schemas.openxmlformats.org/officeDocument/2006/math">
                    <m:r>
                      <a:rPr lang="es-MX" sz="2400" i="1"/>
                      <m:t>=</m:t>
                    </m:r>
                    <m:f>
                      <m:fPr>
                        <m:ctrlPr>
                          <a:rPr lang="es-MX" sz="2400" i="1"/>
                        </m:ctrlPr>
                      </m:fPr>
                      <m:num>
                        <m:r>
                          <a:rPr lang="es-MX" sz="2400" i="1"/>
                          <m:t>𝑃</m:t>
                        </m:r>
                        <m:r>
                          <a:rPr lang="es-MX" sz="2400" i="1"/>
                          <m:t>(</m:t>
                        </m:r>
                        <m:r>
                          <a:rPr lang="es-MX" sz="2400" i="1"/>
                          <m:t>𝐵</m:t>
                        </m:r>
                        <m:r>
                          <a:rPr lang="es-MX" sz="2400" i="1"/>
                          <m:t>)∙</m:t>
                        </m:r>
                        <m:r>
                          <a:rPr lang="es-MX" sz="2400" i="1"/>
                          <m:t>𝑃</m:t>
                        </m:r>
                        <m:r>
                          <a:rPr lang="es-MX" sz="2400" i="1"/>
                          <m:t>(</m:t>
                        </m:r>
                        <m:r>
                          <a:rPr lang="es-MX" sz="2400" i="1"/>
                          <m:t>𝐵</m:t>
                        </m:r>
                        <m:r>
                          <a:rPr lang="es-MX" sz="2400" i="1"/>
                          <m:t>|</m:t>
                        </m:r>
                        <m:sSub>
                          <m:sSubPr>
                            <m:ctrlPr>
                              <a:rPr lang="es-MX" sz="2400" i="1"/>
                            </m:ctrlPr>
                          </m:sSubPr>
                          <m:e>
                            <m:r>
                              <a:rPr lang="es-MX" sz="2400" i="1"/>
                              <m:t>𝑈</m:t>
                            </m:r>
                          </m:e>
                          <m:sub>
                            <m:r>
                              <a:rPr lang="es-MX" sz="2400" i="1"/>
                              <m:t>1</m:t>
                            </m:r>
                          </m:sub>
                        </m:sSub>
                        <m:r>
                          <a:rPr lang="es-MX" sz="2400" i="1"/>
                          <m:t>)</m:t>
                        </m:r>
                      </m:num>
                      <m:den>
                        <m:r>
                          <a:rPr lang="es-MX" sz="2400" i="1"/>
                          <m:t>𝑃</m:t>
                        </m:r>
                        <m:d>
                          <m:dPr>
                            <m:ctrlPr>
                              <a:rPr lang="es-MX" sz="2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2400" i="1"/>
                                </m:ctrlPr>
                              </m:sSubPr>
                              <m:e>
                                <m:r>
                                  <a:rPr lang="es-MX" sz="2400" i="1"/>
                                  <m:t>𝑈</m:t>
                                </m:r>
                              </m:e>
                              <m:sub>
                                <m:r>
                                  <a:rPr lang="es-MX" sz="2400" i="1"/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s-MX" sz="2400" i="1"/>
                          <m:t>∙</m:t>
                        </m:r>
                        <m:r>
                          <a:rPr lang="es-MX" sz="2400" i="1"/>
                          <m:t>𝑃</m:t>
                        </m:r>
                        <m:d>
                          <m:dPr>
                            <m:ctrlPr>
                              <a:rPr lang="es-MX" sz="2400" i="1"/>
                            </m:ctrlPr>
                          </m:dPr>
                          <m:e>
                            <m:r>
                              <a:rPr lang="es-MX" sz="2400" i="1"/>
                              <m:t>𝐵</m:t>
                            </m:r>
                            <m:r>
                              <a:rPr lang="es-MX" sz="2400" i="1"/>
                              <m:t>|</m:t>
                            </m:r>
                            <m:sSub>
                              <m:sSubPr>
                                <m:ctrlPr>
                                  <a:rPr lang="es-MX" sz="2400" i="1"/>
                                </m:ctrlPr>
                              </m:sSubPr>
                              <m:e>
                                <m:r>
                                  <a:rPr lang="es-MX" sz="2400" i="1"/>
                                  <m:t>𝑈</m:t>
                                </m:r>
                              </m:e>
                              <m:sub>
                                <m:r>
                                  <a:rPr lang="es-MX" sz="2400" i="1"/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s-MX" sz="2400" i="1"/>
                          <m:t>+</m:t>
                        </m:r>
                        <m:r>
                          <a:rPr lang="es-MX" sz="2400" i="1"/>
                          <m:t>𝑃</m:t>
                        </m:r>
                        <m:d>
                          <m:dPr>
                            <m:ctrlPr>
                              <a:rPr lang="es-MX" sz="2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2400" i="1"/>
                                </m:ctrlPr>
                              </m:sSubPr>
                              <m:e>
                                <m:r>
                                  <a:rPr lang="es-MX" sz="2400" i="1"/>
                                  <m:t>𝑈</m:t>
                                </m:r>
                              </m:e>
                              <m:sub>
                                <m:r>
                                  <a:rPr lang="es-MX" sz="2400" i="1"/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s-MX" sz="2400" i="1"/>
                          <m:t>∙</m:t>
                        </m:r>
                        <m:r>
                          <a:rPr lang="es-MX" sz="2400" i="1"/>
                          <m:t>𝑃</m:t>
                        </m:r>
                        <m:d>
                          <m:dPr>
                            <m:ctrlPr>
                              <a:rPr lang="es-MX" sz="2400" i="1"/>
                            </m:ctrlPr>
                          </m:dPr>
                          <m:e>
                            <m:r>
                              <a:rPr lang="es-MX" sz="2400" i="1"/>
                              <m:t>𝐵</m:t>
                            </m:r>
                            <m:r>
                              <a:rPr lang="es-MX" sz="2400" i="1"/>
                              <m:t>|</m:t>
                            </m:r>
                            <m:sSub>
                              <m:sSubPr>
                                <m:ctrlPr>
                                  <a:rPr lang="es-MX" sz="2400" i="1"/>
                                </m:ctrlPr>
                              </m:sSubPr>
                              <m:e>
                                <m:r>
                                  <a:rPr lang="es-MX" sz="2400" i="1"/>
                                  <m:t>𝑈</m:t>
                                </m:r>
                              </m:e>
                              <m:sub>
                                <m:r>
                                  <a:rPr lang="es-MX" sz="2400" i="1"/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s-MX" sz="2400" i="1"/>
                          <m:t>+</m:t>
                        </m:r>
                        <m:r>
                          <a:rPr lang="es-MX" sz="2400" i="1"/>
                          <m:t>𝑃</m:t>
                        </m:r>
                        <m:d>
                          <m:dPr>
                            <m:ctrlPr>
                              <a:rPr lang="es-MX" sz="2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2400" i="1"/>
                                </m:ctrlPr>
                              </m:sSubPr>
                              <m:e>
                                <m:r>
                                  <a:rPr lang="es-MX" sz="2400" i="1"/>
                                  <m:t>𝑈</m:t>
                                </m:r>
                              </m:e>
                              <m:sub>
                                <m:r>
                                  <a:rPr lang="es-MX" sz="2400" i="1"/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s-MX" sz="2400" i="1"/>
                          <m:t>∙</m:t>
                        </m:r>
                        <m:r>
                          <a:rPr lang="es-MX" sz="2400" i="1"/>
                          <m:t>𝑃</m:t>
                        </m:r>
                        <m:d>
                          <m:dPr>
                            <m:ctrlPr>
                              <a:rPr lang="es-MX" sz="2400" i="1"/>
                            </m:ctrlPr>
                          </m:dPr>
                          <m:e>
                            <m:r>
                              <a:rPr lang="es-MX" sz="2400" i="1"/>
                              <m:t>𝐵</m:t>
                            </m:r>
                            <m:r>
                              <a:rPr lang="es-MX" sz="2400" i="1"/>
                              <m:t>|</m:t>
                            </m:r>
                            <m:sSub>
                              <m:sSubPr>
                                <m:ctrlPr>
                                  <a:rPr lang="es-MX" sz="2400" i="1"/>
                                </m:ctrlPr>
                              </m:sSubPr>
                              <m:e>
                                <m:r>
                                  <a:rPr lang="es-MX" sz="2400" i="1"/>
                                  <m:t>𝑈</m:t>
                                </m:r>
                              </m:e>
                              <m:sub>
                                <m:r>
                                  <a:rPr lang="es-MX" sz="2400" i="1"/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s-MX" sz="2400" i="1"/>
                          <m:t> </m:t>
                        </m:r>
                      </m:den>
                    </m:f>
                  </m:oMath>
                </a14:m>
                <a:endParaRPr lang="es-MX" sz="2400" dirty="0"/>
              </a:p>
              <a:p>
                <a:pPr/>
                <a:endParaRPr lang="es-MX" sz="2400" dirty="0"/>
              </a:p>
              <a:p>
                <a:pPr/>
                <a:r>
                  <a:rPr lang="es-MX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s-MX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)(</m:t>
                        </m:r>
                        <m:f>
                          <m:fPr>
                            <m:type m:val="skw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+(</m:t>
                        </m:r>
                        <m:f>
                          <m:fPr>
                            <m:type m:val="skw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)(</m:t>
                        </m:r>
                        <m:f>
                          <m:fPr>
                            <m:type m:val="skw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s-MX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den>
                        </m:f>
                      </m:den>
                    </m:f>
                    <m:r>
                      <a:rPr lang="es-MX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35</m:t>
                            </m:r>
                          </m:den>
                        </m:f>
                      </m:den>
                    </m:f>
                    <m:r>
                      <a:rPr lang="es-MX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num>
                      <m:den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57</m:t>
                        </m:r>
                      </m:den>
                    </m:f>
                    <m:r>
                      <a:rPr lang="es-MX" sz="24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≅0.24</m:t>
                    </m:r>
                  </m:oMath>
                </a14:m>
                <a:endParaRPr lang="es-MX" sz="2400" dirty="0"/>
              </a:p>
              <a:p>
                <a:pPr/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5516944-C2FD-44C8-BE3A-5F3C50333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3864"/>
                <a:ext cx="12192000" cy="3097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84A558C0-F278-4940-ABF7-7A6A73A205B1}"/>
              </a:ext>
            </a:extLst>
          </p:cNvPr>
          <p:cNvSpPr txBox="1"/>
          <p:nvPr/>
        </p:nvSpPr>
        <p:spPr>
          <a:xfrm>
            <a:off x="0" y="0"/>
            <a:ext cx="3145871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USANDO REGLA DE BAYES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14B97A3-64EE-438A-A683-37D4C69521B0}"/>
              </a:ext>
            </a:extLst>
          </p:cNvPr>
          <p:cNvSpPr/>
          <p:nvPr/>
        </p:nvSpPr>
        <p:spPr>
          <a:xfrm>
            <a:off x="5080932" y="4746699"/>
            <a:ext cx="2030136" cy="1909893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BAB77B-5E12-417D-AB87-A77382267334}"/>
              </a:ext>
            </a:extLst>
          </p:cNvPr>
          <p:cNvSpPr/>
          <p:nvPr/>
        </p:nvSpPr>
        <p:spPr>
          <a:xfrm>
            <a:off x="5777216" y="5427605"/>
            <a:ext cx="402675" cy="390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43FBA8B-9AA8-44A1-B49F-BAC203B1ADCE}"/>
              </a:ext>
            </a:extLst>
          </p:cNvPr>
          <p:cNvSpPr/>
          <p:nvPr/>
        </p:nvSpPr>
        <p:spPr>
          <a:xfrm>
            <a:off x="5424874" y="6042098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B932A01-B5B7-4E20-B819-E8F14C2593CE}"/>
              </a:ext>
            </a:extLst>
          </p:cNvPr>
          <p:cNvSpPr/>
          <p:nvPr/>
        </p:nvSpPr>
        <p:spPr>
          <a:xfrm>
            <a:off x="6391010" y="6042098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084DDD0-4F6F-498A-8FB6-61B31FA3E480}"/>
              </a:ext>
            </a:extLst>
          </p:cNvPr>
          <p:cNvSpPr/>
          <p:nvPr/>
        </p:nvSpPr>
        <p:spPr>
          <a:xfrm>
            <a:off x="5424873" y="4889312"/>
            <a:ext cx="402675" cy="39008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DB789A2-3393-4146-8EA7-9582A715FD31}"/>
              </a:ext>
            </a:extLst>
          </p:cNvPr>
          <p:cNvSpPr txBox="1"/>
          <p:nvPr/>
        </p:nvSpPr>
        <p:spPr>
          <a:xfrm>
            <a:off x="3252648" y="5468072"/>
            <a:ext cx="155738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P(U1|B)=? </a:t>
            </a:r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E1A956F-0FE6-41FD-B613-F1FB1212A608}"/>
                  </a:ext>
                </a:extLst>
              </p:cNvPr>
              <p:cNvSpPr txBox="1"/>
              <p:nvPr/>
            </p:nvSpPr>
            <p:spPr>
              <a:xfrm>
                <a:off x="7381971" y="5492331"/>
                <a:ext cx="2374425" cy="369332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P(U1|B)</a:t>
                </a:r>
                <a:r>
                  <a:rPr lang="es-MX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es-MX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MX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0.24</a:t>
                </a: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E1A956F-0FE6-41FD-B613-F1FB1212A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971" y="5492331"/>
                <a:ext cx="2374425" cy="369332"/>
              </a:xfrm>
              <a:prstGeom prst="rect">
                <a:avLst/>
              </a:prstGeom>
              <a:blipFill>
                <a:blip r:embed="rId3"/>
                <a:stretch>
                  <a:fillRect l="-2302" t="-7937" b="-28571"/>
                </a:stretch>
              </a:blipFill>
              <a:ln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882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absender</vt:lpstr>
      <vt:lpstr>Arial</vt:lpstr>
      <vt:lpstr>Avenir Next LT Pro</vt:lpstr>
      <vt:lpstr>Cambria Math</vt:lpstr>
      <vt:lpstr>Goudy Old Style</vt:lpstr>
      <vt:lpstr>Wingdings</vt:lpstr>
      <vt:lpstr>FrostyVTI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David Meza Vargas</dc:creator>
  <cp:lastModifiedBy>Brandon David Meza Vargas</cp:lastModifiedBy>
  <cp:revision>3</cp:revision>
  <dcterms:created xsi:type="dcterms:W3CDTF">2021-03-22T01:57:00Z</dcterms:created>
  <dcterms:modified xsi:type="dcterms:W3CDTF">2021-03-22T02:19:07Z</dcterms:modified>
</cp:coreProperties>
</file>