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44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5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E4B0A6-2FF5-451B-95FE-5A5DC1455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">
            <a:extLst>
              <a:ext uri="{FF2B5EF4-FFF2-40B4-BE49-F238E27FC236}">
                <a16:creationId xmlns:a16="http://schemas.microsoft.com/office/drawing/2014/main" id="{02A5C284-97E1-45CC-8370-2251FE39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24"/>
          <a:stretch/>
        </p:blipFill>
        <p:spPr>
          <a:xfrm>
            <a:off x="20" y="-1"/>
            <a:ext cx="12191980" cy="631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2C3A6E-9F78-4E42-A8FC-F2B69BFC5C26}"/>
              </a:ext>
            </a:extLst>
          </p:cNvPr>
          <p:cNvSpPr txBox="1"/>
          <p:nvPr/>
        </p:nvSpPr>
        <p:spPr>
          <a:xfrm>
            <a:off x="-20" y="2097170"/>
            <a:ext cx="12192000" cy="2123658"/>
          </a:xfrm>
          <a:prstGeom prst="rect">
            <a:avLst/>
          </a:prstGeom>
          <a:solidFill>
            <a:srgbClr val="000000">
              <a:alpha val="6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sender" panose="02000506000000020004" pitchFamily="2" charset="0"/>
              </a:rPr>
              <a:t>BRANDON DAVID MEZA VARGAS</a:t>
            </a:r>
          </a:p>
          <a:p>
            <a:pPr algn="ctr"/>
            <a:r>
              <a:rPr lang="es-MX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sender" panose="02000506000000020004" pitchFamily="2" charset="0"/>
              </a:rPr>
              <a:t>-----------------------------------------------------------</a:t>
            </a:r>
          </a:p>
          <a:p>
            <a:pPr algn="ctr"/>
            <a:r>
              <a:rPr lang="es-MX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sender" panose="02000506000000020004" pitchFamily="2" charset="0"/>
              </a:rPr>
              <a:t>PROBLEMA 3.63</a:t>
            </a:r>
          </a:p>
        </p:txBody>
      </p:sp>
    </p:spTree>
    <p:extLst>
      <p:ext uri="{BB962C8B-B14F-4D97-AF65-F5344CB8AC3E}">
        <p14:creationId xmlns:p14="http://schemas.microsoft.com/office/powerpoint/2010/main" val="428305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os Electronicos Png, Vectores, PSD, e Clipart Para Descarga Gratuita  | pngtree">
            <a:extLst>
              <a:ext uri="{FF2B5EF4-FFF2-40B4-BE49-F238E27FC236}">
                <a16:creationId xmlns:a16="http://schemas.microsoft.com/office/drawing/2014/main" id="{CACF3405-914E-4901-8D96-79C66052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01" y="275336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ircuitos Electronicos Png, Vectores, PSD, e Clipart Para Descarga Gratuita  | pngtree">
            <a:extLst>
              <a:ext uri="{FF2B5EF4-FFF2-40B4-BE49-F238E27FC236}">
                <a16:creationId xmlns:a16="http://schemas.microsoft.com/office/drawing/2014/main" id="{02DB06A1-01E5-4CB8-969D-050C60FC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63" y="275336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E9767D92-98C0-4AA9-ACF0-7DACE85D539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92" y="172228"/>
            <a:ext cx="525081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1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42">
            <a:extLst>
              <a:ext uri="{FF2B5EF4-FFF2-40B4-BE49-F238E27FC236}">
                <a16:creationId xmlns:a16="http://schemas.microsoft.com/office/drawing/2014/main" id="{1F74446D-4323-4827-B23B-CA59628B6B6B}"/>
              </a:ext>
            </a:extLst>
          </p:cNvPr>
          <p:cNvSpPr txBox="1"/>
          <p:nvPr/>
        </p:nvSpPr>
        <p:spPr>
          <a:xfrm>
            <a:off x="1" y="0"/>
            <a:ext cx="113251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9BE53F4-231D-4E51-8FCE-262AEB5E29C9}"/>
                  </a:ext>
                </a:extLst>
              </p:cNvPr>
              <p:cNvSpPr txBox="1"/>
              <p:nvPr/>
            </p:nvSpPr>
            <p:spPr>
              <a:xfrm>
                <a:off x="3" y="625784"/>
                <a:ext cx="6789575" cy="590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400" b="1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 G(X)</a:t>
                </a:r>
                <a:endParaRPr lang="es-MX" sz="1400" b="1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−−− ∗</m:t>
                      </m:r>
                    </m:oMath>
                  </m:oMathPara>
                </a14:m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4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Resolviendo * por partes:</a:t>
                </a:r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;</m:t>
                      </m:r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𝑑𝑣</m:t>
                      </m:r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;</m:t>
                      </m:r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4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Sustituyendo en *</a:t>
                </a:r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−</m:t>
                      </m:r>
                      <m:f>
                        <m:f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(1+</m:t>
                                  </m:r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4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Evaluando limites</a:t>
                </a:r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  <m:sSup>
                                    <m:sSup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−∞</m:t>
                                      </m:r>
                                      <m:d>
                                        <m:dPr>
                                          <m:ctrlP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−∞</m:t>
                                      </m:r>
                                      <m:d>
                                        <m:dPr>
                                          <m:ctrlP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(0)</m:t>
                                  </m:r>
                                  <m:sSup>
                                    <m:sSup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−(0)</m:t>
                                      </m:r>
                                      <m:d>
                                        <m:dPr>
                                          <m:ctrlP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−(0)</m:t>
                                      </m:r>
                                      <m:d>
                                        <m:dPr>
                                          <m:ctrlP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0−0</m:t>
                          </m:r>
                        </m:e>
                      </m:d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0−</m:t>
                          </m:r>
                          <m:f>
                            <m:f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s-MX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s-MX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∴</m:t>
                      </m:r>
                      <m:r>
                        <a:rPr lang="es-MX" sz="14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sz="14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4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4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4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MX" sz="1400" i="1">
                                  <a:effectLst/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400" i="1">
                                      <a:effectLst/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400" i="1">
                                      <a:effectLst/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s-MX" sz="1400" i="1">
                                      <a:effectLst/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400" i="1">
                                  <a:effectLst/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14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14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𝑝𝑎𝑟𝑎</m:t>
                      </m:r>
                      <m:r>
                        <a:rPr lang="es-MX" sz="14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14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4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≥0</m:t>
                      </m:r>
                    </m:oMath>
                  </m:oMathPara>
                </a14:m>
                <a:endParaRPr lang="es-MX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9BE53F4-231D-4E51-8FCE-262AEB5E2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" y="625784"/>
                <a:ext cx="6789575" cy="5905463"/>
              </a:xfrm>
              <a:prstGeom prst="rect">
                <a:avLst/>
              </a:prstGeom>
              <a:blipFill>
                <a:blip r:embed="rId2"/>
                <a:stretch>
                  <a:fillRect l="-269" t="-3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8C12F6D-159D-4ADE-ABDD-6170E2C51D1F}"/>
              </a:ext>
            </a:extLst>
          </p:cNvPr>
          <p:cNvCxnSpPr/>
          <p:nvPr/>
        </p:nvCxnSpPr>
        <p:spPr>
          <a:xfrm>
            <a:off x="6096000" y="411627"/>
            <a:ext cx="74644" cy="60347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B9841C4-7B6E-46FA-9C4F-A7786A451985}"/>
                  </a:ext>
                </a:extLst>
              </p:cNvPr>
              <p:cNvSpPr txBox="1"/>
              <p:nvPr/>
            </p:nvSpPr>
            <p:spPr>
              <a:xfrm>
                <a:off x="6133322" y="1512321"/>
                <a:ext cx="6094602" cy="383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8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Ahora h(y)</a:t>
                </a:r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𝑦𝑥</m:t>
                              </m:r>
                            </m:sup>
                          </m:s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nary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nary>
                        <m:naryPr>
                          <m:limLoc m:val="subSup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𝑦𝑥</m:t>
                              </m:r>
                            </m:sup>
                          </m:s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𝑦𝑥</m:t>
                          </m:r>
                        </m:sup>
                      </m:s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f>
                        <m:fPr>
                          <m:type m:val="noBar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8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Evaluando limites</a:t>
                </a:r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0−</m:t>
                      </m:r>
                      <m:d>
                        <m:d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s-MX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18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sz="18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8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MX" sz="18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s-MX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𝑝𝑎𝑟𝑎</m:t>
                      </m:r>
                      <m:r>
                        <a:rPr lang="es-MX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≥0</m:t>
                      </m:r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B9841C4-7B6E-46FA-9C4F-A7786A451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22" y="1512321"/>
                <a:ext cx="6094602" cy="3833357"/>
              </a:xfrm>
              <a:prstGeom prst="rect">
                <a:avLst/>
              </a:prstGeom>
              <a:blipFill>
                <a:blip r:embed="rId3"/>
                <a:stretch>
                  <a:fillRect l="-800" t="-7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14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4A558C0-F278-4940-ABF7-7A6A73A205B1}"/>
              </a:ext>
            </a:extLst>
          </p:cNvPr>
          <p:cNvSpPr txBox="1"/>
          <p:nvPr/>
        </p:nvSpPr>
        <p:spPr>
          <a:xfrm>
            <a:off x="1" y="0"/>
            <a:ext cx="113251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AC80436-57C2-40C8-8E09-A437109CFCFE}"/>
                  </a:ext>
                </a:extLst>
              </p:cNvPr>
              <p:cNvSpPr txBox="1"/>
              <p:nvPr/>
            </p:nvSpPr>
            <p:spPr>
              <a:xfrm>
                <a:off x="3047301" y="1301043"/>
                <a:ext cx="6094602" cy="4184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≥2,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≥2</m:t>
                          </m:r>
                        </m:e>
                      </m:d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(1+</m:t>
                                  </m:r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𝑦𝑥</m:t>
                              </m:r>
                            </m:sup>
                          </m:s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f>
                        <m:fPr>
                          <m:type m:val="noBar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p>
                              </m:sSup>
                            </m:e>
                          </m:d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d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limLoc m:val="subSup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  <m: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type m:val="noBar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−3∞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≅8.26</m:t>
                      </m:r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∴ </m:t>
                      </m:r>
                      <m:r>
                        <a:rPr lang="es-MX" sz="180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s-MX" sz="1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≥2,</m:t>
                          </m:r>
                          <m:r>
                            <a:rPr lang="es-MX" sz="1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s-MX" sz="1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≥2</m:t>
                          </m:r>
                        </m:e>
                      </m:d>
                      <m:r>
                        <a:rPr lang="es-MX" sz="1800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≅8.26</m:t>
                      </m:r>
                    </m:oMath>
                  </m:oMathPara>
                </a14:m>
                <a:endParaRPr lang="es-MX" sz="160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AC80436-57C2-40C8-8E09-A437109CF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301" y="1301043"/>
                <a:ext cx="6094602" cy="4184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8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146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absender</vt:lpstr>
      <vt:lpstr>Arial</vt:lpstr>
      <vt:lpstr>Avenir Next LT Pro</vt:lpstr>
      <vt:lpstr>Calibri</vt:lpstr>
      <vt:lpstr>Cambria Math</vt:lpstr>
      <vt:lpstr>Goudy Old Style</vt:lpstr>
      <vt:lpstr>Times New Roman</vt:lpstr>
      <vt:lpstr>Wingdings</vt:lpstr>
      <vt:lpstr>FrostyVTI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David Meza Vargas</dc:creator>
  <cp:lastModifiedBy>brandon meza vargas</cp:lastModifiedBy>
  <cp:revision>7</cp:revision>
  <dcterms:created xsi:type="dcterms:W3CDTF">2021-03-22T01:57:00Z</dcterms:created>
  <dcterms:modified xsi:type="dcterms:W3CDTF">2021-04-27T18:06:12Z</dcterms:modified>
</cp:coreProperties>
</file>