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264E4-1B59-4BAD-8376-A07AFBDFB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E01573-9EE6-43B9-9B13-3F5472A17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547DA5-14C6-4138-9CD0-841C36B1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97F1-22AB-48CF-B989-46B455C7DFF4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F7F625-65B8-4418-8EAC-89FFD026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0EFC39-1652-4CF2-9F34-D39441CE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54345-BED6-46BE-9C79-A6CA19FE17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932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AFA2A-5E96-4696-999B-D8958BE6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36C2CE-3019-4FE3-94B7-C49A63C3C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5009E0-EFCF-4CDC-A276-0B5580D8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97F1-22AB-48CF-B989-46B455C7DFF4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FAD8B7-457F-4672-9D86-59189BBA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BF224E-BA23-4538-9E0C-4DCDD3CC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54345-BED6-46BE-9C79-A6CA19FE17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011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2AA130-A747-4D31-8CBF-EB8CDBADC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C4B8ED-80D3-4502-8EAF-4EA402E98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DB8195-686C-452C-8205-06960882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97F1-22AB-48CF-B989-46B455C7DFF4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8212A9-BE83-4B42-B75C-5E7C2F58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A649CF-9C1C-4161-AD20-FF0EDD01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54345-BED6-46BE-9C79-A6CA19FE17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097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86B6B-C0D9-4FF1-8443-4D86421B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B5F8A8-45A7-4827-93F1-6E7D91C60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BF37F9-4E63-448C-97E9-EC39E304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97F1-22AB-48CF-B989-46B455C7DFF4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BFB08C-8861-4B1C-84B8-B6929672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8DDE83-43D3-4A4D-B226-AD53C6DB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54345-BED6-46BE-9C79-A6CA19FE17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814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63034-2503-4F70-AB54-E1437ED38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D52869-CB36-4DBE-9314-E56F2C0D8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8A70D1-50BE-4690-8752-5172C063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97F1-22AB-48CF-B989-46B455C7DFF4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5B278E-8BD4-4632-9BA8-8E00F760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D5849F-4333-4211-B205-781CD89C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54345-BED6-46BE-9C79-A6CA19FE17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315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AE303-B45A-4F19-8EBD-046FD309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B37DCE-8D56-431D-8BB7-99FD49D6B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766D08-D22E-4DC8-9686-78F7228C9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9196EA-7D32-493A-B105-1953D94D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97F1-22AB-48CF-B989-46B455C7DFF4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46B52A-820D-4AEC-A222-ADE5F201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24270B-1158-4BE5-A254-EE464416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54345-BED6-46BE-9C79-A6CA19FE17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916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5AB0D-E00D-478A-A791-FCEFACB57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E62980-BD68-48F3-9B11-036E97228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FAF1A5-9E7F-423F-B6D0-897B2E63E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812E0D-ECC5-4997-8E4B-ED536F9B5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E024C4-9AC6-414E-99DB-72EFC90FF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B29F0A-074D-4F3A-9A22-871BEF9C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97F1-22AB-48CF-B989-46B455C7DFF4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FD450BC-251B-4EE1-9F2C-51DAE55B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FD24F3-437A-44F2-8385-00120BBA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54345-BED6-46BE-9C79-A6CA19FE17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455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E45F3-F7F6-406C-B126-834CB592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6E7903-2D11-427C-8928-BE08766B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97F1-22AB-48CF-B989-46B455C7DFF4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6E6F2F-15D5-4190-A5EA-092F4712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DA8CFE-326A-4778-8126-5B857302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54345-BED6-46BE-9C79-A6CA19FE17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193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AFE479-5BD4-44FC-BD7B-CCA9F3E2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97F1-22AB-48CF-B989-46B455C7DFF4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21113C-BDF2-49DD-97CF-895E71AA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9E92C3-5EF8-4909-B0DA-4B8E4EDA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54345-BED6-46BE-9C79-A6CA19FE17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031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AC4CF-5B27-40CB-AB83-E5486DBD8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46D881-C804-4C3B-AF80-7B0FF9C87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14526F-B52D-410D-B827-C73C43CF5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284EFD-1E5D-4CF7-BB62-E6BAC8DC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97F1-22AB-48CF-B989-46B455C7DFF4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506A09-C661-4DB1-BD2C-5687BCD9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B7E81A-3E2F-4295-9CC4-6BCD1122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54345-BED6-46BE-9C79-A6CA19FE17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905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7F67E-45FB-466F-8F75-611D32AC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1F43AF-F1ED-474F-B8E7-BE47C8A9A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730B64-F1C1-44AB-AF92-AFE8C4FE0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E5C683-A777-4D99-A06B-8324745C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97F1-22AB-48CF-B989-46B455C7DFF4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BE492A-F686-4428-9FF8-4820A7B5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636060-3F63-4BA4-A40B-4043CBBF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54345-BED6-46BE-9C79-A6CA19FE17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55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5FC0AD-7EDC-49E3-8A4D-C380A41A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7094A1-F049-4F86-8871-3C289F06B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9AB9EF-0EA0-4BD6-A321-1731213A5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497F1-22AB-48CF-B989-46B455C7DFF4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2FEBBD-2F0E-4BE0-9661-C79E08A07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42E237-B1F3-45D0-8DCD-4DCC688C2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54345-BED6-46BE-9C79-A6CA19FE17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596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8B28933-139E-456B-A4D0-A44056C1F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76" y="134224"/>
            <a:ext cx="9209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57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373C5C56-FB71-414C-A259-462683432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36" y="99548"/>
            <a:ext cx="8802328" cy="66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9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669B629-2442-470E-8926-B20AA5493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04" y="51916"/>
            <a:ext cx="8354591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45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3FF56D8E-8600-4B59-8F44-9A10A7DB5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09" y="232916"/>
            <a:ext cx="8821381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06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62F833C5-BB0E-4CA7-9324-599DE4BEF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30" y="342469"/>
            <a:ext cx="8516539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2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8709FB7-E459-4D22-9326-0672D6845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84" y="428206"/>
            <a:ext cx="7754432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49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DC3C662-D3B7-4AE3-9DD9-F244A7A7F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20" y="118600"/>
            <a:ext cx="8849960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28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F779230-BDC7-44DA-9031-6E1C755F2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83" y="142416"/>
            <a:ext cx="8840434" cy="65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94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4CB212E5-8156-4AC8-97ED-E6D0ACF73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41" y="104311"/>
            <a:ext cx="8907118" cy="66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29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CF1B8C1-BE58-4A81-A2F2-26BD205BE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99" y="332943"/>
            <a:ext cx="8430802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83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32242BAE-E56D-4EF0-9601-AB517B77B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67" y="28100"/>
            <a:ext cx="9069066" cy="68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5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1A1662D1-1081-4F4F-B2A1-D35B88C77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67" y="123363"/>
            <a:ext cx="9069066" cy="66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8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6C0970D7-8C6E-4398-B905-CF6F67080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14" y="13811"/>
            <a:ext cx="9288171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13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105AA8E1-4D10-4219-A6C9-2D0DF7D50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73" y="237679"/>
            <a:ext cx="8449854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23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CE62829A-3F8F-4C4C-81FD-2AD5090F4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160" y="643467"/>
            <a:ext cx="757968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87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13D234B-BE92-45CE-9C0C-F8B0950D7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756" y="51916"/>
            <a:ext cx="9040487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2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469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776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038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96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75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24390D8F-B913-4926-9EA7-423030957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6" y="99548"/>
            <a:ext cx="9011908" cy="66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093ECC-8BEB-4546-A80D-0B4887662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PowerPoint&#10;&#10;Descripción generada automáticamente">
            <a:extLst>
              <a:ext uri="{FF2B5EF4-FFF2-40B4-BE49-F238E27FC236}">
                <a16:creationId xmlns:a16="http://schemas.microsoft.com/office/drawing/2014/main" id="{9F860A77-8BA3-4E4B-8D61-750E0D194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0" y="180521"/>
            <a:ext cx="8668960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6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de la pantalla de un celular en la mano&#10;&#10;Descripción generada automáticamente con confianza media">
            <a:extLst>
              <a:ext uri="{FF2B5EF4-FFF2-40B4-BE49-F238E27FC236}">
                <a16:creationId xmlns:a16="http://schemas.microsoft.com/office/drawing/2014/main" id="{DA77A61E-5343-448E-B065-C128C6ECE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67" y="680654"/>
            <a:ext cx="8707065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8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, Carta&#10;&#10;Descripción generada automáticamente">
            <a:extLst>
              <a:ext uri="{FF2B5EF4-FFF2-40B4-BE49-F238E27FC236}">
                <a16:creationId xmlns:a16="http://schemas.microsoft.com/office/drawing/2014/main" id="{4E3F21E2-76B0-434B-907D-EC8448F3F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862" y="218627"/>
            <a:ext cx="8964276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1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a captura de pantalla de un celular con texto e imagen&#10;&#10;Descripción generada automáticamente con confianza baja">
            <a:extLst>
              <a:ext uri="{FF2B5EF4-FFF2-40B4-BE49-F238E27FC236}">
                <a16:creationId xmlns:a16="http://schemas.microsoft.com/office/drawing/2014/main" id="{8CD7A227-D064-4F91-BF3B-EC7F2EC1C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41" y="575864"/>
            <a:ext cx="8907118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6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95619E1-061D-4D38-9C21-6F6A6FD37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09" y="137653"/>
            <a:ext cx="8640381" cy="65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21DFD44C-9AD9-4983-86F8-D5648388E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04" y="123363"/>
            <a:ext cx="8535591" cy="66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20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Panorámica</PresentationFormat>
  <Paragraphs>0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Brandon David Meza Vargas</dc:creator>
  <cp:lastModifiedBy>Brandon David Meza Vargas</cp:lastModifiedBy>
  <cp:revision>2</cp:revision>
  <dcterms:created xsi:type="dcterms:W3CDTF">2021-08-26T20:09:33Z</dcterms:created>
  <dcterms:modified xsi:type="dcterms:W3CDTF">2021-08-26T21:15:49Z</dcterms:modified>
</cp:coreProperties>
</file>