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BC458-CD44-4214-887F-B7F84A56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57C408-4724-40AB-AFA7-DEC17CA0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B2857-DE33-4083-BC87-9474D698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1ED0C-0442-4DFC-BE9B-F74B8AF3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C7BA7-8CBB-447B-A2EF-3D3B7645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96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477E6-87C2-4A11-807F-E3E68FAF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B3B28B-C1D1-4200-A800-9DEBBD01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37FBD-EDC7-4087-83B2-286DCE6C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1BBF36-9039-46F7-9A55-9669E3DB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75202-103C-45F9-A926-3424284E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70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CD1861-DB6E-4778-85EA-02ED5FD9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4653B2-DD2A-4A7C-A742-959A4AB32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ADF7E-CD49-4C26-B659-75F2667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4EFB4-3F5E-46B9-9636-51E04BF0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A7FAD-CCF5-42D3-BCB8-4107EFD6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73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2ED87-2D0C-4005-BA3F-9102574D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5E886-F049-4353-B944-CAC91C58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D97513-9D02-4ECA-9C8D-631AC066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50A90-DC1C-44AC-8ECB-853FD72C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F405F-229A-4AE0-8C69-105C819F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3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71180-D896-48F2-9230-0D716E85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A0A51-D79A-4E1F-A619-0DDB4737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7BE1C-F5AB-48E6-908D-B9994DAA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5556A6-800A-4441-BA45-33AA6405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D99786-9EB4-404A-98D6-403C6230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2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EFA6-08F0-49FC-847C-8D9BA6B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37B84-61BD-4FAF-823D-FD5EB5E38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50DF5D-4AC7-4D75-8B17-D4ECD167B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0BF8C-3908-4B53-B164-C73C8556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4A2A9-3FD5-4819-94AB-898E80BC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6E0D9-9A84-418F-BBA2-FDE5F69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36BAE-E9C9-4023-B497-3C91E7BA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6C328-45D8-4726-87A4-6AF88773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A3B79-F4C9-43EB-9221-334F6F993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4EEDD2-6353-4525-8540-FD9CA718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64F29D-BFAA-451A-BF9A-578223B83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360646-7C72-49EE-8F4D-42FC7013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20EDAD-51C8-4DAA-BDC2-B72E3A4F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3C7303-DF2E-4D71-9926-5D4BFD40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697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C4EB1-3071-4B92-8F42-0327ACC4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67DCCD-AE04-420C-B63D-29BD2FFC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6CCA00-7EF6-4276-B263-416B6AB6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3435CD-8480-4621-A228-4DD41891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7F43C4-91DF-4C79-BAEE-42B5ACB6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A22CD7-5CAB-4FDE-9027-2B4B9168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0C9BB-B12E-4F84-9054-64939CC7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58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523A9-4B8E-45F1-86BE-E041F94F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1094-24DD-48A9-A06E-F0EEBA28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EFECBB-0EE5-4416-BAB1-56B9A72C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FC3F28-6DB3-4980-90D6-551D9707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E1CEE-4BA9-4123-B9C1-22552B73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7574D7-2A4D-48A5-9012-935982A0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6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3E868-B1D3-49E5-BC83-C25BC4C8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AA2C13-365A-48E3-A60C-E597B64AD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594236-5837-4BF0-9EC7-F1D6EADC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57EA0F-DA82-4941-88FB-A3FE848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552EDD-5079-4C6E-9F90-0D7DD94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15F58-7D06-46E4-B5B2-7D722A35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8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C58B14-CBC9-4778-8ACE-32806A9C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FC86EF-907B-4E99-8536-BB9FE7F9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AC08F-693F-4459-B85B-2D85A6C4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4AC4-3283-4BCC-9EA1-1605E8366862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CA7E6-CBC8-4AB8-B470-0CF3D6C61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CF3D5-4487-49DB-8096-CD87285F5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E4CAF-6655-43D2-88B2-8906DBD4FA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76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DF5CBFD5-E31D-4E52-A616-A0EEED0055A8}"/>
              </a:ext>
            </a:extLst>
          </p:cNvPr>
          <p:cNvGrpSpPr/>
          <p:nvPr/>
        </p:nvGrpSpPr>
        <p:grpSpPr>
          <a:xfrm>
            <a:off x="0" y="1631948"/>
            <a:ext cx="12283076" cy="3399323"/>
            <a:chOff x="-300801" y="1631948"/>
            <a:chExt cx="12283076" cy="3399323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255E4759-9D00-4828-A2E9-196C5A350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801" y="2484510"/>
              <a:ext cx="7596309" cy="1954605"/>
            </a:xfrm>
            <a:prstGeom prst="rect">
              <a:avLst/>
            </a:prstGeom>
          </p:spPr>
        </p:pic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F7BC1251-F697-4919-BF82-A2DEBBA54915}"/>
                </a:ext>
              </a:extLst>
            </p:cNvPr>
            <p:cNvGrpSpPr/>
            <p:nvPr/>
          </p:nvGrpSpPr>
          <p:grpSpPr>
            <a:xfrm>
              <a:off x="209725" y="1631948"/>
              <a:ext cx="11772550" cy="3399323"/>
              <a:chOff x="209725" y="1631948"/>
              <a:chExt cx="11772550" cy="3399323"/>
            </a:xfrm>
          </p:grpSpPr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F81523E8-4722-473C-A293-7292388A8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725" y="1631949"/>
                <a:ext cx="7596309" cy="1954605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97DFF365-C542-4AD4-8E72-F5ACB2981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777" y="1631948"/>
                <a:ext cx="7596309" cy="1954605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DDF3238E-0FA5-41A1-86E5-98B36AE69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5966" y="2208443"/>
                <a:ext cx="7596309" cy="1954605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A8BEE65E-63B3-4B71-9074-1D62149A2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819" y="3028190"/>
                <a:ext cx="7596309" cy="1954605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F145E0A1-7802-44AF-877E-536EE6F8D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4901" y="3076666"/>
                <a:ext cx="7596309" cy="1954605"/>
              </a:xfrm>
              <a:prstGeom prst="rect">
                <a:avLst/>
              </a:prstGeom>
            </p:spPr>
          </p:pic>
        </p:grp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A2F8BB-2932-4394-B6D3-E815DEE71B8E}"/>
              </a:ext>
            </a:extLst>
          </p:cNvPr>
          <p:cNvSpPr txBox="1"/>
          <p:nvPr/>
        </p:nvSpPr>
        <p:spPr>
          <a:xfrm>
            <a:off x="1" y="1789503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Dimbo" panose="020B0603010101010101" pitchFamily="34" charset="0"/>
              </a:rPr>
              <a:t>TAREA 8 PASOS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C4A57F-FEFD-4545-A9AC-2E4322420992}"/>
              </a:ext>
            </a:extLst>
          </p:cNvPr>
          <p:cNvSpPr txBox="1"/>
          <p:nvPr/>
        </p:nvSpPr>
        <p:spPr>
          <a:xfrm>
            <a:off x="1986950" y="3429000"/>
            <a:ext cx="821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imbo" panose="020B0603010101010101" pitchFamily="34" charset="0"/>
              </a:rPr>
              <a:t>MEZA VARGAS BRANDON DAVID – 2CM3</a:t>
            </a:r>
          </a:p>
        </p:txBody>
      </p:sp>
    </p:spTree>
    <p:extLst>
      <p:ext uri="{BB962C8B-B14F-4D97-AF65-F5344CB8AC3E}">
        <p14:creationId xmlns:p14="http://schemas.microsoft.com/office/powerpoint/2010/main" val="31645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062FA41-1FCE-441F-9B5D-54761E4E9541}"/>
              </a:ext>
            </a:extLst>
          </p:cNvPr>
          <p:cNvSpPr txBox="1"/>
          <p:nvPr/>
        </p:nvSpPr>
        <p:spPr>
          <a:xfrm>
            <a:off x="6506695" y="66348"/>
            <a:ext cx="5685305" cy="6740307"/>
          </a:xfrm>
          <a:prstGeom prst="rect">
            <a:avLst/>
          </a:prstGeom>
          <a:solidFill>
            <a:schemeClr val="bg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200" b="1" dirty="0"/>
              <a:t>POR PASO 1 – ENTIDAD NORMAL</a:t>
            </a:r>
          </a:p>
          <a:p>
            <a:r>
              <a:rPr lang="es-MX" sz="1200" dirty="0"/>
              <a:t>PROYECTO=(</a:t>
            </a:r>
            <a:r>
              <a:rPr lang="es-MX" sz="1200" u="sng" dirty="0"/>
              <a:t>IDProy,</a:t>
            </a:r>
            <a:r>
              <a:rPr lang="es-MX" sz="1200" dirty="0"/>
              <a:t> Nombre, Descrip, Cliente, FechaInicio, FechaFin)</a:t>
            </a:r>
          </a:p>
          <a:p>
            <a:r>
              <a:rPr lang="es-MX" sz="1200" dirty="0"/>
              <a:t>GASTO=(</a:t>
            </a:r>
            <a:r>
              <a:rPr lang="es-MX" sz="1200" u="sng" dirty="0"/>
              <a:t>IDG</a:t>
            </a:r>
            <a:r>
              <a:rPr lang="es-MX" sz="1200" dirty="0"/>
              <a:t>)</a:t>
            </a:r>
          </a:p>
          <a:p>
            <a:r>
              <a:rPr lang="es-MX" sz="1200" dirty="0"/>
              <a:t>EMPLEADO=(</a:t>
            </a:r>
            <a:r>
              <a:rPr lang="es-MX" sz="1200" u="sng" dirty="0"/>
              <a:t>IDE,</a:t>
            </a:r>
            <a:r>
              <a:rPr lang="es-MX" sz="1200" dirty="0"/>
              <a:t> Nombre, Expe, Telef)</a:t>
            </a:r>
          </a:p>
          <a:p>
            <a:r>
              <a:rPr lang="es-MX" sz="1200" dirty="0"/>
              <a:t>PRODUCTO=(</a:t>
            </a:r>
            <a:r>
              <a:rPr lang="es-MX" sz="1200" u="sng" dirty="0"/>
              <a:t>IDE</a:t>
            </a:r>
            <a:r>
              <a:rPr lang="es-MX" sz="1200" dirty="0"/>
              <a:t>, Nombre, Descrip, Estado)</a:t>
            </a:r>
          </a:p>
          <a:p>
            <a:r>
              <a:rPr lang="es-MX" sz="1200" dirty="0">
                <a:highlight>
                  <a:srgbClr val="00FF00"/>
                </a:highlight>
              </a:rPr>
              <a:t>RECURSO=(</a:t>
            </a:r>
            <a:r>
              <a:rPr lang="es-MX" sz="1200" u="sng" dirty="0">
                <a:highlight>
                  <a:srgbClr val="00FF00"/>
                </a:highlight>
              </a:rPr>
              <a:t>IDR</a:t>
            </a:r>
            <a:r>
              <a:rPr lang="es-MX" sz="1200" dirty="0">
                <a:highlight>
                  <a:srgbClr val="00FF00"/>
                </a:highlight>
              </a:rPr>
              <a:t>, Descrip, Tipo, Nombre)</a:t>
            </a:r>
          </a:p>
          <a:p>
            <a:r>
              <a:rPr lang="es-MX" sz="1200" b="1" dirty="0"/>
              <a:t>POR PASO 2 – ENTIDAD DEBIL</a:t>
            </a:r>
          </a:p>
          <a:p>
            <a:r>
              <a:rPr lang="es-MX" sz="1200" dirty="0"/>
              <a:t>FASE=( </a:t>
            </a:r>
            <a:r>
              <a:rPr lang="es-MX" sz="1200" u="sng" dirty="0"/>
              <a:t>IDF, IDProy(FK</a:t>
            </a:r>
            <a:r>
              <a:rPr lang="es-MX" sz="1200" dirty="0"/>
              <a:t>), Nombre, Estado, Inicio, Fin)</a:t>
            </a:r>
          </a:p>
          <a:p>
            <a:r>
              <a:rPr lang="es-MX" sz="1200" b="1" dirty="0"/>
              <a:t>POR PASO 8 –JERARQUIA PARA EMPLEADO</a:t>
            </a:r>
          </a:p>
          <a:p>
            <a:r>
              <a:rPr lang="es-MX" sz="1200" dirty="0">
                <a:highlight>
                  <a:srgbClr val="00FF00"/>
                </a:highlight>
              </a:rPr>
              <a:t>EMPLEADO=(</a:t>
            </a:r>
            <a:r>
              <a:rPr lang="es-MX" sz="1200" u="sng" dirty="0">
                <a:highlight>
                  <a:srgbClr val="00FF00"/>
                </a:highlight>
              </a:rPr>
              <a:t>IDE,</a:t>
            </a:r>
            <a:r>
              <a:rPr lang="es-MX" sz="1200" dirty="0">
                <a:highlight>
                  <a:srgbClr val="00FF00"/>
                </a:highlight>
              </a:rPr>
              <a:t> Nombre, Expe, Telef, TipoEmp)</a:t>
            </a:r>
          </a:p>
          <a:p>
            <a:r>
              <a:rPr lang="es-MX" sz="1200" b="1" dirty="0"/>
              <a:t>POR PASO 4 RELACION 1:N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GASTO – Realiza – EMPLEADO</a:t>
            </a:r>
          </a:p>
          <a:p>
            <a:r>
              <a:rPr lang="es-MX" sz="1200" dirty="0">
                <a:highlight>
                  <a:srgbClr val="00FF00"/>
                </a:highlight>
              </a:rPr>
              <a:t>GASTO=(</a:t>
            </a:r>
            <a:r>
              <a:rPr lang="es-MX" sz="1200" u="sng" dirty="0">
                <a:highlight>
                  <a:srgbClr val="00FF00"/>
                </a:highlight>
              </a:rPr>
              <a:t>IDG</a:t>
            </a:r>
            <a:r>
              <a:rPr lang="es-MX" sz="1200" dirty="0">
                <a:highlight>
                  <a:srgbClr val="00FF00"/>
                </a:highlight>
              </a:rPr>
              <a:t>, IDProy(FK), IDE(FK))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FASE – Se Compone – PROYECTO</a:t>
            </a:r>
          </a:p>
          <a:p>
            <a:r>
              <a:rPr lang="es-MX" sz="1200" dirty="0">
                <a:highlight>
                  <a:srgbClr val="00FF00"/>
                </a:highlight>
              </a:rPr>
              <a:t>FASE=(</a:t>
            </a:r>
            <a:r>
              <a:rPr lang="es-MX" sz="1200" u="sng" dirty="0">
                <a:highlight>
                  <a:srgbClr val="00FF00"/>
                </a:highlight>
              </a:rPr>
              <a:t>IDF, IDProy(FK), </a:t>
            </a:r>
            <a:r>
              <a:rPr lang="es-MX" sz="1200" dirty="0">
                <a:highlight>
                  <a:srgbClr val="00FF00"/>
                </a:highlight>
              </a:rPr>
              <a:t>Nombre, Estado, Inicio, Fin)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PRODUCTO – Genera – ANALISTA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PRODUCTO=(</a:t>
            </a:r>
            <a:r>
              <a:rPr lang="es-MX" sz="1200" u="sng" dirty="0">
                <a:highlight>
                  <a:srgbClr val="00FF00"/>
                </a:highlight>
              </a:rPr>
              <a:t>IDP</a:t>
            </a:r>
            <a:r>
              <a:rPr lang="es-MX" sz="1200" dirty="0">
                <a:highlight>
                  <a:srgbClr val="00FF00"/>
                </a:highlight>
              </a:rPr>
              <a:t>, IDE(FK), Nombre, Descrip, Estado)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PROYECTO=(Nombre, </a:t>
            </a:r>
            <a:r>
              <a:rPr lang="es-MX" sz="1200" dirty="0" err="1">
                <a:highlight>
                  <a:srgbClr val="00FF00"/>
                </a:highlight>
              </a:rPr>
              <a:t>Descripcion</a:t>
            </a:r>
            <a:r>
              <a:rPr lang="es-MX" sz="1200" dirty="0">
                <a:highlight>
                  <a:srgbClr val="00FF00"/>
                </a:highlight>
              </a:rPr>
              <a:t>, Cliente, </a:t>
            </a:r>
            <a:r>
              <a:rPr lang="es-MX" sz="1200" dirty="0" err="1">
                <a:highlight>
                  <a:srgbClr val="00FF00"/>
                </a:highlight>
              </a:rPr>
              <a:t>FechaIn</a:t>
            </a:r>
            <a:r>
              <a:rPr lang="es-MX" sz="1200" dirty="0">
                <a:highlight>
                  <a:srgbClr val="00FF00"/>
                </a:highlight>
              </a:rPr>
              <a:t>, </a:t>
            </a:r>
            <a:r>
              <a:rPr lang="es-MX" sz="1200" dirty="0" err="1">
                <a:highlight>
                  <a:srgbClr val="00FF00"/>
                </a:highlight>
              </a:rPr>
              <a:t>FechaFin</a:t>
            </a:r>
            <a:r>
              <a:rPr lang="es-MX" sz="1200" dirty="0">
                <a:highlight>
                  <a:srgbClr val="00FF00"/>
                </a:highlight>
              </a:rPr>
              <a:t>, </a:t>
            </a:r>
            <a:r>
              <a:rPr lang="es-MX" sz="1200" dirty="0" err="1">
                <a:highlight>
                  <a:srgbClr val="00FF00"/>
                </a:highlight>
              </a:rPr>
              <a:t>NumHoras</a:t>
            </a:r>
            <a:r>
              <a:rPr lang="es-MX" sz="1200" dirty="0">
                <a:highlight>
                  <a:srgbClr val="00FF00"/>
                </a:highlight>
              </a:rPr>
              <a:t>, </a:t>
            </a:r>
            <a:r>
              <a:rPr lang="es-MX" sz="1200" dirty="0" err="1">
                <a:highlight>
                  <a:srgbClr val="00FF00"/>
                </a:highlight>
              </a:rPr>
              <a:t>CostoT</a:t>
            </a:r>
            <a:r>
              <a:rPr lang="es-MX" sz="1200" dirty="0">
                <a:highlight>
                  <a:srgbClr val="00FF00"/>
                </a:highlight>
              </a:rPr>
              <a:t>, IDE(FK), </a:t>
            </a:r>
            <a:r>
              <a:rPr lang="es-MX" sz="1200" u="sng" dirty="0">
                <a:highlight>
                  <a:srgbClr val="00FF00"/>
                </a:highlight>
              </a:rPr>
              <a:t>IDPROY</a:t>
            </a:r>
            <a:r>
              <a:rPr lang="es-MX" sz="1200" dirty="0">
                <a:highlight>
                  <a:srgbClr val="00FF00"/>
                </a:highlight>
              </a:rPr>
              <a:t>)</a:t>
            </a:r>
          </a:p>
          <a:p>
            <a:r>
              <a:rPr lang="es-MX" sz="1200" b="1" dirty="0"/>
              <a:t>POR PASO 5 RELACION M:N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PROYECTO – Relacionado – PROYECTO</a:t>
            </a:r>
          </a:p>
          <a:p>
            <a:r>
              <a:rPr lang="es-MX" sz="1200" dirty="0">
                <a:highlight>
                  <a:srgbClr val="00FF00"/>
                </a:highlight>
              </a:rPr>
              <a:t>Relacionado</a:t>
            </a:r>
            <a:r>
              <a:rPr lang="es-MX" sz="1200" u="sng" dirty="0">
                <a:highlight>
                  <a:srgbClr val="00FF00"/>
                </a:highlight>
              </a:rPr>
              <a:t>=(IDProy_Primario(FK), IDProy_Secundario(FK</a:t>
            </a:r>
            <a:r>
              <a:rPr lang="es-MX" sz="1200" dirty="0">
                <a:highlight>
                  <a:srgbClr val="00FF00"/>
                </a:highlight>
              </a:rPr>
              <a:t>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PROYECTO – Labora – Informático</a:t>
            </a:r>
          </a:p>
          <a:p>
            <a:r>
              <a:rPr lang="es-MX" sz="1200" dirty="0">
                <a:highlight>
                  <a:srgbClr val="00FF00"/>
                </a:highlight>
              </a:rPr>
              <a:t>Labora=(</a:t>
            </a:r>
            <a:r>
              <a:rPr lang="es-MX" sz="1200" u="sng" dirty="0">
                <a:highlight>
                  <a:srgbClr val="00FF00"/>
                </a:highlight>
              </a:rPr>
              <a:t>IDE(FK), IDProy(FK</a:t>
            </a:r>
            <a:r>
              <a:rPr lang="es-MX" sz="1200" dirty="0">
                <a:highlight>
                  <a:srgbClr val="00FF00"/>
                </a:highlight>
              </a:rPr>
              <a:t>), NoHoras, CostoT)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FASE – Pertenece – RECURSO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Pertenece=( </a:t>
            </a:r>
            <a:r>
              <a:rPr lang="es-MX" sz="1200" u="sng" dirty="0">
                <a:highlight>
                  <a:srgbClr val="00FF00"/>
                </a:highlight>
              </a:rPr>
              <a:t>IDF(FK), </a:t>
            </a:r>
            <a:r>
              <a:rPr lang="es-MX" sz="1200" u="sng" dirty="0" err="1">
                <a:highlight>
                  <a:srgbClr val="00FF00"/>
                </a:highlight>
              </a:rPr>
              <a:t>IDProy</a:t>
            </a:r>
            <a:r>
              <a:rPr lang="es-MX" sz="1200" u="sng" dirty="0">
                <a:highlight>
                  <a:srgbClr val="00FF00"/>
                </a:highlight>
              </a:rPr>
              <a:t>(FK), IDR(FK)</a:t>
            </a:r>
            <a:r>
              <a:rPr lang="es-MX" sz="1200" dirty="0">
                <a:highlight>
                  <a:srgbClr val="00FF00"/>
                </a:highlight>
              </a:rPr>
              <a:t>, FechaInicio, FechaFin)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i="1" dirty="0"/>
              <a:t>FASE – Genera – PRODUCTO</a:t>
            </a:r>
          </a:p>
          <a:p>
            <a:r>
              <a:rPr lang="es-MX" sz="1200" dirty="0">
                <a:highlight>
                  <a:srgbClr val="00FF00"/>
                </a:highlight>
              </a:rPr>
              <a:t>Genera</a:t>
            </a:r>
            <a:r>
              <a:rPr lang="es-MX" sz="1200" u="sng" dirty="0">
                <a:highlight>
                  <a:srgbClr val="00FF00"/>
                </a:highlight>
              </a:rPr>
              <a:t>=(IDF(FK), </a:t>
            </a:r>
            <a:r>
              <a:rPr lang="es-MX" sz="1200" u="sng" dirty="0" err="1">
                <a:highlight>
                  <a:srgbClr val="00FF00"/>
                </a:highlight>
              </a:rPr>
              <a:t>IDProy</a:t>
            </a:r>
            <a:r>
              <a:rPr lang="es-MX" sz="1200" u="sng" dirty="0">
                <a:highlight>
                  <a:srgbClr val="00FF00"/>
                </a:highlight>
              </a:rPr>
              <a:t>(FK), IDP(FK))</a:t>
            </a:r>
          </a:p>
          <a:p>
            <a:r>
              <a:rPr lang="es-MX" sz="1200" b="1" dirty="0"/>
              <a:t>POR PASO 6 – ATRIBUTO MULTIVALOR</a:t>
            </a:r>
          </a:p>
          <a:p>
            <a:r>
              <a:rPr lang="es-MX" sz="1200" dirty="0">
                <a:highlight>
                  <a:srgbClr val="00FF00"/>
                </a:highlight>
              </a:rPr>
              <a:t>Correo_EMPLEADO=(</a:t>
            </a:r>
            <a:r>
              <a:rPr lang="es-MX" sz="1200" u="sng" dirty="0">
                <a:highlight>
                  <a:srgbClr val="00FF00"/>
                </a:highlight>
              </a:rPr>
              <a:t>Correo, IDE(FK)</a:t>
            </a:r>
            <a:r>
              <a:rPr lang="es-MX" sz="1200" dirty="0">
                <a:highlight>
                  <a:srgbClr val="00FF00"/>
                </a:highlight>
              </a:rPr>
              <a:t>)</a:t>
            </a:r>
          </a:p>
          <a:p>
            <a:r>
              <a:rPr lang="es-MX" sz="1200" dirty="0">
                <a:highlight>
                  <a:srgbClr val="00FF00"/>
                </a:highlight>
              </a:rPr>
              <a:t>Lenguaje_PROGRAMADOR=(</a:t>
            </a:r>
            <a:r>
              <a:rPr lang="es-MX" sz="1200" u="sng" dirty="0">
                <a:highlight>
                  <a:srgbClr val="00FF00"/>
                </a:highlight>
              </a:rPr>
              <a:t>lenguaje, IDE(FK)</a:t>
            </a:r>
            <a:r>
              <a:rPr lang="es-MX" sz="1200" dirty="0">
                <a:highlight>
                  <a:srgbClr val="00FF00"/>
                </a:highlight>
              </a:rPr>
              <a:t>)</a:t>
            </a:r>
          </a:p>
          <a:p>
            <a:r>
              <a:rPr lang="es-MX" sz="1200" b="1" dirty="0"/>
              <a:t>POR PASO 7 – RELACIÓN N-ARIO</a:t>
            </a:r>
          </a:p>
          <a:p>
            <a:r>
              <a:rPr lang="es-MX" sz="1200" dirty="0">
                <a:highlight>
                  <a:srgbClr val="00FF00"/>
                </a:highlight>
              </a:rPr>
              <a:t>Se Involucran=( </a:t>
            </a:r>
            <a:r>
              <a:rPr lang="es-MX" sz="1200" u="sng" dirty="0">
                <a:highlight>
                  <a:srgbClr val="00FF00"/>
                </a:highlight>
              </a:rPr>
              <a:t>IDF(FK), </a:t>
            </a:r>
            <a:r>
              <a:rPr lang="es-MX" sz="1200" u="sng" dirty="0" err="1">
                <a:highlight>
                  <a:srgbClr val="00FF00"/>
                </a:highlight>
              </a:rPr>
              <a:t>IDProy</a:t>
            </a:r>
            <a:r>
              <a:rPr lang="es-MX" sz="1200" u="sng" dirty="0">
                <a:highlight>
                  <a:srgbClr val="00FF00"/>
                </a:highlight>
              </a:rPr>
              <a:t>(FK), IDP(FK), IDE(FK)</a:t>
            </a:r>
            <a:r>
              <a:rPr lang="es-MX" sz="1200" dirty="0">
                <a:highlight>
                  <a:srgbClr val="00FF00"/>
                </a:highlight>
              </a:rPr>
              <a:t> ,NoHoras)</a:t>
            </a:r>
          </a:p>
          <a:p>
            <a:r>
              <a:rPr lang="es-MX" sz="1200" b="1" dirty="0"/>
              <a:t>POR PASO 8 –JERARQUIA PARA PRODUCTO</a:t>
            </a:r>
          </a:p>
          <a:p>
            <a:r>
              <a:rPr lang="es-MX" sz="1200" dirty="0">
                <a:highlight>
                  <a:srgbClr val="00FF00"/>
                </a:highlight>
              </a:rPr>
              <a:t>SW</a:t>
            </a:r>
            <a:r>
              <a:rPr lang="es-MX" sz="1200" u="sng" dirty="0">
                <a:highlight>
                  <a:srgbClr val="00FF00"/>
                </a:highlight>
              </a:rPr>
              <a:t>=(IDP(FK</a:t>
            </a:r>
            <a:r>
              <a:rPr lang="es-MX" sz="1200" dirty="0">
                <a:highlight>
                  <a:srgbClr val="00FF00"/>
                </a:highlight>
              </a:rPr>
              <a:t>), Tipo)</a:t>
            </a:r>
          </a:p>
          <a:p>
            <a:r>
              <a:rPr lang="es-MX" sz="1200" dirty="0">
                <a:highlight>
                  <a:srgbClr val="00FF00"/>
                </a:highlight>
              </a:rPr>
              <a:t>PROTOTIPO=(</a:t>
            </a:r>
            <a:r>
              <a:rPr lang="es-MX" sz="1200" u="sng" dirty="0">
                <a:highlight>
                  <a:srgbClr val="00FF00"/>
                </a:highlight>
              </a:rPr>
              <a:t>IDP(FK</a:t>
            </a:r>
            <a:r>
              <a:rPr lang="es-MX" sz="1200" dirty="0">
                <a:highlight>
                  <a:srgbClr val="00FF00"/>
                </a:highlight>
              </a:rPr>
              <a:t>), Estado)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FB5947-B1D5-42FB-972D-9A492A37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2" y="1157294"/>
            <a:ext cx="6232324" cy="4543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2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4CF3A406-FBC9-49FF-99E1-7F2E9F50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22227"/>
              </p:ext>
            </p:extLst>
          </p:nvPr>
        </p:nvGraphicFramePr>
        <p:xfrm>
          <a:off x="9414984" y="4770282"/>
          <a:ext cx="2466020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1650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1650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1650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1650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</a:tblGrid>
              <a:tr h="151975">
                <a:tc gridSpan="4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RECURSO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3979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Descrip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BCBE9CD-8999-4ECD-8BBF-757497694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04709"/>
              </p:ext>
            </p:extLst>
          </p:nvPr>
        </p:nvGraphicFramePr>
        <p:xfrm>
          <a:off x="1732501" y="1531972"/>
          <a:ext cx="3413975" cy="50817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279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</a:tblGrid>
              <a:tr h="223345">
                <a:tc gridSpan="5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EMPLEADO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64335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Expe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Telef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TipoEmp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C91AA7B-AFA2-4C50-A4E6-01ADB97D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59192"/>
              </p:ext>
            </p:extLst>
          </p:nvPr>
        </p:nvGraphicFramePr>
        <p:xfrm>
          <a:off x="376103" y="2615781"/>
          <a:ext cx="1617333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9111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</a:tblGrid>
              <a:tr h="215512">
                <a:tc gridSpan="3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GASTO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551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2667F0E5-F974-4327-A56A-E3C34E55E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44756"/>
              </p:ext>
            </p:extLst>
          </p:nvPr>
        </p:nvGraphicFramePr>
        <p:xfrm>
          <a:off x="4725875" y="4321779"/>
          <a:ext cx="3741154" cy="5018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0262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563233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11511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03464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788527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  <a:gridCol w="724157">
                  <a:extLst>
                    <a:ext uri="{9D8B030D-6E8A-4147-A177-3AD203B41FA5}">
                      <a16:colId xmlns:a16="http://schemas.microsoft.com/office/drawing/2014/main" val="3405261286"/>
                    </a:ext>
                  </a:extLst>
                </a:gridCol>
              </a:tblGrid>
              <a:tr h="211666">
                <a:tc gridSpan="6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FASE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58026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FechaInicio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FechaFin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7D95EF69-4363-441F-9B36-C3F56979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35429"/>
              </p:ext>
            </p:extLst>
          </p:nvPr>
        </p:nvGraphicFramePr>
        <p:xfrm>
          <a:off x="803625" y="3361117"/>
          <a:ext cx="3413975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279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</a:tblGrid>
              <a:tr h="192072">
                <a:tc gridSpan="5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PRODUCTO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27323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Descrip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0" name="Tabla 6">
            <a:extLst>
              <a:ext uri="{FF2B5EF4-FFF2-40B4-BE49-F238E27FC236}">
                <a16:creationId xmlns:a16="http://schemas.microsoft.com/office/drawing/2014/main" id="{1B984367-1FD0-4F32-97C3-5E21B544B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051"/>
              </p:ext>
            </p:extLst>
          </p:nvPr>
        </p:nvGraphicFramePr>
        <p:xfrm>
          <a:off x="2879166" y="2538996"/>
          <a:ext cx="5954442" cy="516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3520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385471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17306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700726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842540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  <a:gridCol w="809172">
                  <a:extLst>
                    <a:ext uri="{9D8B030D-6E8A-4147-A177-3AD203B41FA5}">
                      <a16:colId xmlns:a16="http://schemas.microsoft.com/office/drawing/2014/main" val="3405261286"/>
                    </a:ext>
                  </a:extLst>
                </a:gridCol>
                <a:gridCol w="650675">
                  <a:extLst>
                    <a:ext uri="{9D8B030D-6E8A-4147-A177-3AD203B41FA5}">
                      <a16:colId xmlns:a16="http://schemas.microsoft.com/office/drawing/2014/main" val="1229370857"/>
                    </a:ext>
                  </a:extLst>
                </a:gridCol>
                <a:gridCol w="800830">
                  <a:extLst>
                    <a:ext uri="{9D8B030D-6E8A-4147-A177-3AD203B41FA5}">
                      <a16:colId xmlns:a16="http://schemas.microsoft.com/office/drawing/2014/main" val="2525483996"/>
                    </a:ext>
                  </a:extLst>
                </a:gridCol>
                <a:gridCol w="574202">
                  <a:extLst>
                    <a:ext uri="{9D8B030D-6E8A-4147-A177-3AD203B41FA5}">
                      <a16:colId xmlns:a16="http://schemas.microsoft.com/office/drawing/2014/main" val="90322630"/>
                    </a:ext>
                  </a:extLst>
                </a:gridCol>
              </a:tblGrid>
              <a:tr h="215441">
                <a:tc gridSpan="9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Descrip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FechaInicio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FechaFin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NumHoras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CostoT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9B6EBE2-7ECF-4FAA-BE20-100EAD2AB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49342"/>
              </p:ext>
            </p:extLst>
          </p:nvPr>
        </p:nvGraphicFramePr>
        <p:xfrm>
          <a:off x="5298263" y="1941694"/>
          <a:ext cx="1357108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8554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78554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Relacionado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IDProy1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IDProy2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E5CF9982-E4FD-433C-ABB1-CDDAEAB14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91708"/>
              </p:ext>
            </p:extLst>
          </p:nvPr>
        </p:nvGraphicFramePr>
        <p:xfrm>
          <a:off x="4420554" y="873478"/>
          <a:ext cx="2657572" cy="50325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64393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64393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64393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64393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</a:tblGrid>
              <a:tr h="228267">
                <a:tc gridSpan="4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Labora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59414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NoHoras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CostoT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59D8F930-3CE1-4C49-8CCC-FA09923F4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24898"/>
              </p:ext>
            </p:extLst>
          </p:nvPr>
        </p:nvGraphicFramePr>
        <p:xfrm>
          <a:off x="8467029" y="3355988"/>
          <a:ext cx="3413975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279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</a:tblGrid>
              <a:tr h="192072">
                <a:tc gridSpan="5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Pertenece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27323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FechaIni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FechaFin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0920E14-84E0-47D8-88CE-598D89D9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96349"/>
              </p:ext>
            </p:extLst>
          </p:nvPr>
        </p:nvGraphicFramePr>
        <p:xfrm>
          <a:off x="3680930" y="5292187"/>
          <a:ext cx="1617333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9111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</a:tblGrid>
              <a:tr h="215512">
                <a:tc gridSpan="3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Genera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551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C27AA837-6CA2-4E71-A5CD-F1B80D8D5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43738"/>
              </p:ext>
            </p:extLst>
          </p:nvPr>
        </p:nvGraphicFramePr>
        <p:xfrm>
          <a:off x="621122" y="798240"/>
          <a:ext cx="1357108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8554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78554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Correo_EMPLEADO</a:t>
                      </a:r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1E9F36AC-5C83-46F8-AF82-ECB84F6B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21135"/>
              </p:ext>
            </p:extLst>
          </p:nvPr>
        </p:nvGraphicFramePr>
        <p:xfrm>
          <a:off x="2419164" y="798240"/>
          <a:ext cx="1687076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43538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843538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Lenguaje_PROGRMADOR</a:t>
                      </a:r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lenguaje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12A4B85F-D46B-4759-9076-C3D9BABA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85102"/>
              </p:ext>
            </p:extLst>
          </p:nvPr>
        </p:nvGraphicFramePr>
        <p:xfrm>
          <a:off x="4725875" y="3365557"/>
          <a:ext cx="3413975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2795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2931568854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560398477"/>
                    </a:ext>
                  </a:extLst>
                </a:gridCol>
                <a:gridCol w="682795">
                  <a:extLst>
                    <a:ext uri="{9D8B030D-6E8A-4147-A177-3AD203B41FA5}">
                      <a16:colId xmlns:a16="http://schemas.microsoft.com/office/drawing/2014/main" val="3671767206"/>
                    </a:ext>
                  </a:extLst>
                </a:gridCol>
              </a:tblGrid>
              <a:tr h="192072">
                <a:tc gridSpan="5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Involucran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27323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IDProy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err="1"/>
                        <a:t>NoHoras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633E41A3-1817-479B-A3A3-D87E8D032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07570"/>
              </p:ext>
            </p:extLst>
          </p:nvPr>
        </p:nvGraphicFramePr>
        <p:xfrm>
          <a:off x="376103" y="4349373"/>
          <a:ext cx="1687076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43538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843538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SW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21849D69-4CF3-497A-96EA-4F7CC7B2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33311"/>
              </p:ext>
            </p:extLst>
          </p:nvPr>
        </p:nvGraphicFramePr>
        <p:xfrm>
          <a:off x="2399252" y="4349373"/>
          <a:ext cx="1687076" cy="487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43538">
                  <a:extLst>
                    <a:ext uri="{9D8B030D-6E8A-4147-A177-3AD203B41FA5}">
                      <a16:colId xmlns:a16="http://schemas.microsoft.com/office/drawing/2014/main" val="537899567"/>
                    </a:ext>
                  </a:extLst>
                </a:gridCol>
                <a:gridCol w="843538">
                  <a:extLst>
                    <a:ext uri="{9D8B030D-6E8A-4147-A177-3AD203B41FA5}">
                      <a16:colId xmlns:a16="http://schemas.microsoft.com/office/drawing/2014/main" val="458691506"/>
                    </a:ext>
                  </a:extLst>
                </a:gridCol>
              </a:tblGrid>
              <a:tr h="21615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PROTOTIPO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8184"/>
                  </a:ext>
                </a:extLst>
              </a:tr>
              <a:tr h="21615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74444"/>
                  </a:ext>
                </a:extLst>
              </a:tr>
            </a:tbl>
          </a:graphicData>
        </a:graphic>
      </p:graphicFrame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E07DC2CF-CCBC-4F1A-AF6B-B72FA7E2EB72}"/>
              </a:ext>
            </a:extLst>
          </p:cNvPr>
          <p:cNvSpPr/>
          <p:nvPr/>
        </p:nvSpPr>
        <p:spPr>
          <a:xfrm>
            <a:off x="1031846" y="1308682"/>
            <a:ext cx="620786" cy="588369"/>
          </a:xfrm>
          <a:custGeom>
            <a:avLst/>
            <a:gdLst>
              <a:gd name="connsiteX0" fmla="*/ 0 w 620786"/>
              <a:gd name="connsiteY0" fmla="*/ 0 h 588369"/>
              <a:gd name="connsiteX1" fmla="*/ 8389 w 620786"/>
              <a:gd name="connsiteY1" fmla="*/ 335560 h 588369"/>
              <a:gd name="connsiteX2" fmla="*/ 33556 w 620786"/>
              <a:gd name="connsiteY2" fmla="*/ 427839 h 588369"/>
              <a:gd name="connsiteX3" fmla="*/ 117446 w 620786"/>
              <a:gd name="connsiteY3" fmla="*/ 528507 h 588369"/>
              <a:gd name="connsiteX4" fmla="*/ 167780 w 620786"/>
              <a:gd name="connsiteY4" fmla="*/ 562063 h 588369"/>
              <a:gd name="connsiteX5" fmla="*/ 251670 w 620786"/>
              <a:gd name="connsiteY5" fmla="*/ 587230 h 588369"/>
              <a:gd name="connsiteX6" fmla="*/ 620786 w 620786"/>
              <a:gd name="connsiteY6" fmla="*/ 587230 h 5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786" h="588369">
                <a:moveTo>
                  <a:pt x="0" y="0"/>
                </a:moveTo>
                <a:cubicBezTo>
                  <a:pt x="2796" y="111853"/>
                  <a:pt x="3421" y="223782"/>
                  <a:pt x="8389" y="335560"/>
                </a:cubicBezTo>
                <a:cubicBezTo>
                  <a:pt x="9139" y="352443"/>
                  <a:pt x="26046" y="416573"/>
                  <a:pt x="33556" y="427839"/>
                </a:cubicBezTo>
                <a:cubicBezTo>
                  <a:pt x="58316" y="464980"/>
                  <a:pt x="78690" y="502670"/>
                  <a:pt x="117446" y="528507"/>
                </a:cubicBezTo>
                <a:cubicBezTo>
                  <a:pt x="134224" y="539692"/>
                  <a:pt x="148650" y="555686"/>
                  <a:pt x="167780" y="562063"/>
                </a:cubicBezTo>
                <a:cubicBezTo>
                  <a:pt x="172005" y="563471"/>
                  <a:pt x="238146" y="586948"/>
                  <a:pt x="251670" y="587230"/>
                </a:cubicBezTo>
                <a:cubicBezTo>
                  <a:pt x="374682" y="589793"/>
                  <a:pt x="497747" y="587230"/>
                  <a:pt x="620786" y="587230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1EB208E8-E56D-447E-8565-8958C58C4D74}"/>
              </a:ext>
            </a:extLst>
          </p:cNvPr>
          <p:cNvSpPr/>
          <p:nvPr/>
        </p:nvSpPr>
        <p:spPr>
          <a:xfrm>
            <a:off x="2139193" y="1291904"/>
            <a:ext cx="679508" cy="511729"/>
          </a:xfrm>
          <a:custGeom>
            <a:avLst/>
            <a:gdLst>
              <a:gd name="connsiteX0" fmla="*/ 679508 w 679508"/>
              <a:gd name="connsiteY0" fmla="*/ 0 h 511729"/>
              <a:gd name="connsiteX1" fmla="*/ 612396 w 679508"/>
              <a:gd name="connsiteY1" fmla="*/ 50334 h 511729"/>
              <a:gd name="connsiteX2" fmla="*/ 520117 w 679508"/>
              <a:gd name="connsiteY2" fmla="*/ 67112 h 511729"/>
              <a:gd name="connsiteX3" fmla="*/ 444616 w 679508"/>
              <a:gd name="connsiteY3" fmla="*/ 83890 h 511729"/>
              <a:gd name="connsiteX4" fmla="*/ 419450 w 679508"/>
              <a:gd name="connsiteY4" fmla="*/ 92279 h 511729"/>
              <a:gd name="connsiteX5" fmla="*/ 369116 w 679508"/>
              <a:gd name="connsiteY5" fmla="*/ 100668 h 511729"/>
              <a:gd name="connsiteX6" fmla="*/ 327171 w 679508"/>
              <a:gd name="connsiteY6" fmla="*/ 109057 h 511729"/>
              <a:gd name="connsiteX7" fmla="*/ 226503 w 679508"/>
              <a:gd name="connsiteY7" fmla="*/ 134224 h 511729"/>
              <a:gd name="connsiteX8" fmla="*/ 201336 w 679508"/>
              <a:gd name="connsiteY8" fmla="*/ 142613 h 511729"/>
              <a:gd name="connsiteX9" fmla="*/ 176169 w 679508"/>
              <a:gd name="connsiteY9" fmla="*/ 159391 h 511729"/>
              <a:gd name="connsiteX10" fmla="*/ 142613 w 679508"/>
              <a:gd name="connsiteY10" fmla="*/ 209725 h 511729"/>
              <a:gd name="connsiteX11" fmla="*/ 125835 w 679508"/>
              <a:gd name="connsiteY11" fmla="*/ 234892 h 511729"/>
              <a:gd name="connsiteX12" fmla="*/ 109057 w 679508"/>
              <a:gd name="connsiteY12" fmla="*/ 285226 h 511729"/>
              <a:gd name="connsiteX13" fmla="*/ 83890 w 679508"/>
              <a:gd name="connsiteY13" fmla="*/ 335560 h 511729"/>
              <a:gd name="connsiteX14" fmla="*/ 67112 w 679508"/>
              <a:gd name="connsiteY14" fmla="*/ 360727 h 511729"/>
              <a:gd name="connsiteX15" fmla="*/ 50334 w 679508"/>
              <a:gd name="connsiteY15" fmla="*/ 411061 h 511729"/>
              <a:gd name="connsiteX16" fmla="*/ 25167 w 679508"/>
              <a:gd name="connsiteY16" fmla="*/ 461395 h 511729"/>
              <a:gd name="connsiteX17" fmla="*/ 16778 w 679508"/>
              <a:gd name="connsiteY17" fmla="*/ 486562 h 511729"/>
              <a:gd name="connsiteX18" fmla="*/ 0 w 679508"/>
              <a:gd name="connsiteY18" fmla="*/ 511729 h 51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508" h="511729">
                <a:moveTo>
                  <a:pt x="679508" y="0"/>
                </a:moveTo>
                <a:cubicBezTo>
                  <a:pt x="675300" y="3366"/>
                  <a:pt x="626778" y="44170"/>
                  <a:pt x="612396" y="50334"/>
                </a:cubicBezTo>
                <a:cubicBezTo>
                  <a:pt x="592619" y="58810"/>
                  <a:pt x="533725" y="65168"/>
                  <a:pt x="520117" y="67112"/>
                </a:cubicBezTo>
                <a:cubicBezTo>
                  <a:pt x="463461" y="85997"/>
                  <a:pt x="533203" y="64204"/>
                  <a:pt x="444616" y="83890"/>
                </a:cubicBezTo>
                <a:cubicBezTo>
                  <a:pt x="435984" y="85808"/>
                  <a:pt x="428082" y="90361"/>
                  <a:pt x="419450" y="92279"/>
                </a:cubicBezTo>
                <a:cubicBezTo>
                  <a:pt x="402846" y="95969"/>
                  <a:pt x="385851" y="97625"/>
                  <a:pt x="369116" y="100668"/>
                </a:cubicBezTo>
                <a:cubicBezTo>
                  <a:pt x="355087" y="103219"/>
                  <a:pt x="341200" y="106506"/>
                  <a:pt x="327171" y="109057"/>
                </a:cubicBezTo>
                <a:cubicBezTo>
                  <a:pt x="252614" y="122613"/>
                  <a:pt x="300021" y="109718"/>
                  <a:pt x="226503" y="134224"/>
                </a:cubicBezTo>
                <a:cubicBezTo>
                  <a:pt x="218114" y="137020"/>
                  <a:pt x="208694" y="137708"/>
                  <a:pt x="201336" y="142613"/>
                </a:cubicBezTo>
                <a:lnTo>
                  <a:pt x="176169" y="159391"/>
                </a:lnTo>
                <a:lnTo>
                  <a:pt x="142613" y="209725"/>
                </a:lnTo>
                <a:cubicBezTo>
                  <a:pt x="137020" y="218114"/>
                  <a:pt x="129023" y="225327"/>
                  <a:pt x="125835" y="234892"/>
                </a:cubicBezTo>
                <a:cubicBezTo>
                  <a:pt x="120242" y="251670"/>
                  <a:pt x="118867" y="270511"/>
                  <a:pt x="109057" y="285226"/>
                </a:cubicBezTo>
                <a:cubicBezTo>
                  <a:pt x="60974" y="357351"/>
                  <a:pt x="118622" y="266096"/>
                  <a:pt x="83890" y="335560"/>
                </a:cubicBezTo>
                <a:cubicBezTo>
                  <a:pt x="79381" y="344578"/>
                  <a:pt x="71207" y="351514"/>
                  <a:pt x="67112" y="360727"/>
                </a:cubicBezTo>
                <a:cubicBezTo>
                  <a:pt x="59929" y="376888"/>
                  <a:pt x="55927" y="394283"/>
                  <a:pt x="50334" y="411061"/>
                </a:cubicBezTo>
                <a:cubicBezTo>
                  <a:pt x="29248" y="474319"/>
                  <a:pt x="57692" y="396346"/>
                  <a:pt x="25167" y="461395"/>
                </a:cubicBezTo>
                <a:cubicBezTo>
                  <a:pt x="21212" y="469304"/>
                  <a:pt x="20733" y="478653"/>
                  <a:pt x="16778" y="486562"/>
                </a:cubicBezTo>
                <a:cubicBezTo>
                  <a:pt x="12269" y="495580"/>
                  <a:pt x="0" y="511729"/>
                  <a:pt x="0" y="511729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DF8B59A2-9A93-4E62-8A34-096141A2C372}"/>
              </a:ext>
            </a:extLst>
          </p:cNvPr>
          <p:cNvSpPr/>
          <p:nvPr/>
        </p:nvSpPr>
        <p:spPr>
          <a:xfrm>
            <a:off x="2323751" y="1375794"/>
            <a:ext cx="2365695" cy="427839"/>
          </a:xfrm>
          <a:custGeom>
            <a:avLst/>
            <a:gdLst>
              <a:gd name="connsiteX0" fmla="*/ 2357424 w 2357424"/>
              <a:gd name="connsiteY0" fmla="*/ 0 h 377505"/>
              <a:gd name="connsiteX1" fmla="*/ 2332257 w 2357424"/>
              <a:gd name="connsiteY1" fmla="*/ 41945 h 377505"/>
              <a:gd name="connsiteX2" fmla="*/ 2265145 w 2357424"/>
              <a:gd name="connsiteY2" fmla="*/ 58723 h 377505"/>
              <a:gd name="connsiteX3" fmla="*/ 1870863 w 2357424"/>
              <a:gd name="connsiteY3" fmla="*/ 50334 h 377505"/>
              <a:gd name="connsiteX4" fmla="*/ 1367523 w 2357424"/>
              <a:gd name="connsiteY4" fmla="*/ 33556 h 377505"/>
              <a:gd name="connsiteX5" fmla="*/ 738349 w 2357424"/>
              <a:gd name="connsiteY5" fmla="*/ 41945 h 377505"/>
              <a:gd name="connsiteX6" fmla="*/ 704793 w 2357424"/>
              <a:gd name="connsiteY6" fmla="*/ 50334 h 377505"/>
              <a:gd name="connsiteX7" fmla="*/ 578958 w 2357424"/>
              <a:gd name="connsiteY7" fmla="*/ 58723 h 377505"/>
              <a:gd name="connsiteX8" fmla="*/ 503457 w 2357424"/>
              <a:gd name="connsiteY8" fmla="*/ 75501 h 377505"/>
              <a:gd name="connsiteX9" fmla="*/ 453123 w 2357424"/>
              <a:gd name="connsiteY9" fmla="*/ 92279 h 377505"/>
              <a:gd name="connsiteX10" fmla="*/ 427956 w 2357424"/>
              <a:gd name="connsiteY10" fmla="*/ 109057 h 377505"/>
              <a:gd name="connsiteX11" fmla="*/ 386011 w 2357424"/>
              <a:gd name="connsiteY11" fmla="*/ 117446 h 377505"/>
              <a:gd name="connsiteX12" fmla="*/ 335677 w 2357424"/>
              <a:gd name="connsiteY12" fmla="*/ 151002 h 377505"/>
              <a:gd name="connsiteX13" fmla="*/ 310510 w 2357424"/>
              <a:gd name="connsiteY13" fmla="*/ 167780 h 377505"/>
              <a:gd name="connsiteX14" fmla="*/ 285343 w 2357424"/>
              <a:gd name="connsiteY14" fmla="*/ 176169 h 377505"/>
              <a:gd name="connsiteX15" fmla="*/ 235010 w 2357424"/>
              <a:gd name="connsiteY15" fmla="*/ 209725 h 377505"/>
              <a:gd name="connsiteX16" fmla="*/ 209843 w 2357424"/>
              <a:gd name="connsiteY16" fmla="*/ 234892 h 377505"/>
              <a:gd name="connsiteX17" fmla="*/ 184676 w 2357424"/>
              <a:gd name="connsiteY17" fmla="*/ 243281 h 377505"/>
              <a:gd name="connsiteX18" fmla="*/ 134342 w 2357424"/>
              <a:gd name="connsiteY18" fmla="*/ 276837 h 377505"/>
              <a:gd name="connsiteX19" fmla="*/ 109175 w 2357424"/>
              <a:gd name="connsiteY19" fmla="*/ 293615 h 377505"/>
              <a:gd name="connsiteX20" fmla="*/ 58841 w 2357424"/>
              <a:gd name="connsiteY20" fmla="*/ 310393 h 377505"/>
              <a:gd name="connsiteX21" fmla="*/ 33674 w 2357424"/>
              <a:gd name="connsiteY21" fmla="*/ 318782 h 377505"/>
              <a:gd name="connsiteX22" fmla="*/ 8507 w 2357424"/>
              <a:gd name="connsiteY22" fmla="*/ 335560 h 377505"/>
              <a:gd name="connsiteX23" fmla="*/ 118 w 2357424"/>
              <a:gd name="connsiteY23" fmla="*/ 377505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57424" h="377505">
                <a:moveTo>
                  <a:pt x="2357424" y="0"/>
                </a:moveTo>
                <a:cubicBezTo>
                  <a:pt x="2349035" y="13982"/>
                  <a:pt x="2346013" y="33191"/>
                  <a:pt x="2332257" y="41945"/>
                </a:cubicBezTo>
                <a:cubicBezTo>
                  <a:pt x="2312803" y="54325"/>
                  <a:pt x="2265145" y="58723"/>
                  <a:pt x="2265145" y="58723"/>
                </a:cubicBezTo>
                <a:lnTo>
                  <a:pt x="1870863" y="50334"/>
                </a:lnTo>
                <a:lnTo>
                  <a:pt x="1367523" y="33556"/>
                </a:lnTo>
                <a:lnTo>
                  <a:pt x="738349" y="41945"/>
                </a:lnTo>
                <a:cubicBezTo>
                  <a:pt x="726823" y="42237"/>
                  <a:pt x="716259" y="49127"/>
                  <a:pt x="704793" y="50334"/>
                </a:cubicBezTo>
                <a:cubicBezTo>
                  <a:pt x="662986" y="54735"/>
                  <a:pt x="620903" y="55927"/>
                  <a:pt x="578958" y="58723"/>
                </a:cubicBezTo>
                <a:cubicBezTo>
                  <a:pt x="506952" y="82725"/>
                  <a:pt x="621570" y="45973"/>
                  <a:pt x="503457" y="75501"/>
                </a:cubicBezTo>
                <a:cubicBezTo>
                  <a:pt x="486299" y="79790"/>
                  <a:pt x="467838" y="82469"/>
                  <a:pt x="453123" y="92279"/>
                </a:cubicBezTo>
                <a:cubicBezTo>
                  <a:pt x="444734" y="97872"/>
                  <a:pt x="437396" y="105517"/>
                  <a:pt x="427956" y="109057"/>
                </a:cubicBezTo>
                <a:cubicBezTo>
                  <a:pt x="414605" y="114064"/>
                  <a:pt x="399993" y="114650"/>
                  <a:pt x="386011" y="117446"/>
                </a:cubicBezTo>
                <a:lnTo>
                  <a:pt x="335677" y="151002"/>
                </a:lnTo>
                <a:cubicBezTo>
                  <a:pt x="327288" y="156595"/>
                  <a:pt x="320075" y="164592"/>
                  <a:pt x="310510" y="167780"/>
                </a:cubicBezTo>
                <a:cubicBezTo>
                  <a:pt x="302121" y="170576"/>
                  <a:pt x="293073" y="171875"/>
                  <a:pt x="285343" y="176169"/>
                </a:cubicBezTo>
                <a:cubicBezTo>
                  <a:pt x="267716" y="185962"/>
                  <a:pt x="249268" y="195467"/>
                  <a:pt x="235010" y="209725"/>
                </a:cubicBezTo>
                <a:cubicBezTo>
                  <a:pt x="226621" y="218114"/>
                  <a:pt x="219714" y="228311"/>
                  <a:pt x="209843" y="234892"/>
                </a:cubicBezTo>
                <a:cubicBezTo>
                  <a:pt x="202485" y="239797"/>
                  <a:pt x="192406" y="238987"/>
                  <a:pt x="184676" y="243281"/>
                </a:cubicBezTo>
                <a:cubicBezTo>
                  <a:pt x="167049" y="253074"/>
                  <a:pt x="151120" y="265652"/>
                  <a:pt x="134342" y="276837"/>
                </a:cubicBezTo>
                <a:cubicBezTo>
                  <a:pt x="125953" y="282430"/>
                  <a:pt x="118740" y="290427"/>
                  <a:pt x="109175" y="293615"/>
                </a:cubicBezTo>
                <a:lnTo>
                  <a:pt x="58841" y="310393"/>
                </a:lnTo>
                <a:cubicBezTo>
                  <a:pt x="50452" y="313189"/>
                  <a:pt x="41032" y="313877"/>
                  <a:pt x="33674" y="318782"/>
                </a:cubicBezTo>
                <a:lnTo>
                  <a:pt x="8507" y="335560"/>
                </a:lnTo>
                <a:cubicBezTo>
                  <a:pt x="-1651" y="366033"/>
                  <a:pt x="118" y="351884"/>
                  <a:pt x="118" y="377505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853E0B8-571F-4D06-9002-37794FC2711C}"/>
              </a:ext>
            </a:extLst>
          </p:cNvPr>
          <p:cNvSpPr/>
          <p:nvPr/>
        </p:nvSpPr>
        <p:spPr>
          <a:xfrm>
            <a:off x="1711354" y="2080469"/>
            <a:ext cx="344254" cy="771788"/>
          </a:xfrm>
          <a:custGeom>
            <a:avLst/>
            <a:gdLst>
              <a:gd name="connsiteX0" fmla="*/ 0 w 344254"/>
              <a:gd name="connsiteY0" fmla="*/ 771788 h 771788"/>
              <a:gd name="connsiteX1" fmla="*/ 16778 w 344254"/>
              <a:gd name="connsiteY1" fmla="*/ 520118 h 771788"/>
              <a:gd name="connsiteX2" fmla="*/ 25167 w 344254"/>
              <a:gd name="connsiteY2" fmla="*/ 494951 h 771788"/>
              <a:gd name="connsiteX3" fmla="*/ 58723 w 344254"/>
              <a:gd name="connsiteY3" fmla="*/ 444617 h 771788"/>
              <a:gd name="connsiteX4" fmla="*/ 75501 w 344254"/>
              <a:gd name="connsiteY4" fmla="*/ 419450 h 771788"/>
              <a:gd name="connsiteX5" fmla="*/ 151002 w 344254"/>
              <a:gd name="connsiteY5" fmla="*/ 369116 h 771788"/>
              <a:gd name="connsiteX6" fmla="*/ 176169 w 344254"/>
              <a:gd name="connsiteY6" fmla="*/ 352338 h 771788"/>
              <a:gd name="connsiteX7" fmla="*/ 201336 w 344254"/>
              <a:gd name="connsiteY7" fmla="*/ 343949 h 771788"/>
              <a:gd name="connsiteX8" fmla="*/ 251670 w 344254"/>
              <a:gd name="connsiteY8" fmla="*/ 310393 h 771788"/>
              <a:gd name="connsiteX9" fmla="*/ 285226 w 344254"/>
              <a:gd name="connsiteY9" fmla="*/ 260059 h 771788"/>
              <a:gd name="connsiteX10" fmla="*/ 302004 w 344254"/>
              <a:gd name="connsiteY10" fmla="*/ 234892 h 771788"/>
              <a:gd name="connsiteX11" fmla="*/ 318782 w 344254"/>
              <a:gd name="connsiteY11" fmla="*/ 184558 h 771788"/>
              <a:gd name="connsiteX12" fmla="*/ 327171 w 344254"/>
              <a:gd name="connsiteY12" fmla="*/ 159391 h 771788"/>
              <a:gd name="connsiteX13" fmla="*/ 335560 w 344254"/>
              <a:gd name="connsiteY13" fmla="*/ 134224 h 771788"/>
              <a:gd name="connsiteX14" fmla="*/ 343949 w 344254"/>
              <a:gd name="connsiteY14" fmla="*/ 0 h 77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254" h="771788">
                <a:moveTo>
                  <a:pt x="0" y="771788"/>
                </a:moveTo>
                <a:cubicBezTo>
                  <a:pt x="3793" y="676971"/>
                  <a:pt x="-4279" y="604347"/>
                  <a:pt x="16778" y="520118"/>
                </a:cubicBezTo>
                <a:cubicBezTo>
                  <a:pt x="18923" y="511539"/>
                  <a:pt x="20873" y="502681"/>
                  <a:pt x="25167" y="494951"/>
                </a:cubicBezTo>
                <a:cubicBezTo>
                  <a:pt x="34960" y="477324"/>
                  <a:pt x="47538" y="461395"/>
                  <a:pt x="58723" y="444617"/>
                </a:cubicBezTo>
                <a:cubicBezTo>
                  <a:pt x="64316" y="436228"/>
                  <a:pt x="67112" y="425043"/>
                  <a:pt x="75501" y="419450"/>
                </a:cubicBezTo>
                <a:lnTo>
                  <a:pt x="151002" y="369116"/>
                </a:lnTo>
                <a:cubicBezTo>
                  <a:pt x="159391" y="363523"/>
                  <a:pt x="166604" y="355526"/>
                  <a:pt x="176169" y="352338"/>
                </a:cubicBezTo>
                <a:cubicBezTo>
                  <a:pt x="184558" y="349542"/>
                  <a:pt x="193606" y="348243"/>
                  <a:pt x="201336" y="343949"/>
                </a:cubicBezTo>
                <a:cubicBezTo>
                  <a:pt x="218963" y="334156"/>
                  <a:pt x="251670" y="310393"/>
                  <a:pt x="251670" y="310393"/>
                </a:cubicBezTo>
                <a:lnTo>
                  <a:pt x="285226" y="260059"/>
                </a:lnTo>
                <a:cubicBezTo>
                  <a:pt x="290819" y="251670"/>
                  <a:pt x="298816" y="244457"/>
                  <a:pt x="302004" y="234892"/>
                </a:cubicBezTo>
                <a:lnTo>
                  <a:pt x="318782" y="184558"/>
                </a:lnTo>
                <a:lnTo>
                  <a:pt x="327171" y="159391"/>
                </a:lnTo>
                <a:lnTo>
                  <a:pt x="335560" y="134224"/>
                </a:lnTo>
                <a:cubicBezTo>
                  <a:pt x="346724" y="44914"/>
                  <a:pt x="343949" y="89657"/>
                  <a:pt x="343949" y="0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27A4889-4944-4B84-99F1-28BA11B28887}"/>
              </a:ext>
            </a:extLst>
          </p:cNvPr>
          <p:cNvSpPr/>
          <p:nvPr/>
        </p:nvSpPr>
        <p:spPr>
          <a:xfrm>
            <a:off x="1839813" y="2060883"/>
            <a:ext cx="446731" cy="1582748"/>
          </a:xfrm>
          <a:custGeom>
            <a:avLst/>
            <a:gdLst>
              <a:gd name="connsiteX0" fmla="*/ 0 w 446731"/>
              <a:gd name="connsiteY0" fmla="*/ 1518408 h 1518408"/>
              <a:gd name="connsiteX1" fmla="*/ 8389 w 446731"/>
              <a:gd name="connsiteY1" fmla="*/ 1476463 h 1518408"/>
              <a:gd name="connsiteX2" fmla="*/ 41945 w 446731"/>
              <a:gd name="connsiteY2" fmla="*/ 1426129 h 1518408"/>
              <a:gd name="connsiteX3" fmla="*/ 58723 w 446731"/>
              <a:gd name="connsiteY3" fmla="*/ 1400962 h 1518408"/>
              <a:gd name="connsiteX4" fmla="*/ 83890 w 446731"/>
              <a:gd name="connsiteY4" fmla="*/ 1350628 h 1518408"/>
              <a:gd name="connsiteX5" fmla="*/ 92279 w 446731"/>
              <a:gd name="connsiteY5" fmla="*/ 1325461 h 1518408"/>
              <a:gd name="connsiteX6" fmla="*/ 125835 w 446731"/>
              <a:gd name="connsiteY6" fmla="*/ 1275127 h 1518408"/>
              <a:gd name="connsiteX7" fmla="*/ 209725 w 446731"/>
              <a:gd name="connsiteY7" fmla="*/ 1149292 h 1518408"/>
              <a:gd name="connsiteX8" fmla="*/ 243281 w 446731"/>
              <a:gd name="connsiteY8" fmla="*/ 1098958 h 1518408"/>
              <a:gd name="connsiteX9" fmla="*/ 260059 w 446731"/>
              <a:gd name="connsiteY9" fmla="*/ 1073791 h 1518408"/>
              <a:gd name="connsiteX10" fmla="*/ 293615 w 446731"/>
              <a:gd name="connsiteY10" fmla="*/ 1023457 h 1518408"/>
              <a:gd name="connsiteX11" fmla="*/ 318782 w 446731"/>
              <a:gd name="connsiteY11" fmla="*/ 939567 h 1518408"/>
              <a:gd name="connsiteX12" fmla="*/ 327171 w 446731"/>
              <a:gd name="connsiteY12" fmla="*/ 914400 h 1518408"/>
              <a:gd name="connsiteX13" fmla="*/ 335560 w 446731"/>
              <a:gd name="connsiteY13" fmla="*/ 889233 h 1518408"/>
              <a:gd name="connsiteX14" fmla="*/ 352338 w 446731"/>
              <a:gd name="connsiteY14" fmla="*/ 864066 h 1518408"/>
              <a:gd name="connsiteX15" fmla="*/ 360727 w 446731"/>
              <a:gd name="connsiteY15" fmla="*/ 838900 h 1518408"/>
              <a:gd name="connsiteX16" fmla="*/ 377505 w 446731"/>
              <a:gd name="connsiteY16" fmla="*/ 805344 h 1518408"/>
              <a:gd name="connsiteX17" fmla="*/ 385894 w 446731"/>
              <a:gd name="connsiteY17" fmla="*/ 763399 h 1518408"/>
              <a:gd name="connsiteX18" fmla="*/ 394283 w 446731"/>
              <a:gd name="connsiteY18" fmla="*/ 738232 h 1518408"/>
              <a:gd name="connsiteX19" fmla="*/ 402672 w 446731"/>
              <a:gd name="connsiteY19" fmla="*/ 696287 h 1518408"/>
              <a:gd name="connsiteX20" fmla="*/ 411061 w 446731"/>
              <a:gd name="connsiteY20" fmla="*/ 671120 h 1518408"/>
              <a:gd name="connsiteX21" fmla="*/ 427839 w 446731"/>
              <a:gd name="connsiteY21" fmla="*/ 578841 h 1518408"/>
              <a:gd name="connsiteX22" fmla="*/ 436228 w 446731"/>
              <a:gd name="connsiteY22" fmla="*/ 545285 h 1518408"/>
              <a:gd name="connsiteX23" fmla="*/ 436228 w 446731"/>
              <a:gd name="connsiteY23" fmla="*/ 209725 h 1518408"/>
              <a:gd name="connsiteX24" fmla="*/ 427839 w 446731"/>
              <a:gd name="connsiteY24" fmla="*/ 184558 h 1518408"/>
              <a:gd name="connsiteX25" fmla="*/ 419450 w 446731"/>
              <a:gd name="connsiteY25" fmla="*/ 151002 h 1518408"/>
              <a:gd name="connsiteX26" fmla="*/ 394283 w 446731"/>
              <a:gd name="connsiteY26" fmla="*/ 58723 h 1518408"/>
              <a:gd name="connsiteX27" fmla="*/ 385894 w 446731"/>
              <a:gd name="connsiteY27" fmla="*/ 33556 h 1518408"/>
              <a:gd name="connsiteX28" fmla="*/ 369116 w 446731"/>
              <a:gd name="connsiteY28" fmla="*/ 0 h 151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6731" h="1518408">
                <a:moveTo>
                  <a:pt x="0" y="1518408"/>
                </a:moveTo>
                <a:cubicBezTo>
                  <a:pt x="2796" y="1504426"/>
                  <a:pt x="2489" y="1489444"/>
                  <a:pt x="8389" y="1476463"/>
                </a:cubicBezTo>
                <a:cubicBezTo>
                  <a:pt x="16733" y="1458106"/>
                  <a:pt x="30760" y="1442907"/>
                  <a:pt x="41945" y="1426129"/>
                </a:cubicBezTo>
                <a:cubicBezTo>
                  <a:pt x="47538" y="1417740"/>
                  <a:pt x="55535" y="1410527"/>
                  <a:pt x="58723" y="1400962"/>
                </a:cubicBezTo>
                <a:cubicBezTo>
                  <a:pt x="79809" y="1337704"/>
                  <a:pt x="51365" y="1415677"/>
                  <a:pt x="83890" y="1350628"/>
                </a:cubicBezTo>
                <a:cubicBezTo>
                  <a:pt x="87845" y="1342719"/>
                  <a:pt x="87985" y="1333191"/>
                  <a:pt x="92279" y="1325461"/>
                </a:cubicBezTo>
                <a:cubicBezTo>
                  <a:pt x="102072" y="1307834"/>
                  <a:pt x="114650" y="1291905"/>
                  <a:pt x="125835" y="1275127"/>
                </a:cubicBezTo>
                <a:lnTo>
                  <a:pt x="209725" y="1149292"/>
                </a:lnTo>
                <a:lnTo>
                  <a:pt x="243281" y="1098958"/>
                </a:lnTo>
                <a:cubicBezTo>
                  <a:pt x="248874" y="1090569"/>
                  <a:pt x="256871" y="1083356"/>
                  <a:pt x="260059" y="1073791"/>
                </a:cubicBezTo>
                <a:cubicBezTo>
                  <a:pt x="272200" y="1037369"/>
                  <a:pt x="262195" y="1054877"/>
                  <a:pt x="293615" y="1023457"/>
                </a:cubicBezTo>
                <a:cubicBezTo>
                  <a:pt x="306293" y="972743"/>
                  <a:pt x="298358" y="1000839"/>
                  <a:pt x="318782" y="939567"/>
                </a:cubicBezTo>
                <a:lnTo>
                  <a:pt x="327171" y="914400"/>
                </a:lnTo>
                <a:cubicBezTo>
                  <a:pt x="329967" y="906011"/>
                  <a:pt x="330655" y="896591"/>
                  <a:pt x="335560" y="889233"/>
                </a:cubicBezTo>
                <a:cubicBezTo>
                  <a:pt x="341153" y="880844"/>
                  <a:pt x="347829" y="873084"/>
                  <a:pt x="352338" y="864066"/>
                </a:cubicBezTo>
                <a:cubicBezTo>
                  <a:pt x="356293" y="856157"/>
                  <a:pt x="357244" y="847027"/>
                  <a:pt x="360727" y="838900"/>
                </a:cubicBezTo>
                <a:cubicBezTo>
                  <a:pt x="365653" y="827406"/>
                  <a:pt x="371912" y="816529"/>
                  <a:pt x="377505" y="805344"/>
                </a:cubicBezTo>
                <a:cubicBezTo>
                  <a:pt x="380301" y="791362"/>
                  <a:pt x="382436" y="777232"/>
                  <a:pt x="385894" y="763399"/>
                </a:cubicBezTo>
                <a:cubicBezTo>
                  <a:pt x="388039" y="754820"/>
                  <a:pt x="392138" y="746811"/>
                  <a:pt x="394283" y="738232"/>
                </a:cubicBezTo>
                <a:cubicBezTo>
                  <a:pt x="397741" y="724399"/>
                  <a:pt x="399214" y="710120"/>
                  <a:pt x="402672" y="696287"/>
                </a:cubicBezTo>
                <a:cubicBezTo>
                  <a:pt x="404817" y="687708"/>
                  <a:pt x="408916" y="679699"/>
                  <a:pt x="411061" y="671120"/>
                </a:cubicBezTo>
                <a:cubicBezTo>
                  <a:pt x="420058" y="635131"/>
                  <a:pt x="420360" y="616238"/>
                  <a:pt x="427839" y="578841"/>
                </a:cubicBezTo>
                <a:cubicBezTo>
                  <a:pt x="430100" y="567535"/>
                  <a:pt x="433432" y="556470"/>
                  <a:pt x="436228" y="545285"/>
                </a:cubicBezTo>
                <a:cubicBezTo>
                  <a:pt x="450231" y="391256"/>
                  <a:pt x="450233" y="433806"/>
                  <a:pt x="436228" y="209725"/>
                </a:cubicBezTo>
                <a:cubicBezTo>
                  <a:pt x="435676" y="200899"/>
                  <a:pt x="430268" y="193061"/>
                  <a:pt x="427839" y="184558"/>
                </a:cubicBezTo>
                <a:cubicBezTo>
                  <a:pt x="424672" y="173472"/>
                  <a:pt x="421951" y="162257"/>
                  <a:pt x="419450" y="151002"/>
                </a:cubicBezTo>
                <a:cubicBezTo>
                  <a:pt x="403640" y="79857"/>
                  <a:pt x="420472" y="137291"/>
                  <a:pt x="394283" y="58723"/>
                </a:cubicBezTo>
                <a:cubicBezTo>
                  <a:pt x="391487" y="50334"/>
                  <a:pt x="390799" y="40914"/>
                  <a:pt x="385894" y="33556"/>
                </a:cubicBezTo>
                <a:cubicBezTo>
                  <a:pt x="367565" y="6062"/>
                  <a:pt x="369116" y="18471"/>
                  <a:pt x="369116" y="0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1A3DDD2-4222-47F1-BB63-11F707B25BD8}"/>
              </a:ext>
            </a:extLst>
          </p:cNvPr>
          <p:cNvSpPr/>
          <p:nvPr/>
        </p:nvSpPr>
        <p:spPr>
          <a:xfrm>
            <a:off x="2366414" y="2040146"/>
            <a:ext cx="1166854" cy="756889"/>
          </a:xfrm>
          <a:custGeom>
            <a:avLst/>
            <a:gdLst>
              <a:gd name="connsiteX0" fmla="*/ 1166831 w 1166831"/>
              <a:gd name="connsiteY0" fmla="*/ 763398 h 763398"/>
              <a:gd name="connsiteX1" fmla="*/ 1150053 w 1166831"/>
              <a:gd name="connsiteY1" fmla="*/ 679508 h 763398"/>
              <a:gd name="connsiteX2" fmla="*/ 1133275 w 1166831"/>
              <a:gd name="connsiteY2" fmla="*/ 612396 h 763398"/>
              <a:gd name="connsiteX3" fmla="*/ 1099720 w 1166831"/>
              <a:gd name="connsiteY3" fmla="*/ 553673 h 763398"/>
              <a:gd name="connsiteX4" fmla="*/ 1057775 w 1166831"/>
              <a:gd name="connsiteY4" fmla="*/ 494950 h 763398"/>
              <a:gd name="connsiteX5" fmla="*/ 1007441 w 1166831"/>
              <a:gd name="connsiteY5" fmla="*/ 453005 h 763398"/>
              <a:gd name="connsiteX6" fmla="*/ 931940 w 1166831"/>
              <a:gd name="connsiteY6" fmla="*/ 394282 h 763398"/>
              <a:gd name="connsiteX7" fmla="*/ 906773 w 1166831"/>
              <a:gd name="connsiteY7" fmla="*/ 377504 h 763398"/>
              <a:gd name="connsiteX8" fmla="*/ 848050 w 1166831"/>
              <a:gd name="connsiteY8" fmla="*/ 352337 h 763398"/>
              <a:gd name="connsiteX9" fmla="*/ 822883 w 1166831"/>
              <a:gd name="connsiteY9" fmla="*/ 335559 h 763398"/>
              <a:gd name="connsiteX10" fmla="*/ 797716 w 1166831"/>
              <a:gd name="connsiteY10" fmla="*/ 327170 h 763398"/>
              <a:gd name="connsiteX11" fmla="*/ 764160 w 1166831"/>
              <a:gd name="connsiteY11" fmla="*/ 310392 h 763398"/>
              <a:gd name="connsiteX12" fmla="*/ 705437 w 1166831"/>
              <a:gd name="connsiteY12" fmla="*/ 293614 h 763398"/>
              <a:gd name="connsiteX13" fmla="*/ 646714 w 1166831"/>
              <a:gd name="connsiteY13" fmla="*/ 268447 h 763398"/>
              <a:gd name="connsiteX14" fmla="*/ 579602 w 1166831"/>
              <a:gd name="connsiteY14" fmla="*/ 234891 h 763398"/>
              <a:gd name="connsiteX15" fmla="*/ 554435 w 1166831"/>
              <a:gd name="connsiteY15" fmla="*/ 226502 h 763398"/>
              <a:gd name="connsiteX16" fmla="*/ 520879 w 1166831"/>
              <a:gd name="connsiteY16" fmla="*/ 209724 h 763398"/>
              <a:gd name="connsiteX17" fmla="*/ 478934 w 1166831"/>
              <a:gd name="connsiteY17" fmla="*/ 201335 h 763398"/>
              <a:gd name="connsiteX18" fmla="*/ 411822 w 1166831"/>
              <a:gd name="connsiteY18" fmla="*/ 184557 h 763398"/>
              <a:gd name="connsiteX19" fmla="*/ 386655 w 1166831"/>
              <a:gd name="connsiteY19" fmla="*/ 176168 h 763398"/>
              <a:gd name="connsiteX20" fmla="*/ 344710 w 1166831"/>
              <a:gd name="connsiteY20" fmla="*/ 167779 h 763398"/>
              <a:gd name="connsiteX21" fmla="*/ 277598 w 1166831"/>
              <a:gd name="connsiteY21" fmla="*/ 151001 h 763398"/>
              <a:gd name="connsiteX22" fmla="*/ 252431 w 1166831"/>
              <a:gd name="connsiteY22" fmla="*/ 142612 h 763398"/>
              <a:gd name="connsiteX23" fmla="*/ 218875 w 1166831"/>
              <a:gd name="connsiteY23" fmla="*/ 134223 h 763398"/>
              <a:gd name="connsiteX24" fmla="*/ 168542 w 1166831"/>
              <a:gd name="connsiteY24" fmla="*/ 117445 h 763398"/>
              <a:gd name="connsiteX25" fmla="*/ 143375 w 1166831"/>
              <a:gd name="connsiteY25" fmla="*/ 109056 h 763398"/>
              <a:gd name="connsiteX26" fmla="*/ 118208 w 1166831"/>
              <a:gd name="connsiteY26" fmla="*/ 100667 h 763398"/>
              <a:gd name="connsiteX27" fmla="*/ 93041 w 1166831"/>
              <a:gd name="connsiteY27" fmla="*/ 92278 h 763398"/>
              <a:gd name="connsiteX28" fmla="*/ 67874 w 1166831"/>
              <a:gd name="connsiteY28" fmla="*/ 75500 h 763398"/>
              <a:gd name="connsiteX29" fmla="*/ 17540 w 1166831"/>
              <a:gd name="connsiteY29" fmla="*/ 58722 h 763398"/>
              <a:gd name="connsiteX30" fmla="*/ 762 w 1166831"/>
              <a:gd name="connsiteY30" fmla="*/ 0 h 76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66831" h="763398">
                <a:moveTo>
                  <a:pt x="1166831" y="763398"/>
                </a:moveTo>
                <a:cubicBezTo>
                  <a:pt x="1150643" y="650085"/>
                  <a:pt x="1167623" y="743932"/>
                  <a:pt x="1150053" y="679508"/>
                </a:cubicBezTo>
                <a:cubicBezTo>
                  <a:pt x="1143986" y="657261"/>
                  <a:pt x="1146065" y="631583"/>
                  <a:pt x="1133275" y="612396"/>
                </a:cubicBezTo>
                <a:cubicBezTo>
                  <a:pt x="1092394" y="551070"/>
                  <a:pt x="1142301" y="628190"/>
                  <a:pt x="1099720" y="553673"/>
                </a:cubicBezTo>
                <a:cubicBezTo>
                  <a:pt x="1092132" y="540395"/>
                  <a:pt x="1065492" y="503953"/>
                  <a:pt x="1057775" y="494950"/>
                </a:cubicBezTo>
                <a:cubicBezTo>
                  <a:pt x="1021012" y="452060"/>
                  <a:pt x="1046275" y="485367"/>
                  <a:pt x="1007441" y="453005"/>
                </a:cubicBezTo>
                <a:cubicBezTo>
                  <a:pt x="928590" y="387296"/>
                  <a:pt x="1059156" y="479093"/>
                  <a:pt x="931940" y="394282"/>
                </a:cubicBezTo>
                <a:cubicBezTo>
                  <a:pt x="923551" y="388689"/>
                  <a:pt x="916338" y="380692"/>
                  <a:pt x="906773" y="377504"/>
                </a:cubicBezTo>
                <a:cubicBezTo>
                  <a:pt x="878538" y="368092"/>
                  <a:pt x="877076" y="368923"/>
                  <a:pt x="848050" y="352337"/>
                </a:cubicBezTo>
                <a:cubicBezTo>
                  <a:pt x="839296" y="347335"/>
                  <a:pt x="831901" y="340068"/>
                  <a:pt x="822883" y="335559"/>
                </a:cubicBezTo>
                <a:cubicBezTo>
                  <a:pt x="814974" y="331604"/>
                  <a:pt x="805844" y="330653"/>
                  <a:pt x="797716" y="327170"/>
                </a:cubicBezTo>
                <a:cubicBezTo>
                  <a:pt x="786222" y="322244"/>
                  <a:pt x="775654" y="315318"/>
                  <a:pt x="764160" y="310392"/>
                </a:cubicBezTo>
                <a:cubicBezTo>
                  <a:pt x="747311" y="303171"/>
                  <a:pt x="722465" y="297871"/>
                  <a:pt x="705437" y="293614"/>
                </a:cubicBezTo>
                <a:cubicBezTo>
                  <a:pt x="645412" y="253597"/>
                  <a:pt x="718943" y="298542"/>
                  <a:pt x="646714" y="268447"/>
                </a:cubicBezTo>
                <a:cubicBezTo>
                  <a:pt x="623627" y="258827"/>
                  <a:pt x="603330" y="242800"/>
                  <a:pt x="579602" y="234891"/>
                </a:cubicBezTo>
                <a:cubicBezTo>
                  <a:pt x="571213" y="232095"/>
                  <a:pt x="562563" y="229985"/>
                  <a:pt x="554435" y="226502"/>
                </a:cubicBezTo>
                <a:cubicBezTo>
                  <a:pt x="542941" y="221576"/>
                  <a:pt x="532743" y="213679"/>
                  <a:pt x="520879" y="209724"/>
                </a:cubicBezTo>
                <a:cubicBezTo>
                  <a:pt x="507352" y="205215"/>
                  <a:pt x="492827" y="204541"/>
                  <a:pt x="478934" y="201335"/>
                </a:cubicBezTo>
                <a:cubicBezTo>
                  <a:pt x="456465" y="196150"/>
                  <a:pt x="433698" y="191849"/>
                  <a:pt x="411822" y="184557"/>
                </a:cubicBezTo>
                <a:cubicBezTo>
                  <a:pt x="403433" y="181761"/>
                  <a:pt x="395234" y="178313"/>
                  <a:pt x="386655" y="176168"/>
                </a:cubicBezTo>
                <a:cubicBezTo>
                  <a:pt x="372822" y="172710"/>
                  <a:pt x="358603" y="170985"/>
                  <a:pt x="344710" y="167779"/>
                </a:cubicBezTo>
                <a:cubicBezTo>
                  <a:pt x="322241" y="162594"/>
                  <a:pt x="299474" y="158293"/>
                  <a:pt x="277598" y="151001"/>
                </a:cubicBezTo>
                <a:cubicBezTo>
                  <a:pt x="269209" y="148205"/>
                  <a:pt x="260934" y="145041"/>
                  <a:pt x="252431" y="142612"/>
                </a:cubicBezTo>
                <a:cubicBezTo>
                  <a:pt x="241345" y="139445"/>
                  <a:pt x="229918" y="137536"/>
                  <a:pt x="218875" y="134223"/>
                </a:cubicBezTo>
                <a:cubicBezTo>
                  <a:pt x="201936" y="129141"/>
                  <a:pt x="185320" y="123038"/>
                  <a:pt x="168542" y="117445"/>
                </a:cubicBezTo>
                <a:lnTo>
                  <a:pt x="143375" y="109056"/>
                </a:lnTo>
                <a:lnTo>
                  <a:pt x="118208" y="100667"/>
                </a:lnTo>
                <a:cubicBezTo>
                  <a:pt x="109819" y="97871"/>
                  <a:pt x="100399" y="97183"/>
                  <a:pt x="93041" y="92278"/>
                </a:cubicBezTo>
                <a:cubicBezTo>
                  <a:pt x="84652" y="86685"/>
                  <a:pt x="77087" y="79595"/>
                  <a:pt x="67874" y="75500"/>
                </a:cubicBezTo>
                <a:cubicBezTo>
                  <a:pt x="51713" y="68317"/>
                  <a:pt x="17540" y="58722"/>
                  <a:pt x="17540" y="58722"/>
                </a:cubicBezTo>
                <a:cubicBezTo>
                  <a:pt x="-5442" y="24249"/>
                  <a:pt x="762" y="43637"/>
                  <a:pt x="762" y="0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615BD63D-217B-4139-942F-6B34B8601B27}"/>
              </a:ext>
            </a:extLst>
          </p:cNvPr>
          <p:cNvSpPr/>
          <p:nvPr/>
        </p:nvSpPr>
        <p:spPr>
          <a:xfrm>
            <a:off x="3195011" y="1367405"/>
            <a:ext cx="2112142" cy="1384184"/>
          </a:xfrm>
          <a:custGeom>
            <a:avLst/>
            <a:gdLst>
              <a:gd name="connsiteX0" fmla="*/ 2098443 w 2112142"/>
              <a:gd name="connsiteY0" fmla="*/ 0 h 1384184"/>
              <a:gd name="connsiteX1" fmla="*/ 2098443 w 2112142"/>
              <a:gd name="connsiteY1" fmla="*/ 377505 h 1384184"/>
              <a:gd name="connsiteX2" fmla="*/ 2073276 w 2112142"/>
              <a:gd name="connsiteY2" fmla="*/ 494951 h 1384184"/>
              <a:gd name="connsiteX3" fmla="*/ 2064887 w 2112142"/>
              <a:gd name="connsiteY3" fmla="*/ 528507 h 1384184"/>
              <a:gd name="connsiteX4" fmla="*/ 2056498 w 2112142"/>
              <a:gd name="connsiteY4" fmla="*/ 570452 h 1384184"/>
              <a:gd name="connsiteX5" fmla="*/ 2031331 w 2112142"/>
              <a:gd name="connsiteY5" fmla="*/ 645953 h 1384184"/>
              <a:gd name="connsiteX6" fmla="*/ 2022942 w 2112142"/>
              <a:gd name="connsiteY6" fmla="*/ 671120 h 1384184"/>
              <a:gd name="connsiteX7" fmla="*/ 2014553 w 2112142"/>
              <a:gd name="connsiteY7" fmla="*/ 704675 h 1384184"/>
              <a:gd name="connsiteX8" fmla="*/ 1997775 w 2112142"/>
              <a:gd name="connsiteY8" fmla="*/ 729842 h 1384184"/>
              <a:gd name="connsiteX9" fmla="*/ 1972608 w 2112142"/>
              <a:gd name="connsiteY9" fmla="*/ 780176 h 1384184"/>
              <a:gd name="connsiteX10" fmla="*/ 1897107 w 2112142"/>
              <a:gd name="connsiteY10" fmla="*/ 838899 h 1384184"/>
              <a:gd name="connsiteX11" fmla="*/ 1871940 w 2112142"/>
              <a:gd name="connsiteY11" fmla="*/ 855677 h 1384184"/>
              <a:gd name="connsiteX12" fmla="*/ 1788050 w 2112142"/>
              <a:gd name="connsiteY12" fmla="*/ 880844 h 1384184"/>
              <a:gd name="connsiteX13" fmla="*/ 1746105 w 2112142"/>
              <a:gd name="connsiteY13" fmla="*/ 889233 h 1384184"/>
              <a:gd name="connsiteX14" fmla="*/ 1108542 w 2112142"/>
              <a:gd name="connsiteY14" fmla="*/ 906011 h 1384184"/>
              <a:gd name="connsiteX15" fmla="*/ 445811 w 2112142"/>
              <a:gd name="connsiteY15" fmla="*/ 931178 h 1384184"/>
              <a:gd name="connsiteX16" fmla="*/ 412255 w 2112142"/>
              <a:gd name="connsiteY16" fmla="*/ 939567 h 1384184"/>
              <a:gd name="connsiteX17" fmla="*/ 278032 w 2112142"/>
              <a:gd name="connsiteY17" fmla="*/ 956345 h 1384184"/>
              <a:gd name="connsiteX18" fmla="*/ 227698 w 2112142"/>
              <a:gd name="connsiteY18" fmla="*/ 973123 h 1384184"/>
              <a:gd name="connsiteX19" fmla="*/ 177364 w 2112142"/>
              <a:gd name="connsiteY19" fmla="*/ 989901 h 1384184"/>
              <a:gd name="connsiteX20" fmla="*/ 127030 w 2112142"/>
              <a:gd name="connsiteY20" fmla="*/ 1006679 h 1384184"/>
              <a:gd name="connsiteX21" fmla="*/ 101863 w 2112142"/>
              <a:gd name="connsiteY21" fmla="*/ 1015068 h 1384184"/>
              <a:gd name="connsiteX22" fmla="*/ 51529 w 2112142"/>
              <a:gd name="connsiteY22" fmla="*/ 1048624 h 1384184"/>
              <a:gd name="connsiteX23" fmla="*/ 43140 w 2112142"/>
              <a:gd name="connsiteY23" fmla="*/ 1073791 h 1384184"/>
              <a:gd name="connsiteX24" fmla="*/ 26362 w 2112142"/>
              <a:gd name="connsiteY24" fmla="*/ 1098958 h 1384184"/>
              <a:gd name="connsiteX25" fmla="*/ 9584 w 2112142"/>
              <a:gd name="connsiteY25" fmla="*/ 1149292 h 1384184"/>
              <a:gd name="connsiteX26" fmla="*/ 1195 w 2112142"/>
              <a:gd name="connsiteY26" fmla="*/ 1384184 h 13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12142" h="1384184">
                <a:moveTo>
                  <a:pt x="2098443" y="0"/>
                </a:moveTo>
                <a:cubicBezTo>
                  <a:pt x="2121036" y="158152"/>
                  <a:pt x="2111807" y="70139"/>
                  <a:pt x="2098443" y="377505"/>
                </a:cubicBezTo>
                <a:cubicBezTo>
                  <a:pt x="2094611" y="465639"/>
                  <a:pt x="2091888" y="420505"/>
                  <a:pt x="2073276" y="494951"/>
                </a:cubicBezTo>
                <a:cubicBezTo>
                  <a:pt x="2070480" y="506136"/>
                  <a:pt x="2067388" y="517252"/>
                  <a:pt x="2064887" y="528507"/>
                </a:cubicBezTo>
                <a:cubicBezTo>
                  <a:pt x="2061794" y="542426"/>
                  <a:pt x="2060250" y="556696"/>
                  <a:pt x="2056498" y="570452"/>
                </a:cubicBezTo>
                <a:lnTo>
                  <a:pt x="2031331" y="645953"/>
                </a:lnTo>
                <a:cubicBezTo>
                  <a:pt x="2028535" y="654342"/>
                  <a:pt x="2025087" y="662541"/>
                  <a:pt x="2022942" y="671120"/>
                </a:cubicBezTo>
                <a:cubicBezTo>
                  <a:pt x="2020146" y="682305"/>
                  <a:pt x="2019095" y="694078"/>
                  <a:pt x="2014553" y="704675"/>
                </a:cubicBezTo>
                <a:cubicBezTo>
                  <a:pt x="2010581" y="713942"/>
                  <a:pt x="2002284" y="720824"/>
                  <a:pt x="1997775" y="729842"/>
                </a:cubicBezTo>
                <a:cubicBezTo>
                  <a:pt x="1978858" y="767677"/>
                  <a:pt x="2002660" y="744113"/>
                  <a:pt x="1972608" y="780176"/>
                </a:cubicBezTo>
                <a:cubicBezTo>
                  <a:pt x="1947967" y="809745"/>
                  <a:pt x="1932183" y="815515"/>
                  <a:pt x="1897107" y="838899"/>
                </a:cubicBezTo>
                <a:cubicBezTo>
                  <a:pt x="1888718" y="844492"/>
                  <a:pt x="1881505" y="852489"/>
                  <a:pt x="1871940" y="855677"/>
                </a:cubicBezTo>
                <a:cubicBezTo>
                  <a:pt x="1830116" y="869618"/>
                  <a:pt x="1826085" y="872392"/>
                  <a:pt x="1788050" y="880844"/>
                </a:cubicBezTo>
                <a:cubicBezTo>
                  <a:pt x="1774131" y="883937"/>
                  <a:pt x="1760354" y="888705"/>
                  <a:pt x="1746105" y="889233"/>
                </a:cubicBezTo>
                <a:cubicBezTo>
                  <a:pt x="1533656" y="897101"/>
                  <a:pt x="1108542" y="906011"/>
                  <a:pt x="1108542" y="906011"/>
                </a:cubicBezTo>
                <a:cubicBezTo>
                  <a:pt x="872952" y="1000247"/>
                  <a:pt x="1102253" y="914346"/>
                  <a:pt x="445811" y="931178"/>
                </a:cubicBezTo>
                <a:cubicBezTo>
                  <a:pt x="434285" y="931474"/>
                  <a:pt x="423669" y="937936"/>
                  <a:pt x="412255" y="939567"/>
                </a:cubicBezTo>
                <a:cubicBezTo>
                  <a:pt x="371415" y="945401"/>
                  <a:pt x="319786" y="945906"/>
                  <a:pt x="278032" y="956345"/>
                </a:cubicBezTo>
                <a:cubicBezTo>
                  <a:pt x="260874" y="960634"/>
                  <a:pt x="244476" y="967530"/>
                  <a:pt x="227698" y="973123"/>
                </a:cubicBezTo>
                <a:lnTo>
                  <a:pt x="177364" y="989901"/>
                </a:lnTo>
                <a:lnTo>
                  <a:pt x="127030" y="1006679"/>
                </a:lnTo>
                <a:cubicBezTo>
                  <a:pt x="118641" y="1009475"/>
                  <a:pt x="109221" y="1010163"/>
                  <a:pt x="101863" y="1015068"/>
                </a:cubicBezTo>
                <a:lnTo>
                  <a:pt x="51529" y="1048624"/>
                </a:lnTo>
                <a:cubicBezTo>
                  <a:pt x="48733" y="1057013"/>
                  <a:pt x="47095" y="1065882"/>
                  <a:pt x="43140" y="1073791"/>
                </a:cubicBezTo>
                <a:cubicBezTo>
                  <a:pt x="38631" y="1082809"/>
                  <a:pt x="30457" y="1089745"/>
                  <a:pt x="26362" y="1098958"/>
                </a:cubicBezTo>
                <a:cubicBezTo>
                  <a:pt x="19179" y="1115119"/>
                  <a:pt x="9584" y="1149292"/>
                  <a:pt x="9584" y="1149292"/>
                </a:cubicBezTo>
                <a:cubicBezTo>
                  <a:pt x="-4672" y="1277598"/>
                  <a:pt x="1195" y="1199471"/>
                  <a:pt x="1195" y="138418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66ED1A84-8C42-4E5B-9615-208F05108DB5}"/>
              </a:ext>
            </a:extLst>
          </p:cNvPr>
          <p:cNvSpPr/>
          <p:nvPr/>
        </p:nvSpPr>
        <p:spPr>
          <a:xfrm>
            <a:off x="2920457" y="2340528"/>
            <a:ext cx="2389775" cy="402672"/>
          </a:xfrm>
          <a:custGeom>
            <a:avLst/>
            <a:gdLst>
              <a:gd name="connsiteX0" fmla="*/ 1988205 w 1988205"/>
              <a:gd name="connsiteY0" fmla="*/ 0 h 402672"/>
              <a:gd name="connsiteX1" fmla="*/ 1879148 w 1988205"/>
              <a:gd name="connsiteY1" fmla="*/ 16778 h 402672"/>
              <a:gd name="connsiteX2" fmla="*/ 1736535 w 1988205"/>
              <a:gd name="connsiteY2" fmla="*/ 33556 h 402672"/>
              <a:gd name="connsiteX3" fmla="*/ 1367419 w 1988205"/>
              <a:gd name="connsiteY3" fmla="*/ 41945 h 402672"/>
              <a:gd name="connsiteX4" fmla="*/ 1275140 w 1988205"/>
              <a:gd name="connsiteY4" fmla="*/ 58723 h 402672"/>
              <a:gd name="connsiteX5" fmla="*/ 1216417 w 1988205"/>
              <a:gd name="connsiteY5" fmla="*/ 67112 h 402672"/>
              <a:gd name="connsiteX6" fmla="*/ 1015082 w 1988205"/>
              <a:gd name="connsiteY6" fmla="*/ 83890 h 402672"/>
              <a:gd name="connsiteX7" fmla="*/ 956359 w 1988205"/>
              <a:gd name="connsiteY7" fmla="*/ 92279 h 402672"/>
              <a:gd name="connsiteX8" fmla="*/ 813746 w 1988205"/>
              <a:gd name="connsiteY8" fmla="*/ 109057 h 402672"/>
              <a:gd name="connsiteX9" fmla="*/ 696300 w 1988205"/>
              <a:gd name="connsiteY9" fmla="*/ 117446 h 402672"/>
              <a:gd name="connsiteX10" fmla="*/ 595632 w 1988205"/>
              <a:gd name="connsiteY10" fmla="*/ 125835 h 402672"/>
              <a:gd name="connsiteX11" fmla="*/ 243294 w 1988205"/>
              <a:gd name="connsiteY11" fmla="*/ 134224 h 402672"/>
              <a:gd name="connsiteX12" fmla="*/ 209738 w 1988205"/>
              <a:gd name="connsiteY12" fmla="*/ 142613 h 402672"/>
              <a:gd name="connsiteX13" fmla="*/ 109071 w 1988205"/>
              <a:gd name="connsiteY13" fmla="*/ 159391 h 402672"/>
              <a:gd name="connsiteX14" fmla="*/ 58737 w 1988205"/>
              <a:gd name="connsiteY14" fmla="*/ 176169 h 402672"/>
              <a:gd name="connsiteX15" fmla="*/ 33570 w 1988205"/>
              <a:gd name="connsiteY15" fmla="*/ 192947 h 402672"/>
              <a:gd name="connsiteX16" fmla="*/ 16792 w 1988205"/>
              <a:gd name="connsiteY16" fmla="*/ 218114 h 402672"/>
              <a:gd name="connsiteX17" fmla="*/ 8403 w 1988205"/>
              <a:gd name="connsiteY17" fmla="*/ 243281 h 402672"/>
              <a:gd name="connsiteX18" fmla="*/ 14 w 1988205"/>
              <a:gd name="connsiteY18" fmla="*/ 402672 h 40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8205" h="402672">
                <a:moveTo>
                  <a:pt x="1988205" y="0"/>
                </a:moveTo>
                <a:cubicBezTo>
                  <a:pt x="1908093" y="16022"/>
                  <a:pt x="1985802" y="1542"/>
                  <a:pt x="1879148" y="16778"/>
                </a:cubicBezTo>
                <a:cubicBezTo>
                  <a:pt x="1811090" y="26501"/>
                  <a:pt x="1822616" y="30426"/>
                  <a:pt x="1736535" y="33556"/>
                </a:cubicBezTo>
                <a:cubicBezTo>
                  <a:pt x="1613546" y="38028"/>
                  <a:pt x="1490458" y="39149"/>
                  <a:pt x="1367419" y="41945"/>
                </a:cubicBezTo>
                <a:cubicBezTo>
                  <a:pt x="1319624" y="57877"/>
                  <a:pt x="1354188" y="48183"/>
                  <a:pt x="1275140" y="58723"/>
                </a:cubicBezTo>
                <a:cubicBezTo>
                  <a:pt x="1255540" y="61336"/>
                  <a:pt x="1236101" y="65237"/>
                  <a:pt x="1216417" y="67112"/>
                </a:cubicBezTo>
                <a:cubicBezTo>
                  <a:pt x="1051585" y="82810"/>
                  <a:pt x="1151883" y="67796"/>
                  <a:pt x="1015082" y="83890"/>
                </a:cubicBezTo>
                <a:cubicBezTo>
                  <a:pt x="995444" y="86200"/>
                  <a:pt x="975959" y="89666"/>
                  <a:pt x="956359" y="92279"/>
                </a:cubicBezTo>
                <a:cubicBezTo>
                  <a:pt x="926096" y="96314"/>
                  <a:pt x="842044" y="106596"/>
                  <a:pt x="813746" y="109057"/>
                </a:cubicBezTo>
                <a:cubicBezTo>
                  <a:pt x="774645" y="112457"/>
                  <a:pt x="735433" y="114436"/>
                  <a:pt x="696300" y="117446"/>
                </a:cubicBezTo>
                <a:cubicBezTo>
                  <a:pt x="662727" y="120029"/>
                  <a:pt x="629281" y="124589"/>
                  <a:pt x="595632" y="125835"/>
                </a:cubicBezTo>
                <a:cubicBezTo>
                  <a:pt x="478233" y="130183"/>
                  <a:pt x="360740" y="131428"/>
                  <a:pt x="243294" y="134224"/>
                </a:cubicBezTo>
                <a:cubicBezTo>
                  <a:pt x="232109" y="137020"/>
                  <a:pt x="221111" y="140718"/>
                  <a:pt x="209738" y="142613"/>
                </a:cubicBezTo>
                <a:cubicBezTo>
                  <a:pt x="147282" y="153022"/>
                  <a:pt x="156267" y="145232"/>
                  <a:pt x="109071" y="159391"/>
                </a:cubicBezTo>
                <a:cubicBezTo>
                  <a:pt x="92131" y="164473"/>
                  <a:pt x="73452" y="166359"/>
                  <a:pt x="58737" y="176169"/>
                </a:cubicBezTo>
                <a:lnTo>
                  <a:pt x="33570" y="192947"/>
                </a:lnTo>
                <a:cubicBezTo>
                  <a:pt x="27977" y="201336"/>
                  <a:pt x="21301" y="209096"/>
                  <a:pt x="16792" y="218114"/>
                </a:cubicBezTo>
                <a:cubicBezTo>
                  <a:pt x="12837" y="226023"/>
                  <a:pt x="9380" y="234492"/>
                  <a:pt x="8403" y="243281"/>
                </a:cubicBezTo>
                <a:cubicBezTo>
                  <a:pt x="-730" y="325478"/>
                  <a:pt x="14" y="341658"/>
                  <a:pt x="14" y="402672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AA3F0FD9-EC4F-435D-BB5C-E1198651FB8C}"/>
              </a:ext>
            </a:extLst>
          </p:cNvPr>
          <p:cNvSpPr/>
          <p:nvPr/>
        </p:nvSpPr>
        <p:spPr>
          <a:xfrm>
            <a:off x="3379639" y="2407640"/>
            <a:ext cx="2744325" cy="369116"/>
          </a:xfrm>
          <a:custGeom>
            <a:avLst/>
            <a:gdLst>
              <a:gd name="connsiteX0" fmla="*/ 2744325 w 2744325"/>
              <a:gd name="connsiteY0" fmla="*/ 0 h 369116"/>
              <a:gd name="connsiteX1" fmla="*/ 2677213 w 2744325"/>
              <a:gd name="connsiteY1" fmla="*/ 41945 h 369116"/>
              <a:gd name="connsiteX2" fmla="*/ 2652046 w 2744325"/>
              <a:gd name="connsiteY2" fmla="*/ 58723 h 369116"/>
              <a:gd name="connsiteX3" fmla="*/ 2593323 w 2744325"/>
              <a:gd name="connsiteY3" fmla="*/ 75501 h 369116"/>
              <a:gd name="connsiteX4" fmla="*/ 2501044 w 2744325"/>
              <a:gd name="connsiteY4" fmla="*/ 83890 h 369116"/>
              <a:gd name="connsiteX5" fmla="*/ 1729257 w 2744325"/>
              <a:gd name="connsiteY5" fmla="*/ 75501 h 369116"/>
              <a:gd name="connsiteX6" fmla="*/ 714189 w 2744325"/>
              <a:gd name="connsiteY6" fmla="*/ 83890 h 369116"/>
              <a:gd name="connsiteX7" fmla="*/ 672244 w 2744325"/>
              <a:gd name="connsiteY7" fmla="*/ 92279 h 369116"/>
              <a:gd name="connsiteX8" fmla="*/ 588354 w 2744325"/>
              <a:gd name="connsiteY8" fmla="*/ 100668 h 369116"/>
              <a:gd name="connsiteX9" fmla="*/ 504464 w 2744325"/>
              <a:gd name="connsiteY9" fmla="*/ 117446 h 369116"/>
              <a:gd name="connsiteX10" fmla="*/ 445741 w 2744325"/>
              <a:gd name="connsiteY10" fmla="*/ 134224 h 369116"/>
              <a:gd name="connsiteX11" fmla="*/ 370240 w 2744325"/>
              <a:gd name="connsiteY11" fmla="*/ 167780 h 369116"/>
              <a:gd name="connsiteX12" fmla="*/ 328295 w 2744325"/>
              <a:gd name="connsiteY12" fmla="*/ 176169 h 369116"/>
              <a:gd name="connsiteX13" fmla="*/ 277961 w 2744325"/>
              <a:gd name="connsiteY13" fmla="*/ 192947 h 369116"/>
              <a:gd name="connsiteX14" fmla="*/ 210849 w 2744325"/>
              <a:gd name="connsiteY14" fmla="*/ 209725 h 369116"/>
              <a:gd name="connsiteX15" fmla="*/ 160515 w 2744325"/>
              <a:gd name="connsiteY15" fmla="*/ 226503 h 369116"/>
              <a:gd name="connsiteX16" fmla="*/ 118570 w 2744325"/>
              <a:gd name="connsiteY16" fmla="*/ 234892 h 369116"/>
              <a:gd name="connsiteX17" fmla="*/ 68237 w 2744325"/>
              <a:gd name="connsiteY17" fmla="*/ 251670 h 369116"/>
              <a:gd name="connsiteX18" fmla="*/ 43070 w 2744325"/>
              <a:gd name="connsiteY18" fmla="*/ 260059 h 369116"/>
              <a:gd name="connsiteX19" fmla="*/ 17903 w 2744325"/>
              <a:gd name="connsiteY19" fmla="*/ 268448 h 369116"/>
              <a:gd name="connsiteX20" fmla="*/ 1125 w 2744325"/>
              <a:gd name="connsiteY20" fmla="*/ 318782 h 369116"/>
              <a:gd name="connsiteX21" fmla="*/ 9514 w 2744325"/>
              <a:gd name="connsiteY21" fmla="*/ 369116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44325" h="369116">
                <a:moveTo>
                  <a:pt x="2744325" y="0"/>
                </a:moveTo>
                <a:cubicBezTo>
                  <a:pt x="2648056" y="77015"/>
                  <a:pt x="2742785" y="9159"/>
                  <a:pt x="2677213" y="41945"/>
                </a:cubicBezTo>
                <a:cubicBezTo>
                  <a:pt x="2668195" y="46454"/>
                  <a:pt x="2661064" y="54214"/>
                  <a:pt x="2652046" y="58723"/>
                </a:cubicBezTo>
                <a:cubicBezTo>
                  <a:pt x="2642635" y="63429"/>
                  <a:pt x="2600653" y="74524"/>
                  <a:pt x="2593323" y="75501"/>
                </a:cubicBezTo>
                <a:cubicBezTo>
                  <a:pt x="2562707" y="79583"/>
                  <a:pt x="2531804" y="81094"/>
                  <a:pt x="2501044" y="83890"/>
                </a:cubicBezTo>
                <a:lnTo>
                  <a:pt x="1729257" y="75501"/>
                </a:lnTo>
                <a:lnTo>
                  <a:pt x="714189" y="83890"/>
                </a:lnTo>
                <a:cubicBezTo>
                  <a:pt x="699932" y="84116"/>
                  <a:pt x="686377" y="90395"/>
                  <a:pt x="672244" y="92279"/>
                </a:cubicBezTo>
                <a:cubicBezTo>
                  <a:pt x="644388" y="95993"/>
                  <a:pt x="616317" y="97872"/>
                  <a:pt x="588354" y="100668"/>
                </a:cubicBezTo>
                <a:cubicBezTo>
                  <a:pt x="510412" y="120154"/>
                  <a:pt x="607309" y="96877"/>
                  <a:pt x="504464" y="117446"/>
                </a:cubicBezTo>
                <a:cubicBezTo>
                  <a:pt x="495505" y="119238"/>
                  <a:pt x="456402" y="128894"/>
                  <a:pt x="445741" y="134224"/>
                </a:cubicBezTo>
                <a:cubicBezTo>
                  <a:pt x="398879" y="157655"/>
                  <a:pt x="442383" y="153351"/>
                  <a:pt x="370240" y="167780"/>
                </a:cubicBezTo>
                <a:cubicBezTo>
                  <a:pt x="356258" y="170576"/>
                  <a:pt x="342051" y="172417"/>
                  <a:pt x="328295" y="176169"/>
                </a:cubicBezTo>
                <a:cubicBezTo>
                  <a:pt x="311233" y="180822"/>
                  <a:pt x="295119" y="188658"/>
                  <a:pt x="277961" y="192947"/>
                </a:cubicBezTo>
                <a:cubicBezTo>
                  <a:pt x="255590" y="198540"/>
                  <a:pt x="232725" y="202433"/>
                  <a:pt x="210849" y="209725"/>
                </a:cubicBezTo>
                <a:cubicBezTo>
                  <a:pt x="194071" y="215318"/>
                  <a:pt x="177857" y="223035"/>
                  <a:pt x="160515" y="226503"/>
                </a:cubicBezTo>
                <a:cubicBezTo>
                  <a:pt x="146533" y="229299"/>
                  <a:pt x="132326" y="231140"/>
                  <a:pt x="118570" y="234892"/>
                </a:cubicBezTo>
                <a:cubicBezTo>
                  <a:pt x="101508" y="239545"/>
                  <a:pt x="85015" y="246077"/>
                  <a:pt x="68237" y="251670"/>
                </a:cubicBezTo>
                <a:lnTo>
                  <a:pt x="43070" y="260059"/>
                </a:lnTo>
                <a:lnTo>
                  <a:pt x="17903" y="268448"/>
                </a:lnTo>
                <a:cubicBezTo>
                  <a:pt x="12310" y="285226"/>
                  <a:pt x="-4468" y="302004"/>
                  <a:pt x="1125" y="318782"/>
                </a:cubicBezTo>
                <a:cubicBezTo>
                  <a:pt x="12167" y="351908"/>
                  <a:pt x="9514" y="335106"/>
                  <a:pt x="9514" y="369116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FCB2BA95-45DA-4EFF-81F3-D3CF503BE047}"/>
              </a:ext>
            </a:extLst>
          </p:cNvPr>
          <p:cNvSpPr/>
          <p:nvPr/>
        </p:nvSpPr>
        <p:spPr>
          <a:xfrm>
            <a:off x="1241571" y="3003258"/>
            <a:ext cx="1637595" cy="319875"/>
          </a:xfrm>
          <a:custGeom>
            <a:avLst/>
            <a:gdLst>
              <a:gd name="connsiteX0" fmla="*/ 0 w 1753299"/>
              <a:gd name="connsiteY0" fmla="*/ 58723 h 319875"/>
              <a:gd name="connsiteX1" fmla="*/ 25167 w 1753299"/>
              <a:gd name="connsiteY1" fmla="*/ 184558 h 319875"/>
              <a:gd name="connsiteX2" fmla="*/ 75501 w 1753299"/>
              <a:gd name="connsiteY2" fmla="*/ 218114 h 319875"/>
              <a:gd name="connsiteX3" fmla="*/ 125835 w 1753299"/>
              <a:gd name="connsiteY3" fmla="*/ 234892 h 319875"/>
              <a:gd name="connsiteX4" fmla="*/ 201336 w 1753299"/>
              <a:gd name="connsiteY4" fmla="*/ 268448 h 319875"/>
              <a:gd name="connsiteX5" fmla="*/ 369116 w 1753299"/>
              <a:gd name="connsiteY5" fmla="*/ 293615 h 319875"/>
              <a:gd name="connsiteX6" fmla="*/ 914400 w 1753299"/>
              <a:gd name="connsiteY6" fmla="*/ 293615 h 319875"/>
              <a:gd name="connsiteX7" fmla="*/ 1107347 w 1753299"/>
              <a:gd name="connsiteY7" fmla="*/ 276837 h 319875"/>
              <a:gd name="connsiteX8" fmla="*/ 1132514 w 1753299"/>
              <a:gd name="connsiteY8" fmla="*/ 268448 h 319875"/>
              <a:gd name="connsiteX9" fmla="*/ 1216404 w 1753299"/>
              <a:gd name="connsiteY9" fmla="*/ 251670 h 319875"/>
              <a:gd name="connsiteX10" fmla="*/ 1300294 w 1753299"/>
              <a:gd name="connsiteY10" fmla="*/ 243281 h 319875"/>
              <a:gd name="connsiteX11" fmla="*/ 1518407 w 1753299"/>
              <a:gd name="connsiteY11" fmla="*/ 234892 h 319875"/>
              <a:gd name="connsiteX12" fmla="*/ 1627464 w 1753299"/>
              <a:gd name="connsiteY12" fmla="*/ 218114 h 319875"/>
              <a:gd name="connsiteX13" fmla="*/ 1652631 w 1753299"/>
              <a:gd name="connsiteY13" fmla="*/ 201336 h 319875"/>
              <a:gd name="connsiteX14" fmla="*/ 1677798 w 1753299"/>
              <a:gd name="connsiteY14" fmla="*/ 151002 h 319875"/>
              <a:gd name="connsiteX15" fmla="*/ 1694576 w 1753299"/>
              <a:gd name="connsiteY15" fmla="*/ 125835 h 319875"/>
              <a:gd name="connsiteX16" fmla="*/ 1711354 w 1753299"/>
              <a:gd name="connsiteY16" fmla="*/ 75501 h 319875"/>
              <a:gd name="connsiteX17" fmla="*/ 1744910 w 1753299"/>
              <a:gd name="connsiteY17" fmla="*/ 25167 h 319875"/>
              <a:gd name="connsiteX18" fmla="*/ 1753299 w 1753299"/>
              <a:gd name="connsiteY18" fmla="*/ 0 h 31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53299" h="319875">
                <a:moveTo>
                  <a:pt x="0" y="58723"/>
                </a:moveTo>
                <a:cubicBezTo>
                  <a:pt x="406" y="62373"/>
                  <a:pt x="7321" y="172661"/>
                  <a:pt x="25167" y="184558"/>
                </a:cubicBezTo>
                <a:cubicBezTo>
                  <a:pt x="41945" y="195743"/>
                  <a:pt x="56371" y="211737"/>
                  <a:pt x="75501" y="218114"/>
                </a:cubicBezTo>
                <a:cubicBezTo>
                  <a:pt x="92279" y="223707"/>
                  <a:pt x="111120" y="225082"/>
                  <a:pt x="125835" y="234892"/>
                </a:cubicBezTo>
                <a:cubicBezTo>
                  <a:pt x="155961" y="254976"/>
                  <a:pt x="158551" y="259891"/>
                  <a:pt x="201336" y="268448"/>
                </a:cubicBezTo>
                <a:cubicBezTo>
                  <a:pt x="312783" y="290737"/>
                  <a:pt x="256850" y="282388"/>
                  <a:pt x="369116" y="293615"/>
                </a:cubicBezTo>
                <a:cubicBezTo>
                  <a:pt x="565786" y="342782"/>
                  <a:pt x="426528" y="311039"/>
                  <a:pt x="914400" y="293615"/>
                </a:cubicBezTo>
                <a:cubicBezTo>
                  <a:pt x="978917" y="291311"/>
                  <a:pt x="1107347" y="276837"/>
                  <a:pt x="1107347" y="276837"/>
                </a:cubicBezTo>
                <a:cubicBezTo>
                  <a:pt x="1115736" y="274041"/>
                  <a:pt x="1124011" y="270877"/>
                  <a:pt x="1132514" y="268448"/>
                </a:cubicBezTo>
                <a:cubicBezTo>
                  <a:pt x="1160604" y="260422"/>
                  <a:pt x="1187106" y="255332"/>
                  <a:pt x="1216404" y="251670"/>
                </a:cubicBezTo>
                <a:cubicBezTo>
                  <a:pt x="1244290" y="248184"/>
                  <a:pt x="1272234" y="244840"/>
                  <a:pt x="1300294" y="243281"/>
                </a:cubicBezTo>
                <a:cubicBezTo>
                  <a:pt x="1372940" y="239245"/>
                  <a:pt x="1445703" y="237688"/>
                  <a:pt x="1518407" y="234892"/>
                </a:cubicBezTo>
                <a:cubicBezTo>
                  <a:pt x="1528775" y="233596"/>
                  <a:pt x="1608248" y="225320"/>
                  <a:pt x="1627464" y="218114"/>
                </a:cubicBezTo>
                <a:cubicBezTo>
                  <a:pt x="1636904" y="214574"/>
                  <a:pt x="1644242" y="206929"/>
                  <a:pt x="1652631" y="201336"/>
                </a:cubicBezTo>
                <a:cubicBezTo>
                  <a:pt x="1700714" y="129211"/>
                  <a:pt x="1643066" y="220466"/>
                  <a:pt x="1677798" y="151002"/>
                </a:cubicBezTo>
                <a:cubicBezTo>
                  <a:pt x="1682307" y="141984"/>
                  <a:pt x="1690481" y="135048"/>
                  <a:pt x="1694576" y="125835"/>
                </a:cubicBezTo>
                <a:cubicBezTo>
                  <a:pt x="1701759" y="109674"/>
                  <a:pt x="1701544" y="90216"/>
                  <a:pt x="1711354" y="75501"/>
                </a:cubicBezTo>
                <a:cubicBezTo>
                  <a:pt x="1722539" y="58723"/>
                  <a:pt x="1738533" y="44297"/>
                  <a:pt x="1744910" y="25167"/>
                </a:cubicBezTo>
                <a:lnTo>
                  <a:pt x="1753299" y="0"/>
                </a:ln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323A82FD-F21B-469C-80F4-A18C4AD325F7}"/>
              </a:ext>
            </a:extLst>
          </p:cNvPr>
          <p:cNvSpPr/>
          <p:nvPr/>
        </p:nvSpPr>
        <p:spPr>
          <a:xfrm>
            <a:off x="3123329" y="3071638"/>
            <a:ext cx="2379849" cy="552406"/>
          </a:xfrm>
          <a:custGeom>
            <a:avLst/>
            <a:gdLst>
              <a:gd name="connsiteX0" fmla="*/ 2307946 w 2307946"/>
              <a:gd name="connsiteY0" fmla="*/ 595619 h 595619"/>
              <a:gd name="connsiteX1" fmla="*/ 2282779 w 2307946"/>
              <a:gd name="connsiteY1" fmla="*/ 503340 h 595619"/>
              <a:gd name="connsiteX2" fmla="*/ 2274390 w 2307946"/>
              <a:gd name="connsiteY2" fmla="*/ 478173 h 595619"/>
              <a:gd name="connsiteX3" fmla="*/ 2266001 w 2307946"/>
              <a:gd name="connsiteY3" fmla="*/ 453006 h 595619"/>
              <a:gd name="connsiteX4" fmla="*/ 2182111 w 2307946"/>
              <a:gd name="connsiteY4" fmla="*/ 352338 h 595619"/>
              <a:gd name="connsiteX5" fmla="*/ 2156944 w 2307946"/>
              <a:gd name="connsiteY5" fmla="*/ 335560 h 595619"/>
              <a:gd name="connsiteX6" fmla="*/ 2131777 w 2307946"/>
              <a:gd name="connsiteY6" fmla="*/ 310393 h 595619"/>
              <a:gd name="connsiteX7" fmla="*/ 2081444 w 2307946"/>
              <a:gd name="connsiteY7" fmla="*/ 293615 h 595619"/>
              <a:gd name="connsiteX8" fmla="*/ 2022721 w 2307946"/>
              <a:gd name="connsiteY8" fmla="*/ 268448 h 595619"/>
              <a:gd name="connsiteX9" fmla="*/ 1989165 w 2307946"/>
              <a:gd name="connsiteY9" fmla="*/ 251670 h 595619"/>
              <a:gd name="connsiteX10" fmla="*/ 1913664 w 2307946"/>
              <a:gd name="connsiteY10" fmla="*/ 234892 h 595619"/>
              <a:gd name="connsiteX11" fmla="*/ 1888497 w 2307946"/>
              <a:gd name="connsiteY11" fmla="*/ 226503 h 595619"/>
              <a:gd name="connsiteX12" fmla="*/ 1796218 w 2307946"/>
              <a:gd name="connsiteY12" fmla="*/ 218114 h 595619"/>
              <a:gd name="connsiteX13" fmla="*/ 1712328 w 2307946"/>
              <a:gd name="connsiteY13" fmla="*/ 201336 h 595619"/>
              <a:gd name="connsiteX14" fmla="*/ 1586493 w 2307946"/>
              <a:gd name="connsiteY14" fmla="*/ 184558 h 595619"/>
              <a:gd name="connsiteX15" fmla="*/ 1485825 w 2307946"/>
              <a:gd name="connsiteY15" fmla="*/ 176169 h 595619"/>
              <a:gd name="connsiteX16" fmla="*/ 906985 w 2307946"/>
              <a:gd name="connsiteY16" fmla="*/ 167780 h 595619"/>
              <a:gd name="connsiteX17" fmla="*/ 579814 w 2307946"/>
              <a:gd name="connsiteY17" fmla="*/ 151002 h 595619"/>
              <a:gd name="connsiteX18" fmla="*/ 512702 w 2307946"/>
              <a:gd name="connsiteY18" fmla="*/ 142613 h 595619"/>
              <a:gd name="connsiteX19" fmla="*/ 34530 w 2307946"/>
              <a:gd name="connsiteY19" fmla="*/ 125835 h 595619"/>
              <a:gd name="connsiteX20" fmla="*/ 9363 w 2307946"/>
              <a:gd name="connsiteY20" fmla="*/ 117446 h 595619"/>
              <a:gd name="connsiteX21" fmla="*/ 974 w 2307946"/>
              <a:gd name="connsiteY21" fmla="*/ 92279 h 595619"/>
              <a:gd name="connsiteX22" fmla="*/ 974 w 2307946"/>
              <a:gd name="connsiteY22" fmla="*/ 0 h 59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07946" h="595619">
                <a:moveTo>
                  <a:pt x="2307946" y="595619"/>
                </a:moveTo>
                <a:cubicBezTo>
                  <a:pt x="2296089" y="536332"/>
                  <a:pt x="2304066" y="567201"/>
                  <a:pt x="2282779" y="503340"/>
                </a:cubicBezTo>
                <a:lnTo>
                  <a:pt x="2274390" y="478173"/>
                </a:lnTo>
                <a:cubicBezTo>
                  <a:pt x="2271594" y="469784"/>
                  <a:pt x="2270906" y="460364"/>
                  <a:pt x="2266001" y="453006"/>
                </a:cubicBezTo>
                <a:cubicBezTo>
                  <a:pt x="2241241" y="415865"/>
                  <a:pt x="2220867" y="378175"/>
                  <a:pt x="2182111" y="352338"/>
                </a:cubicBezTo>
                <a:cubicBezTo>
                  <a:pt x="2173722" y="346745"/>
                  <a:pt x="2164689" y="342015"/>
                  <a:pt x="2156944" y="335560"/>
                </a:cubicBezTo>
                <a:cubicBezTo>
                  <a:pt x="2147830" y="327965"/>
                  <a:pt x="2142148" y="316155"/>
                  <a:pt x="2131777" y="310393"/>
                </a:cubicBezTo>
                <a:cubicBezTo>
                  <a:pt x="2116317" y="301804"/>
                  <a:pt x="2096159" y="303425"/>
                  <a:pt x="2081444" y="293615"/>
                </a:cubicBezTo>
                <a:cubicBezTo>
                  <a:pt x="2030442" y="259614"/>
                  <a:pt x="2084631" y="291664"/>
                  <a:pt x="2022721" y="268448"/>
                </a:cubicBezTo>
                <a:cubicBezTo>
                  <a:pt x="2011012" y="264057"/>
                  <a:pt x="2000874" y="256061"/>
                  <a:pt x="1989165" y="251670"/>
                </a:cubicBezTo>
                <a:cubicBezTo>
                  <a:pt x="1971941" y="245211"/>
                  <a:pt x="1929609" y="238878"/>
                  <a:pt x="1913664" y="234892"/>
                </a:cubicBezTo>
                <a:cubicBezTo>
                  <a:pt x="1905085" y="232747"/>
                  <a:pt x="1897251" y="227754"/>
                  <a:pt x="1888497" y="226503"/>
                </a:cubicBezTo>
                <a:cubicBezTo>
                  <a:pt x="1857921" y="222135"/>
                  <a:pt x="1826978" y="220910"/>
                  <a:pt x="1796218" y="218114"/>
                </a:cubicBezTo>
                <a:cubicBezTo>
                  <a:pt x="1750445" y="202856"/>
                  <a:pt x="1783936" y="212353"/>
                  <a:pt x="1712328" y="201336"/>
                </a:cubicBezTo>
                <a:cubicBezTo>
                  <a:pt x="1637353" y="189801"/>
                  <a:pt x="1678398" y="193311"/>
                  <a:pt x="1586493" y="184558"/>
                </a:cubicBezTo>
                <a:cubicBezTo>
                  <a:pt x="1552972" y="181366"/>
                  <a:pt x="1519487" y="177000"/>
                  <a:pt x="1485825" y="176169"/>
                </a:cubicBezTo>
                <a:cubicBezTo>
                  <a:pt x="1292917" y="171406"/>
                  <a:pt x="1099932" y="170576"/>
                  <a:pt x="906985" y="167780"/>
                </a:cubicBezTo>
                <a:cubicBezTo>
                  <a:pt x="702321" y="147314"/>
                  <a:pt x="966774" y="171919"/>
                  <a:pt x="579814" y="151002"/>
                </a:cubicBezTo>
                <a:cubicBezTo>
                  <a:pt x="557302" y="149785"/>
                  <a:pt x="535189" y="144219"/>
                  <a:pt x="512702" y="142613"/>
                </a:cubicBezTo>
                <a:cubicBezTo>
                  <a:pt x="372410" y="132592"/>
                  <a:pt x="159020" y="129200"/>
                  <a:pt x="34530" y="125835"/>
                </a:cubicBezTo>
                <a:cubicBezTo>
                  <a:pt x="26141" y="123039"/>
                  <a:pt x="15616" y="123699"/>
                  <a:pt x="9363" y="117446"/>
                </a:cubicBezTo>
                <a:cubicBezTo>
                  <a:pt x="3110" y="111193"/>
                  <a:pt x="1604" y="101099"/>
                  <a:pt x="974" y="92279"/>
                </a:cubicBezTo>
                <a:cubicBezTo>
                  <a:pt x="-1218" y="61598"/>
                  <a:pt x="974" y="30760"/>
                  <a:pt x="97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F82E038-B576-49CE-9358-66981DCAE748}"/>
              </a:ext>
            </a:extLst>
          </p:cNvPr>
          <p:cNvSpPr/>
          <p:nvPr/>
        </p:nvSpPr>
        <p:spPr>
          <a:xfrm>
            <a:off x="3315393" y="3028425"/>
            <a:ext cx="5954442" cy="563213"/>
          </a:xfrm>
          <a:custGeom>
            <a:avLst/>
            <a:gdLst>
              <a:gd name="connsiteX0" fmla="*/ 5956183 w 5956183"/>
              <a:gd name="connsiteY0" fmla="*/ 654341 h 654341"/>
              <a:gd name="connsiteX1" fmla="*/ 5939405 w 5956183"/>
              <a:gd name="connsiteY1" fmla="*/ 612396 h 654341"/>
              <a:gd name="connsiteX2" fmla="*/ 5922627 w 5956183"/>
              <a:gd name="connsiteY2" fmla="*/ 578840 h 654341"/>
              <a:gd name="connsiteX3" fmla="*/ 5914238 w 5956183"/>
              <a:gd name="connsiteY3" fmla="*/ 553673 h 654341"/>
              <a:gd name="connsiteX4" fmla="*/ 5889071 w 5956183"/>
              <a:gd name="connsiteY4" fmla="*/ 536895 h 654341"/>
              <a:gd name="connsiteX5" fmla="*/ 5847126 w 5956183"/>
              <a:gd name="connsiteY5" fmla="*/ 486561 h 654341"/>
              <a:gd name="connsiteX6" fmla="*/ 5771625 w 5956183"/>
              <a:gd name="connsiteY6" fmla="*/ 427838 h 654341"/>
              <a:gd name="connsiteX7" fmla="*/ 5696124 w 5956183"/>
              <a:gd name="connsiteY7" fmla="*/ 402671 h 654341"/>
              <a:gd name="connsiteX8" fmla="*/ 5670957 w 5956183"/>
              <a:gd name="connsiteY8" fmla="*/ 394282 h 654341"/>
              <a:gd name="connsiteX9" fmla="*/ 5637402 w 5956183"/>
              <a:gd name="connsiteY9" fmla="*/ 377504 h 654341"/>
              <a:gd name="connsiteX10" fmla="*/ 5561901 w 5956183"/>
              <a:gd name="connsiteY10" fmla="*/ 360726 h 654341"/>
              <a:gd name="connsiteX11" fmla="*/ 5486400 w 5956183"/>
              <a:gd name="connsiteY11" fmla="*/ 335559 h 654341"/>
              <a:gd name="connsiteX12" fmla="*/ 5243119 w 5956183"/>
              <a:gd name="connsiteY12" fmla="*/ 327170 h 654341"/>
              <a:gd name="connsiteX13" fmla="*/ 5159229 w 5956183"/>
              <a:gd name="connsiteY13" fmla="*/ 318781 h 654341"/>
              <a:gd name="connsiteX14" fmla="*/ 4924337 w 5956183"/>
              <a:gd name="connsiteY14" fmla="*/ 302003 h 654341"/>
              <a:gd name="connsiteX15" fmla="*/ 4865614 w 5956183"/>
              <a:gd name="connsiteY15" fmla="*/ 293614 h 654341"/>
              <a:gd name="connsiteX16" fmla="*/ 4756557 w 5956183"/>
              <a:gd name="connsiteY16" fmla="*/ 276836 h 654341"/>
              <a:gd name="connsiteX17" fmla="*/ 4488110 w 5956183"/>
              <a:gd name="connsiteY17" fmla="*/ 251669 h 654341"/>
              <a:gd name="connsiteX18" fmla="*/ 4395831 w 5956183"/>
              <a:gd name="connsiteY18" fmla="*/ 243280 h 654341"/>
              <a:gd name="connsiteX19" fmla="*/ 4303552 w 5956183"/>
              <a:gd name="connsiteY19" fmla="*/ 234891 h 654341"/>
              <a:gd name="connsiteX20" fmla="*/ 3775046 w 5956183"/>
              <a:gd name="connsiteY20" fmla="*/ 226502 h 654341"/>
              <a:gd name="connsiteX21" fmla="*/ 2936146 w 5956183"/>
              <a:gd name="connsiteY21" fmla="*/ 234891 h 654341"/>
              <a:gd name="connsiteX22" fmla="*/ 2910980 w 5956183"/>
              <a:gd name="connsiteY22" fmla="*/ 251669 h 654341"/>
              <a:gd name="connsiteX23" fmla="*/ 2860646 w 5956183"/>
              <a:gd name="connsiteY23" fmla="*/ 293614 h 654341"/>
              <a:gd name="connsiteX24" fmla="*/ 2877424 w 5956183"/>
              <a:gd name="connsiteY24" fmla="*/ 268447 h 654341"/>
              <a:gd name="connsiteX25" fmla="*/ 2869035 w 5956183"/>
              <a:gd name="connsiteY25" fmla="*/ 243280 h 654341"/>
              <a:gd name="connsiteX26" fmla="*/ 2759978 w 5956183"/>
              <a:gd name="connsiteY26" fmla="*/ 234891 h 654341"/>
              <a:gd name="connsiteX27" fmla="*/ 2726422 w 5956183"/>
              <a:gd name="connsiteY27" fmla="*/ 226502 h 654341"/>
              <a:gd name="connsiteX28" fmla="*/ 2567031 w 5956183"/>
              <a:gd name="connsiteY28" fmla="*/ 209724 h 654341"/>
              <a:gd name="connsiteX29" fmla="*/ 2474752 w 5956183"/>
              <a:gd name="connsiteY29" fmla="*/ 192946 h 654341"/>
              <a:gd name="connsiteX30" fmla="*/ 2399251 w 5956183"/>
              <a:gd name="connsiteY30" fmla="*/ 184557 h 654341"/>
              <a:gd name="connsiteX31" fmla="*/ 2248249 w 5956183"/>
              <a:gd name="connsiteY31" fmla="*/ 159390 h 654341"/>
              <a:gd name="connsiteX32" fmla="*/ 2172748 w 5956183"/>
              <a:gd name="connsiteY32" fmla="*/ 142612 h 654341"/>
              <a:gd name="connsiteX33" fmla="*/ 2055302 w 5956183"/>
              <a:gd name="connsiteY33" fmla="*/ 134223 h 654341"/>
              <a:gd name="connsiteX34" fmla="*/ 1140902 w 5956183"/>
              <a:gd name="connsiteY34" fmla="*/ 125834 h 654341"/>
              <a:gd name="connsiteX35" fmla="*/ 746620 w 5956183"/>
              <a:gd name="connsiteY35" fmla="*/ 117445 h 654341"/>
              <a:gd name="connsiteX36" fmla="*/ 713064 w 5956183"/>
              <a:gd name="connsiteY36" fmla="*/ 109056 h 654341"/>
              <a:gd name="connsiteX37" fmla="*/ 293614 w 5956183"/>
              <a:gd name="connsiteY37" fmla="*/ 100667 h 654341"/>
              <a:gd name="connsiteX38" fmla="*/ 125835 w 5956183"/>
              <a:gd name="connsiteY38" fmla="*/ 92278 h 654341"/>
              <a:gd name="connsiteX39" fmla="*/ 33556 w 5956183"/>
              <a:gd name="connsiteY39" fmla="*/ 83889 h 654341"/>
              <a:gd name="connsiteX40" fmla="*/ 0 w 5956183"/>
              <a:gd name="connsiteY40" fmla="*/ 33555 h 654341"/>
              <a:gd name="connsiteX41" fmla="*/ 8389 w 5956183"/>
              <a:gd name="connsiteY41" fmla="*/ 0 h 6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56183" h="654341">
                <a:moveTo>
                  <a:pt x="5956183" y="654341"/>
                </a:moveTo>
                <a:cubicBezTo>
                  <a:pt x="5950590" y="640359"/>
                  <a:pt x="5945521" y="626157"/>
                  <a:pt x="5939405" y="612396"/>
                </a:cubicBezTo>
                <a:cubicBezTo>
                  <a:pt x="5934326" y="600968"/>
                  <a:pt x="5927553" y="590334"/>
                  <a:pt x="5922627" y="578840"/>
                </a:cubicBezTo>
                <a:cubicBezTo>
                  <a:pt x="5919144" y="570712"/>
                  <a:pt x="5919762" y="560578"/>
                  <a:pt x="5914238" y="553673"/>
                </a:cubicBezTo>
                <a:cubicBezTo>
                  <a:pt x="5907940" y="545800"/>
                  <a:pt x="5897460" y="542488"/>
                  <a:pt x="5889071" y="536895"/>
                </a:cubicBezTo>
                <a:cubicBezTo>
                  <a:pt x="5874976" y="494609"/>
                  <a:pt x="5889788" y="523128"/>
                  <a:pt x="5847126" y="486561"/>
                </a:cubicBezTo>
                <a:cubicBezTo>
                  <a:pt x="5819489" y="462872"/>
                  <a:pt x="5811793" y="441227"/>
                  <a:pt x="5771625" y="427838"/>
                </a:cubicBezTo>
                <a:lnTo>
                  <a:pt x="5696124" y="402671"/>
                </a:lnTo>
                <a:cubicBezTo>
                  <a:pt x="5687735" y="399875"/>
                  <a:pt x="5678866" y="398237"/>
                  <a:pt x="5670957" y="394282"/>
                </a:cubicBezTo>
                <a:cubicBezTo>
                  <a:pt x="5659772" y="388689"/>
                  <a:pt x="5649266" y="381459"/>
                  <a:pt x="5637402" y="377504"/>
                </a:cubicBezTo>
                <a:cubicBezTo>
                  <a:pt x="5589561" y="361557"/>
                  <a:pt x="5604916" y="376857"/>
                  <a:pt x="5561901" y="360726"/>
                </a:cubicBezTo>
                <a:cubicBezTo>
                  <a:pt x="5518512" y="344455"/>
                  <a:pt x="5537278" y="338552"/>
                  <a:pt x="5486400" y="335559"/>
                </a:cubicBezTo>
                <a:cubicBezTo>
                  <a:pt x="5405398" y="330794"/>
                  <a:pt x="5324213" y="329966"/>
                  <a:pt x="5243119" y="327170"/>
                </a:cubicBezTo>
                <a:lnTo>
                  <a:pt x="5159229" y="318781"/>
                </a:lnTo>
                <a:cubicBezTo>
                  <a:pt x="5082914" y="312145"/>
                  <a:pt x="5000472" y="307079"/>
                  <a:pt x="4924337" y="302003"/>
                </a:cubicBezTo>
                <a:lnTo>
                  <a:pt x="4865614" y="293614"/>
                </a:lnTo>
                <a:cubicBezTo>
                  <a:pt x="4826311" y="287567"/>
                  <a:pt x="4796623" y="281129"/>
                  <a:pt x="4756557" y="276836"/>
                </a:cubicBezTo>
                <a:cubicBezTo>
                  <a:pt x="4701374" y="270924"/>
                  <a:pt x="4559687" y="258176"/>
                  <a:pt x="4488110" y="251669"/>
                </a:cubicBezTo>
                <a:lnTo>
                  <a:pt x="4395831" y="243280"/>
                </a:lnTo>
                <a:cubicBezTo>
                  <a:pt x="4365071" y="240484"/>
                  <a:pt x="4334435" y="235381"/>
                  <a:pt x="4303552" y="234891"/>
                </a:cubicBezTo>
                <a:lnTo>
                  <a:pt x="3775046" y="226502"/>
                </a:lnTo>
                <a:lnTo>
                  <a:pt x="2936146" y="234891"/>
                </a:lnTo>
                <a:cubicBezTo>
                  <a:pt x="2926068" y="235185"/>
                  <a:pt x="2918725" y="245215"/>
                  <a:pt x="2910980" y="251669"/>
                </a:cubicBezTo>
                <a:cubicBezTo>
                  <a:pt x="2846394" y="305492"/>
                  <a:pt x="2923125" y="251961"/>
                  <a:pt x="2860646" y="293614"/>
                </a:cubicBezTo>
                <a:cubicBezTo>
                  <a:pt x="2866239" y="285225"/>
                  <a:pt x="2875766" y="278392"/>
                  <a:pt x="2877424" y="268447"/>
                </a:cubicBezTo>
                <a:cubicBezTo>
                  <a:pt x="2878878" y="259725"/>
                  <a:pt x="2877538" y="245709"/>
                  <a:pt x="2869035" y="243280"/>
                </a:cubicBezTo>
                <a:cubicBezTo>
                  <a:pt x="2833978" y="233264"/>
                  <a:pt x="2796330" y="237687"/>
                  <a:pt x="2759978" y="234891"/>
                </a:cubicBezTo>
                <a:cubicBezTo>
                  <a:pt x="2748793" y="232095"/>
                  <a:pt x="2737795" y="228397"/>
                  <a:pt x="2726422" y="226502"/>
                </a:cubicBezTo>
                <a:cubicBezTo>
                  <a:pt x="2682430" y="219170"/>
                  <a:pt x="2608100" y="213458"/>
                  <a:pt x="2567031" y="209724"/>
                </a:cubicBezTo>
                <a:cubicBezTo>
                  <a:pt x="2535399" y="203398"/>
                  <a:pt x="2506951" y="197239"/>
                  <a:pt x="2474752" y="192946"/>
                </a:cubicBezTo>
                <a:cubicBezTo>
                  <a:pt x="2449652" y="189599"/>
                  <a:pt x="2424418" y="187353"/>
                  <a:pt x="2399251" y="184557"/>
                </a:cubicBezTo>
                <a:cubicBezTo>
                  <a:pt x="2304875" y="160963"/>
                  <a:pt x="2355084" y="170073"/>
                  <a:pt x="2248249" y="159390"/>
                </a:cubicBezTo>
                <a:cubicBezTo>
                  <a:pt x="2229044" y="154589"/>
                  <a:pt x="2191144" y="144548"/>
                  <a:pt x="2172748" y="142612"/>
                </a:cubicBezTo>
                <a:cubicBezTo>
                  <a:pt x="2133715" y="138503"/>
                  <a:pt x="2094545" y="134861"/>
                  <a:pt x="2055302" y="134223"/>
                </a:cubicBezTo>
                <a:lnTo>
                  <a:pt x="1140902" y="125834"/>
                </a:lnTo>
                <a:lnTo>
                  <a:pt x="746620" y="117445"/>
                </a:lnTo>
                <a:cubicBezTo>
                  <a:pt x="735099" y="116993"/>
                  <a:pt x="724586" y="109483"/>
                  <a:pt x="713064" y="109056"/>
                </a:cubicBezTo>
                <a:cubicBezTo>
                  <a:pt x="573315" y="103880"/>
                  <a:pt x="433431" y="103463"/>
                  <a:pt x="293614" y="100667"/>
                </a:cubicBezTo>
                <a:lnTo>
                  <a:pt x="125835" y="92278"/>
                </a:lnTo>
                <a:cubicBezTo>
                  <a:pt x="95013" y="90289"/>
                  <a:pt x="61545" y="96950"/>
                  <a:pt x="33556" y="83889"/>
                </a:cubicBezTo>
                <a:cubicBezTo>
                  <a:pt x="15283" y="75362"/>
                  <a:pt x="0" y="33555"/>
                  <a:pt x="0" y="33555"/>
                </a:cubicBezTo>
                <a:cubicBezTo>
                  <a:pt x="9273" y="5735"/>
                  <a:pt x="8389" y="17231"/>
                  <a:pt x="8389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C66B9AE-C190-448B-898B-0BA5FDE9AB04}"/>
              </a:ext>
            </a:extLst>
          </p:cNvPr>
          <p:cNvSpPr/>
          <p:nvPr/>
        </p:nvSpPr>
        <p:spPr>
          <a:xfrm>
            <a:off x="2958046" y="3097416"/>
            <a:ext cx="1464016" cy="2447707"/>
          </a:xfrm>
          <a:custGeom>
            <a:avLst/>
            <a:gdLst>
              <a:gd name="connsiteX0" fmla="*/ 1303562 w 1464016"/>
              <a:gd name="connsiteY0" fmla="*/ 2432808 h 2432808"/>
              <a:gd name="connsiteX1" fmla="*/ 1286784 w 1464016"/>
              <a:gd name="connsiteY1" fmla="*/ 2315362 h 2432808"/>
              <a:gd name="connsiteX2" fmla="*/ 1278395 w 1464016"/>
              <a:gd name="connsiteY2" fmla="*/ 2214694 h 2432808"/>
              <a:gd name="connsiteX3" fmla="*/ 1286784 w 1464016"/>
              <a:gd name="connsiteY3" fmla="*/ 1971413 h 2432808"/>
              <a:gd name="connsiteX4" fmla="*/ 1303562 w 1464016"/>
              <a:gd name="connsiteY4" fmla="*/ 1837189 h 2432808"/>
              <a:gd name="connsiteX5" fmla="*/ 1311951 w 1464016"/>
              <a:gd name="connsiteY5" fmla="*/ 1770077 h 2432808"/>
              <a:gd name="connsiteX6" fmla="*/ 1320340 w 1464016"/>
              <a:gd name="connsiteY6" fmla="*/ 1736521 h 2432808"/>
              <a:gd name="connsiteX7" fmla="*/ 1328729 w 1464016"/>
              <a:gd name="connsiteY7" fmla="*/ 1677799 h 2432808"/>
              <a:gd name="connsiteX8" fmla="*/ 1345507 w 1464016"/>
              <a:gd name="connsiteY8" fmla="*/ 1627465 h 2432808"/>
              <a:gd name="connsiteX9" fmla="*/ 1362285 w 1464016"/>
              <a:gd name="connsiteY9" fmla="*/ 1568742 h 2432808"/>
              <a:gd name="connsiteX10" fmla="*/ 1370674 w 1464016"/>
              <a:gd name="connsiteY10" fmla="*/ 1535186 h 2432808"/>
              <a:gd name="connsiteX11" fmla="*/ 1379063 w 1464016"/>
              <a:gd name="connsiteY11" fmla="*/ 1510019 h 2432808"/>
              <a:gd name="connsiteX12" fmla="*/ 1395841 w 1464016"/>
              <a:gd name="connsiteY12" fmla="*/ 1417740 h 2432808"/>
              <a:gd name="connsiteX13" fmla="*/ 1412619 w 1464016"/>
              <a:gd name="connsiteY13" fmla="*/ 1367406 h 2432808"/>
              <a:gd name="connsiteX14" fmla="*/ 1429397 w 1464016"/>
              <a:gd name="connsiteY14" fmla="*/ 1300294 h 2432808"/>
              <a:gd name="connsiteX15" fmla="*/ 1437786 w 1464016"/>
              <a:gd name="connsiteY15" fmla="*/ 1241571 h 2432808"/>
              <a:gd name="connsiteX16" fmla="*/ 1454563 w 1464016"/>
              <a:gd name="connsiteY16" fmla="*/ 1166070 h 2432808"/>
              <a:gd name="connsiteX17" fmla="*/ 1454563 w 1464016"/>
              <a:gd name="connsiteY17" fmla="*/ 687898 h 2432808"/>
              <a:gd name="connsiteX18" fmla="*/ 1437786 w 1464016"/>
              <a:gd name="connsiteY18" fmla="*/ 545285 h 2432808"/>
              <a:gd name="connsiteX19" fmla="*/ 1429397 w 1464016"/>
              <a:gd name="connsiteY19" fmla="*/ 486562 h 2432808"/>
              <a:gd name="connsiteX20" fmla="*/ 1412619 w 1464016"/>
              <a:gd name="connsiteY20" fmla="*/ 436228 h 2432808"/>
              <a:gd name="connsiteX21" fmla="*/ 1404230 w 1464016"/>
              <a:gd name="connsiteY21" fmla="*/ 411061 h 2432808"/>
              <a:gd name="connsiteX22" fmla="*/ 1379063 w 1464016"/>
              <a:gd name="connsiteY22" fmla="*/ 385894 h 2432808"/>
              <a:gd name="connsiteX23" fmla="*/ 1362285 w 1464016"/>
              <a:gd name="connsiteY23" fmla="*/ 360727 h 2432808"/>
              <a:gd name="connsiteX24" fmla="*/ 1328729 w 1464016"/>
              <a:gd name="connsiteY24" fmla="*/ 335560 h 2432808"/>
              <a:gd name="connsiteX25" fmla="*/ 1303562 w 1464016"/>
              <a:gd name="connsiteY25" fmla="*/ 310393 h 2432808"/>
              <a:gd name="connsiteX26" fmla="*/ 1278395 w 1464016"/>
              <a:gd name="connsiteY26" fmla="*/ 302004 h 2432808"/>
              <a:gd name="connsiteX27" fmla="*/ 1228061 w 1464016"/>
              <a:gd name="connsiteY27" fmla="*/ 268448 h 2432808"/>
              <a:gd name="connsiteX28" fmla="*/ 1152560 w 1464016"/>
              <a:gd name="connsiteY28" fmla="*/ 243281 h 2432808"/>
              <a:gd name="connsiteX29" fmla="*/ 1068670 w 1464016"/>
              <a:gd name="connsiteY29" fmla="*/ 218114 h 2432808"/>
              <a:gd name="connsiteX30" fmla="*/ 926057 w 1464016"/>
              <a:gd name="connsiteY30" fmla="*/ 201336 h 2432808"/>
              <a:gd name="connsiteX31" fmla="*/ 582108 w 1464016"/>
              <a:gd name="connsiteY31" fmla="*/ 192947 h 2432808"/>
              <a:gd name="connsiteX32" fmla="*/ 447885 w 1464016"/>
              <a:gd name="connsiteY32" fmla="*/ 184558 h 2432808"/>
              <a:gd name="connsiteX33" fmla="*/ 380773 w 1464016"/>
              <a:gd name="connsiteY33" fmla="*/ 176169 h 2432808"/>
              <a:gd name="connsiteX34" fmla="*/ 95547 w 1464016"/>
              <a:gd name="connsiteY34" fmla="*/ 167780 h 2432808"/>
              <a:gd name="connsiteX35" fmla="*/ 28435 w 1464016"/>
              <a:gd name="connsiteY35" fmla="*/ 151002 h 2432808"/>
              <a:gd name="connsiteX36" fmla="*/ 3268 w 1464016"/>
              <a:gd name="connsiteY36" fmla="*/ 134224 h 2432808"/>
              <a:gd name="connsiteX37" fmla="*/ 3268 w 1464016"/>
              <a:gd name="connsiteY37" fmla="*/ 0 h 243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64016" h="2432808">
                <a:moveTo>
                  <a:pt x="1303562" y="2432808"/>
                </a:moveTo>
                <a:cubicBezTo>
                  <a:pt x="1295427" y="2383999"/>
                  <a:pt x="1292033" y="2367856"/>
                  <a:pt x="1286784" y="2315362"/>
                </a:cubicBezTo>
                <a:cubicBezTo>
                  <a:pt x="1283433" y="2281857"/>
                  <a:pt x="1281191" y="2248250"/>
                  <a:pt x="1278395" y="2214694"/>
                </a:cubicBezTo>
                <a:cubicBezTo>
                  <a:pt x="1281191" y="2133600"/>
                  <a:pt x="1282924" y="2052463"/>
                  <a:pt x="1286784" y="1971413"/>
                </a:cubicBezTo>
                <a:cubicBezTo>
                  <a:pt x="1291821" y="1865629"/>
                  <a:pt x="1284621" y="1894013"/>
                  <a:pt x="1303562" y="1837189"/>
                </a:cubicBezTo>
                <a:cubicBezTo>
                  <a:pt x="1306358" y="1814818"/>
                  <a:pt x="1308245" y="1792315"/>
                  <a:pt x="1311951" y="1770077"/>
                </a:cubicBezTo>
                <a:cubicBezTo>
                  <a:pt x="1313846" y="1758704"/>
                  <a:pt x="1318278" y="1747865"/>
                  <a:pt x="1320340" y="1736521"/>
                </a:cubicBezTo>
                <a:cubicBezTo>
                  <a:pt x="1323877" y="1717067"/>
                  <a:pt x="1324283" y="1697065"/>
                  <a:pt x="1328729" y="1677799"/>
                </a:cubicBezTo>
                <a:cubicBezTo>
                  <a:pt x="1332706" y="1660566"/>
                  <a:pt x="1341218" y="1644623"/>
                  <a:pt x="1345507" y="1627465"/>
                </a:cubicBezTo>
                <a:cubicBezTo>
                  <a:pt x="1371732" y="1522564"/>
                  <a:pt x="1338215" y="1652987"/>
                  <a:pt x="1362285" y="1568742"/>
                </a:cubicBezTo>
                <a:cubicBezTo>
                  <a:pt x="1365452" y="1557656"/>
                  <a:pt x="1367507" y="1546272"/>
                  <a:pt x="1370674" y="1535186"/>
                </a:cubicBezTo>
                <a:cubicBezTo>
                  <a:pt x="1373103" y="1526683"/>
                  <a:pt x="1377145" y="1518651"/>
                  <a:pt x="1379063" y="1510019"/>
                </a:cubicBezTo>
                <a:cubicBezTo>
                  <a:pt x="1386737" y="1475487"/>
                  <a:pt x="1386681" y="1451327"/>
                  <a:pt x="1395841" y="1417740"/>
                </a:cubicBezTo>
                <a:cubicBezTo>
                  <a:pt x="1400494" y="1400678"/>
                  <a:pt x="1409151" y="1384748"/>
                  <a:pt x="1412619" y="1367406"/>
                </a:cubicBezTo>
                <a:cubicBezTo>
                  <a:pt x="1422742" y="1316790"/>
                  <a:pt x="1416499" y="1338988"/>
                  <a:pt x="1429397" y="1300294"/>
                </a:cubicBezTo>
                <a:cubicBezTo>
                  <a:pt x="1432193" y="1280720"/>
                  <a:pt x="1434535" y="1261075"/>
                  <a:pt x="1437786" y="1241571"/>
                </a:cubicBezTo>
                <a:cubicBezTo>
                  <a:pt x="1443110" y="1209628"/>
                  <a:pt x="1447024" y="1196229"/>
                  <a:pt x="1454563" y="1166070"/>
                </a:cubicBezTo>
                <a:cubicBezTo>
                  <a:pt x="1467092" y="928028"/>
                  <a:pt x="1467243" y="1004923"/>
                  <a:pt x="1454563" y="687898"/>
                </a:cubicBezTo>
                <a:cubicBezTo>
                  <a:pt x="1449676" y="565727"/>
                  <a:pt x="1450795" y="623337"/>
                  <a:pt x="1437786" y="545285"/>
                </a:cubicBezTo>
                <a:cubicBezTo>
                  <a:pt x="1434535" y="525781"/>
                  <a:pt x="1433843" y="505829"/>
                  <a:pt x="1429397" y="486562"/>
                </a:cubicBezTo>
                <a:cubicBezTo>
                  <a:pt x="1425420" y="469329"/>
                  <a:pt x="1418212" y="453006"/>
                  <a:pt x="1412619" y="436228"/>
                </a:cubicBezTo>
                <a:cubicBezTo>
                  <a:pt x="1409823" y="427839"/>
                  <a:pt x="1410483" y="417314"/>
                  <a:pt x="1404230" y="411061"/>
                </a:cubicBezTo>
                <a:cubicBezTo>
                  <a:pt x="1395841" y="402672"/>
                  <a:pt x="1386658" y="395008"/>
                  <a:pt x="1379063" y="385894"/>
                </a:cubicBezTo>
                <a:cubicBezTo>
                  <a:pt x="1372608" y="378149"/>
                  <a:pt x="1369414" y="367856"/>
                  <a:pt x="1362285" y="360727"/>
                </a:cubicBezTo>
                <a:cubicBezTo>
                  <a:pt x="1352398" y="350840"/>
                  <a:pt x="1339345" y="344659"/>
                  <a:pt x="1328729" y="335560"/>
                </a:cubicBezTo>
                <a:cubicBezTo>
                  <a:pt x="1319721" y="327839"/>
                  <a:pt x="1313433" y="316974"/>
                  <a:pt x="1303562" y="310393"/>
                </a:cubicBezTo>
                <a:cubicBezTo>
                  <a:pt x="1296204" y="305488"/>
                  <a:pt x="1286125" y="306298"/>
                  <a:pt x="1278395" y="302004"/>
                </a:cubicBezTo>
                <a:cubicBezTo>
                  <a:pt x="1260768" y="292211"/>
                  <a:pt x="1247191" y="274825"/>
                  <a:pt x="1228061" y="268448"/>
                </a:cubicBezTo>
                <a:lnTo>
                  <a:pt x="1152560" y="243281"/>
                </a:lnTo>
                <a:cubicBezTo>
                  <a:pt x="1124748" y="234010"/>
                  <a:pt x="1097506" y="223881"/>
                  <a:pt x="1068670" y="218114"/>
                </a:cubicBezTo>
                <a:cubicBezTo>
                  <a:pt x="1024071" y="209194"/>
                  <a:pt x="969539" y="203008"/>
                  <a:pt x="926057" y="201336"/>
                </a:cubicBezTo>
                <a:cubicBezTo>
                  <a:pt x="811458" y="196928"/>
                  <a:pt x="696758" y="195743"/>
                  <a:pt x="582108" y="192947"/>
                </a:cubicBezTo>
                <a:cubicBezTo>
                  <a:pt x="537367" y="190151"/>
                  <a:pt x="492558" y="188281"/>
                  <a:pt x="447885" y="184558"/>
                </a:cubicBezTo>
                <a:cubicBezTo>
                  <a:pt x="425418" y="182686"/>
                  <a:pt x="403292" y="177241"/>
                  <a:pt x="380773" y="176169"/>
                </a:cubicBezTo>
                <a:cubicBezTo>
                  <a:pt x="285764" y="171645"/>
                  <a:pt x="190622" y="170576"/>
                  <a:pt x="95547" y="167780"/>
                </a:cubicBezTo>
                <a:cubicBezTo>
                  <a:pt x="73176" y="162187"/>
                  <a:pt x="47621" y="163793"/>
                  <a:pt x="28435" y="151002"/>
                </a:cubicBezTo>
                <a:cubicBezTo>
                  <a:pt x="20046" y="145409"/>
                  <a:pt x="4926" y="144169"/>
                  <a:pt x="3268" y="134224"/>
                </a:cubicBezTo>
                <a:cubicBezTo>
                  <a:pt x="-4087" y="90091"/>
                  <a:pt x="3268" y="44741"/>
                  <a:pt x="3268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0476547D-902C-4C0B-9853-033A34958E69}"/>
              </a:ext>
            </a:extLst>
          </p:cNvPr>
          <p:cNvSpPr/>
          <p:nvPr/>
        </p:nvSpPr>
        <p:spPr>
          <a:xfrm>
            <a:off x="2634143" y="2944536"/>
            <a:ext cx="2634144" cy="1627464"/>
          </a:xfrm>
          <a:custGeom>
            <a:avLst/>
            <a:gdLst>
              <a:gd name="connsiteX0" fmla="*/ 2634144 w 2634144"/>
              <a:gd name="connsiteY0" fmla="*/ 1627464 h 1627464"/>
              <a:gd name="connsiteX1" fmla="*/ 2600588 w 2634144"/>
              <a:gd name="connsiteY1" fmla="*/ 1526796 h 1627464"/>
              <a:gd name="connsiteX2" fmla="*/ 2592199 w 2634144"/>
              <a:gd name="connsiteY2" fmla="*/ 1501629 h 1627464"/>
              <a:gd name="connsiteX3" fmla="*/ 2558643 w 2634144"/>
              <a:gd name="connsiteY3" fmla="*/ 1451295 h 1627464"/>
              <a:gd name="connsiteX4" fmla="*/ 2541865 w 2634144"/>
              <a:gd name="connsiteY4" fmla="*/ 1426128 h 1627464"/>
              <a:gd name="connsiteX5" fmla="*/ 2491531 w 2634144"/>
              <a:gd name="connsiteY5" fmla="*/ 1375794 h 1627464"/>
              <a:gd name="connsiteX6" fmla="*/ 2474753 w 2634144"/>
              <a:gd name="connsiteY6" fmla="*/ 1350627 h 1627464"/>
              <a:gd name="connsiteX7" fmla="*/ 2424419 w 2634144"/>
              <a:gd name="connsiteY7" fmla="*/ 1317071 h 1627464"/>
              <a:gd name="connsiteX8" fmla="*/ 2374085 w 2634144"/>
              <a:gd name="connsiteY8" fmla="*/ 1275126 h 1627464"/>
              <a:gd name="connsiteX9" fmla="*/ 2323751 w 2634144"/>
              <a:gd name="connsiteY9" fmla="*/ 1241570 h 1627464"/>
              <a:gd name="connsiteX10" fmla="*/ 2298584 w 2634144"/>
              <a:gd name="connsiteY10" fmla="*/ 1216403 h 1627464"/>
              <a:gd name="connsiteX11" fmla="*/ 2265028 w 2634144"/>
              <a:gd name="connsiteY11" fmla="*/ 1199625 h 1627464"/>
              <a:gd name="connsiteX12" fmla="*/ 2239861 w 2634144"/>
              <a:gd name="connsiteY12" fmla="*/ 1182847 h 1627464"/>
              <a:gd name="connsiteX13" fmla="*/ 2223083 w 2634144"/>
              <a:gd name="connsiteY13" fmla="*/ 1157680 h 1627464"/>
              <a:gd name="connsiteX14" fmla="*/ 2197916 w 2634144"/>
              <a:gd name="connsiteY14" fmla="*/ 1149291 h 1627464"/>
              <a:gd name="connsiteX15" fmla="*/ 2147582 w 2634144"/>
              <a:gd name="connsiteY15" fmla="*/ 1115735 h 1627464"/>
              <a:gd name="connsiteX16" fmla="*/ 2147582 w 2634144"/>
              <a:gd name="connsiteY16" fmla="*/ 1115735 h 1627464"/>
              <a:gd name="connsiteX17" fmla="*/ 2097248 w 2634144"/>
              <a:gd name="connsiteY17" fmla="*/ 1073790 h 1627464"/>
              <a:gd name="connsiteX18" fmla="*/ 2072081 w 2634144"/>
              <a:gd name="connsiteY18" fmla="*/ 1048623 h 1627464"/>
              <a:gd name="connsiteX19" fmla="*/ 2038525 w 2634144"/>
              <a:gd name="connsiteY19" fmla="*/ 1006678 h 1627464"/>
              <a:gd name="connsiteX20" fmla="*/ 2004969 w 2634144"/>
              <a:gd name="connsiteY20" fmla="*/ 964733 h 1627464"/>
              <a:gd name="connsiteX21" fmla="*/ 1954635 w 2634144"/>
              <a:gd name="connsiteY21" fmla="*/ 864066 h 1627464"/>
              <a:gd name="connsiteX22" fmla="*/ 1929468 w 2634144"/>
              <a:gd name="connsiteY22" fmla="*/ 847288 h 1627464"/>
              <a:gd name="connsiteX23" fmla="*/ 1879134 w 2634144"/>
              <a:gd name="connsiteY23" fmla="*/ 796954 h 1627464"/>
              <a:gd name="connsiteX24" fmla="*/ 1828800 w 2634144"/>
              <a:gd name="connsiteY24" fmla="*/ 763398 h 1627464"/>
              <a:gd name="connsiteX25" fmla="*/ 1803633 w 2634144"/>
              <a:gd name="connsiteY25" fmla="*/ 738231 h 1627464"/>
              <a:gd name="connsiteX26" fmla="*/ 1786855 w 2634144"/>
              <a:gd name="connsiteY26" fmla="*/ 713064 h 1627464"/>
              <a:gd name="connsiteX27" fmla="*/ 1761689 w 2634144"/>
              <a:gd name="connsiteY27" fmla="*/ 696286 h 1627464"/>
              <a:gd name="connsiteX28" fmla="*/ 1711355 w 2634144"/>
              <a:gd name="connsiteY28" fmla="*/ 654341 h 1627464"/>
              <a:gd name="connsiteX29" fmla="*/ 1627465 w 2634144"/>
              <a:gd name="connsiteY29" fmla="*/ 595618 h 1627464"/>
              <a:gd name="connsiteX30" fmla="*/ 1535186 w 2634144"/>
              <a:gd name="connsiteY30" fmla="*/ 545284 h 1627464"/>
              <a:gd name="connsiteX31" fmla="*/ 1510019 w 2634144"/>
              <a:gd name="connsiteY31" fmla="*/ 536895 h 1627464"/>
              <a:gd name="connsiteX32" fmla="*/ 1476463 w 2634144"/>
              <a:gd name="connsiteY32" fmla="*/ 528506 h 1627464"/>
              <a:gd name="connsiteX33" fmla="*/ 1442907 w 2634144"/>
              <a:gd name="connsiteY33" fmla="*/ 511728 h 1627464"/>
              <a:gd name="connsiteX34" fmla="*/ 1392573 w 2634144"/>
              <a:gd name="connsiteY34" fmla="*/ 503339 h 1627464"/>
              <a:gd name="connsiteX35" fmla="*/ 1249960 w 2634144"/>
              <a:gd name="connsiteY35" fmla="*/ 486561 h 1627464"/>
              <a:gd name="connsiteX36" fmla="*/ 1031846 w 2634144"/>
              <a:gd name="connsiteY36" fmla="*/ 469783 h 1627464"/>
              <a:gd name="connsiteX37" fmla="*/ 989901 w 2634144"/>
              <a:gd name="connsiteY37" fmla="*/ 461394 h 1627464"/>
              <a:gd name="connsiteX38" fmla="*/ 931178 w 2634144"/>
              <a:gd name="connsiteY38" fmla="*/ 453005 h 1627464"/>
              <a:gd name="connsiteX39" fmla="*/ 864066 w 2634144"/>
              <a:gd name="connsiteY39" fmla="*/ 444616 h 1627464"/>
              <a:gd name="connsiteX40" fmla="*/ 822122 w 2634144"/>
              <a:gd name="connsiteY40" fmla="*/ 436227 h 1627464"/>
              <a:gd name="connsiteX41" fmla="*/ 755010 w 2634144"/>
              <a:gd name="connsiteY41" fmla="*/ 427838 h 1627464"/>
              <a:gd name="connsiteX42" fmla="*/ 713065 w 2634144"/>
              <a:gd name="connsiteY42" fmla="*/ 419449 h 1627464"/>
              <a:gd name="connsiteX43" fmla="*/ 637564 w 2634144"/>
              <a:gd name="connsiteY43" fmla="*/ 411060 h 1627464"/>
              <a:gd name="connsiteX44" fmla="*/ 604008 w 2634144"/>
              <a:gd name="connsiteY44" fmla="*/ 402671 h 1627464"/>
              <a:gd name="connsiteX45" fmla="*/ 511729 w 2634144"/>
              <a:gd name="connsiteY45" fmla="*/ 385893 h 1627464"/>
              <a:gd name="connsiteX46" fmla="*/ 436228 w 2634144"/>
              <a:gd name="connsiteY46" fmla="*/ 377504 h 1627464"/>
              <a:gd name="connsiteX47" fmla="*/ 343949 w 2634144"/>
              <a:gd name="connsiteY47" fmla="*/ 352337 h 1627464"/>
              <a:gd name="connsiteX48" fmla="*/ 209725 w 2634144"/>
              <a:gd name="connsiteY48" fmla="*/ 335559 h 1627464"/>
              <a:gd name="connsiteX49" fmla="*/ 151002 w 2634144"/>
              <a:gd name="connsiteY49" fmla="*/ 318781 h 1627464"/>
              <a:gd name="connsiteX50" fmla="*/ 100668 w 2634144"/>
              <a:gd name="connsiteY50" fmla="*/ 285225 h 1627464"/>
              <a:gd name="connsiteX51" fmla="*/ 50334 w 2634144"/>
              <a:gd name="connsiteY51" fmla="*/ 243280 h 1627464"/>
              <a:gd name="connsiteX52" fmla="*/ 8389 w 2634144"/>
              <a:gd name="connsiteY52" fmla="*/ 192946 h 1627464"/>
              <a:gd name="connsiteX53" fmla="*/ 0 w 2634144"/>
              <a:gd name="connsiteY53" fmla="*/ 167779 h 1627464"/>
              <a:gd name="connsiteX54" fmla="*/ 8389 w 2634144"/>
              <a:gd name="connsiteY54" fmla="*/ 92278 h 1627464"/>
              <a:gd name="connsiteX55" fmla="*/ 16778 w 2634144"/>
              <a:gd name="connsiteY55" fmla="*/ 67111 h 1627464"/>
              <a:gd name="connsiteX56" fmla="*/ 41945 w 2634144"/>
              <a:gd name="connsiteY56" fmla="*/ 50333 h 1627464"/>
              <a:gd name="connsiteX57" fmla="*/ 167780 w 2634144"/>
              <a:gd name="connsiteY57" fmla="*/ 25166 h 1627464"/>
              <a:gd name="connsiteX58" fmla="*/ 192947 w 2634144"/>
              <a:gd name="connsiteY58" fmla="*/ 16778 h 1627464"/>
              <a:gd name="connsiteX59" fmla="*/ 218114 w 2634144"/>
              <a:gd name="connsiteY59" fmla="*/ 0 h 16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34144" h="1627464">
                <a:moveTo>
                  <a:pt x="2634144" y="1627464"/>
                </a:moveTo>
                <a:lnTo>
                  <a:pt x="2600588" y="1526796"/>
                </a:lnTo>
                <a:cubicBezTo>
                  <a:pt x="2597792" y="1518407"/>
                  <a:pt x="2597104" y="1508987"/>
                  <a:pt x="2592199" y="1501629"/>
                </a:cubicBezTo>
                <a:lnTo>
                  <a:pt x="2558643" y="1451295"/>
                </a:lnTo>
                <a:cubicBezTo>
                  <a:pt x="2553050" y="1442906"/>
                  <a:pt x="2548994" y="1433257"/>
                  <a:pt x="2541865" y="1426128"/>
                </a:cubicBezTo>
                <a:cubicBezTo>
                  <a:pt x="2525087" y="1409350"/>
                  <a:pt x="2504693" y="1395537"/>
                  <a:pt x="2491531" y="1375794"/>
                </a:cubicBezTo>
                <a:cubicBezTo>
                  <a:pt x="2485938" y="1367405"/>
                  <a:pt x="2482341" y="1357266"/>
                  <a:pt x="2474753" y="1350627"/>
                </a:cubicBezTo>
                <a:cubicBezTo>
                  <a:pt x="2459578" y="1337348"/>
                  <a:pt x="2438678" y="1331330"/>
                  <a:pt x="2424419" y="1317071"/>
                </a:cubicBezTo>
                <a:cubicBezTo>
                  <a:pt x="2350893" y="1243545"/>
                  <a:pt x="2444162" y="1333523"/>
                  <a:pt x="2374085" y="1275126"/>
                </a:cubicBezTo>
                <a:cubicBezTo>
                  <a:pt x="2332192" y="1240215"/>
                  <a:pt x="2367979" y="1256313"/>
                  <a:pt x="2323751" y="1241570"/>
                </a:cubicBezTo>
                <a:cubicBezTo>
                  <a:pt x="2315362" y="1233181"/>
                  <a:pt x="2308238" y="1223299"/>
                  <a:pt x="2298584" y="1216403"/>
                </a:cubicBezTo>
                <a:cubicBezTo>
                  <a:pt x="2288408" y="1209134"/>
                  <a:pt x="2275886" y="1205830"/>
                  <a:pt x="2265028" y="1199625"/>
                </a:cubicBezTo>
                <a:cubicBezTo>
                  <a:pt x="2256274" y="1194623"/>
                  <a:pt x="2248250" y="1188440"/>
                  <a:pt x="2239861" y="1182847"/>
                </a:cubicBezTo>
                <a:cubicBezTo>
                  <a:pt x="2234268" y="1174458"/>
                  <a:pt x="2230956" y="1163978"/>
                  <a:pt x="2223083" y="1157680"/>
                </a:cubicBezTo>
                <a:cubicBezTo>
                  <a:pt x="2216178" y="1152156"/>
                  <a:pt x="2205646" y="1153585"/>
                  <a:pt x="2197916" y="1149291"/>
                </a:cubicBezTo>
                <a:cubicBezTo>
                  <a:pt x="2180289" y="1139498"/>
                  <a:pt x="2164360" y="1126920"/>
                  <a:pt x="2147582" y="1115735"/>
                </a:cubicBezTo>
                <a:lnTo>
                  <a:pt x="2147582" y="1115735"/>
                </a:lnTo>
                <a:cubicBezTo>
                  <a:pt x="2074056" y="1042209"/>
                  <a:pt x="2167325" y="1132187"/>
                  <a:pt x="2097248" y="1073790"/>
                </a:cubicBezTo>
                <a:cubicBezTo>
                  <a:pt x="2088134" y="1066195"/>
                  <a:pt x="2080470" y="1057012"/>
                  <a:pt x="2072081" y="1048623"/>
                </a:cubicBezTo>
                <a:cubicBezTo>
                  <a:pt x="2050995" y="985365"/>
                  <a:pt x="2081891" y="1060886"/>
                  <a:pt x="2038525" y="1006678"/>
                </a:cubicBezTo>
                <a:cubicBezTo>
                  <a:pt x="1992216" y="948791"/>
                  <a:pt x="2077094" y="1012816"/>
                  <a:pt x="2004969" y="964733"/>
                </a:cubicBezTo>
                <a:cubicBezTo>
                  <a:pt x="1995398" y="936021"/>
                  <a:pt x="1982513" y="882651"/>
                  <a:pt x="1954635" y="864066"/>
                </a:cubicBezTo>
                <a:cubicBezTo>
                  <a:pt x="1946246" y="858473"/>
                  <a:pt x="1937004" y="853986"/>
                  <a:pt x="1929468" y="847288"/>
                </a:cubicBezTo>
                <a:cubicBezTo>
                  <a:pt x="1911734" y="831524"/>
                  <a:pt x="1898877" y="810116"/>
                  <a:pt x="1879134" y="796954"/>
                </a:cubicBezTo>
                <a:cubicBezTo>
                  <a:pt x="1862356" y="785769"/>
                  <a:pt x="1843059" y="777657"/>
                  <a:pt x="1828800" y="763398"/>
                </a:cubicBezTo>
                <a:cubicBezTo>
                  <a:pt x="1820411" y="755009"/>
                  <a:pt x="1811228" y="747345"/>
                  <a:pt x="1803633" y="738231"/>
                </a:cubicBezTo>
                <a:cubicBezTo>
                  <a:pt x="1797178" y="730486"/>
                  <a:pt x="1793984" y="720193"/>
                  <a:pt x="1786855" y="713064"/>
                </a:cubicBezTo>
                <a:cubicBezTo>
                  <a:pt x="1779726" y="705935"/>
                  <a:pt x="1769434" y="702740"/>
                  <a:pt x="1761689" y="696286"/>
                </a:cubicBezTo>
                <a:cubicBezTo>
                  <a:pt x="1667699" y="617960"/>
                  <a:pt x="1798823" y="716818"/>
                  <a:pt x="1711355" y="654341"/>
                </a:cubicBezTo>
                <a:cubicBezTo>
                  <a:pt x="1624401" y="592231"/>
                  <a:pt x="1743178" y="672760"/>
                  <a:pt x="1627465" y="595618"/>
                </a:cubicBezTo>
                <a:cubicBezTo>
                  <a:pt x="1596832" y="575196"/>
                  <a:pt x="1573251" y="557972"/>
                  <a:pt x="1535186" y="545284"/>
                </a:cubicBezTo>
                <a:cubicBezTo>
                  <a:pt x="1526797" y="542488"/>
                  <a:pt x="1518522" y="539324"/>
                  <a:pt x="1510019" y="536895"/>
                </a:cubicBezTo>
                <a:cubicBezTo>
                  <a:pt x="1498933" y="533728"/>
                  <a:pt x="1487258" y="532554"/>
                  <a:pt x="1476463" y="528506"/>
                </a:cubicBezTo>
                <a:cubicBezTo>
                  <a:pt x="1464754" y="524115"/>
                  <a:pt x="1454885" y="515321"/>
                  <a:pt x="1442907" y="511728"/>
                </a:cubicBezTo>
                <a:cubicBezTo>
                  <a:pt x="1426615" y="506840"/>
                  <a:pt x="1409252" y="506675"/>
                  <a:pt x="1392573" y="503339"/>
                </a:cubicBezTo>
                <a:cubicBezTo>
                  <a:pt x="1295644" y="483953"/>
                  <a:pt x="1459062" y="502646"/>
                  <a:pt x="1249960" y="486561"/>
                </a:cubicBezTo>
                <a:cubicBezTo>
                  <a:pt x="1139372" y="464443"/>
                  <a:pt x="1267593" y="487917"/>
                  <a:pt x="1031846" y="469783"/>
                </a:cubicBezTo>
                <a:cubicBezTo>
                  <a:pt x="1017629" y="468689"/>
                  <a:pt x="1003966" y="463738"/>
                  <a:pt x="989901" y="461394"/>
                </a:cubicBezTo>
                <a:cubicBezTo>
                  <a:pt x="970397" y="458143"/>
                  <a:pt x="950778" y="455618"/>
                  <a:pt x="931178" y="453005"/>
                </a:cubicBezTo>
                <a:cubicBezTo>
                  <a:pt x="908831" y="450025"/>
                  <a:pt x="886349" y="448044"/>
                  <a:pt x="864066" y="444616"/>
                </a:cubicBezTo>
                <a:cubicBezTo>
                  <a:pt x="849974" y="442448"/>
                  <a:pt x="836214" y="438395"/>
                  <a:pt x="822122" y="436227"/>
                </a:cubicBezTo>
                <a:cubicBezTo>
                  <a:pt x="799839" y="432799"/>
                  <a:pt x="777293" y="431266"/>
                  <a:pt x="755010" y="427838"/>
                </a:cubicBezTo>
                <a:cubicBezTo>
                  <a:pt x="740917" y="425670"/>
                  <a:pt x="727180" y="421465"/>
                  <a:pt x="713065" y="419449"/>
                </a:cubicBezTo>
                <a:cubicBezTo>
                  <a:pt x="687998" y="415868"/>
                  <a:pt x="662731" y="413856"/>
                  <a:pt x="637564" y="411060"/>
                </a:cubicBezTo>
                <a:cubicBezTo>
                  <a:pt x="626379" y="408264"/>
                  <a:pt x="615263" y="405172"/>
                  <a:pt x="604008" y="402671"/>
                </a:cubicBezTo>
                <a:cubicBezTo>
                  <a:pt x="580284" y="397399"/>
                  <a:pt x="534495" y="388928"/>
                  <a:pt x="511729" y="385893"/>
                </a:cubicBezTo>
                <a:cubicBezTo>
                  <a:pt x="486629" y="382546"/>
                  <a:pt x="461395" y="380300"/>
                  <a:pt x="436228" y="377504"/>
                </a:cubicBezTo>
                <a:cubicBezTo>
                  <a:pt x="396879" y="364388"/>
                  <a:pt x="383474" y="357607"/>
                  <a:pt x="343949" y="352337"/>
                </a:cubicBezTo>
                <a:cubicBezTo>
                  <a:pt x="257207" y="340771"/>
                  <a:pt x="279262" y="349466"/>
                  <a:pt x="209725" y="335559"/>
                </a:cubicBezTo>
                <a:cubicBezTo>
                  <a:pt x="202937" y="334201"/>
                  <a:pt x="159997" y="323778"/>
                  <a:pt x="151002" y="318781"/>
                </a:cubicBezTo>
                <a:cubicBezTo>
                  <a:pt x="133375" y="308988"/>
                  <a:pt x="117446" y="296410"/>
                  <a:pt x="100668" y="285225"/>
                </a:cubicBezTo>
                <a:cubicBezTo>
                  <a:pt x="75922" y="268728"/>
                  <a:pt x="70519" y="267502"/>
                  <a:pt x="50334" y="243280"/>
                </a:cubicBezTo>
                <a:cubicBezTo>
                  <a:pt x="-8063" y="173203"/>
                  <a:pt x="81915" y="266472"/>
                  <a:pt x="8389" y="192946"/>
                </a:cubicBezTo>
                <a:cubicBezTo>
                  <a:pt x="5593" y="184557"/>
                  <a:pt x="0" y="176622"/>
                  <a:pt x="0" y="167779"/>
                </a:cubicBezTo>
                <a:cubicBezTo>
                  <a:pt x="0" y="142457"/>
                  <a:pt x="4226" y="117255"/>
                  <a:pt x="8389" y="92278"/>
                </a:cubicBezTo>
                <a:cubicBezTo>
                  <a:pt x="9843" y="83556"/>
                  <a:pt x="11254" y="74016"/>
                  <a:pt x="16778" y="67111"/>
                </a:cubicBezTo>
                <a:cubicBezTo>
                  <a:pt x="23076" y="59238"/>
                  <a:pt x="32732" y="54428"/>
                  <a:pt x="41945" y="50333"/>
                </a:cubicBezTo>
                <a:cubicBezTo>
                  <a:pt x="91516" y="28301"/>
                  <a:pt x="110189" y="31565"/>
                  <a:pt x="167780" y="25166"/>
                </a:cubicBezTo>
                <a:cubicBezTo>
                  <a:pt x="176169" y="22370"/>
                  <a:pt x="185038" y="20732"/>
                  <a:pt x="192947" y="16778"/>
                </a:cubicBezTo>
                <a:cubicBezTo>
                  <a:pt x="201965" y="12269"/>
                  <a:pt x="218114" y="0"/>
                  <a:pt x="218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2F78B37B-C859-487E-92D0-99BB2FC53107}"/>
              </a:ext>
            </a:extLst>
          </p:cNvPr>
          <p:cNvSpPr/>
          <p:nvPr/>
        </p:nvSpPr>
        <p:spPr>
          <a:xfrm>
            <a:off x="276837" y="2030136"/>
            <a:ext cx="6635692" cy="2225093"/>
          </a:xfrm>
          <a:custGeom>
            <a:avLst/>
            <a:gdLst>
              <a:gd name="connsiteX0" fmla="*/ 6635692 w 6635692"/>
              <a:gd name="connsiteY0" fmla="*/ 1820411 h 2225093"/>
              <a:gd name="connsiteX1" fmla="*/ 6585358 w 6635692"/>
              <a:gd name="connsiteY1" fmla="*/ 1887522 h 2225093"/>
              <a:gd name="connsiteX2" fmla="*/ 6568580 w 6635692"/>
              <a:gd name="connsiteY2" fmla="*/ 1912689 h 2225093"/>
              <a:gd name="connsiteX3" fmla="*/ 6543413 w 6635692"/>
              <a:gd name="connsiteY3" fmla="*/ 1929467 h 2225093"/>
              <a:gd name="connsiteX4" fmla="*/ 6476301 w 6635692"/>
              <a:gd name="connsiteY4" fmla="*/ 1979801 h 2225093"/>
              <a:gd name="connsiteX5" fmla="*/ 6451134 w 6635692"/>
              <a:gd name="connsiteY5" fmla="*/ 1996579 h 2225093"/>
              <a:gd name="connsiteX6" fmla="*/ 6384022 w 6635692"/>
              <a:gd name="connsiteY6" fmla="*/ 2046913 h 2225093"/>
              <a:gd name="connsiteX7" fmla="*/ 6358855 w 6635692"/>
              <a:gd name="connsiteY7" fmla="*/ 2063691 h 2225093"/>
              <a:gd name="connsiteX8" fmla="*/ 6333688 w 6635692"/>
              <a:gd name="connsiteY8" fmla="*/ 2072080 h 2225093"/>
              <a:gd name="connsiteX9" fmla="*/ 6266576 w 6635692"/>
              <a:gd name="connsiteY9" fmla="*/ 2105636 h 2225093"/>
              <a:gd name="connsiteX10" fmla="*/ 6207853 w 6635692"/>
              <a:gd name="connsiteY10" fmla="*/ 2122414 h 2225093"/>
              <a:gd name="connsiteX11" fmla="*/ 6140741 w 6635692"/>
              <a:gd name="connsiteY11" fmla="*/ 2139192 h 2225093"/>
              <a:gd name="connsiteX12" fmla="*/ 6065240 w 6635692"/>
              <a:gd name="connsiteY12" fmla="*/ 2147581 h 2225093"/>
              <a:gd name="connsiteX13" fmla="*/ 5813571 w 6635692"/>
              <a:gd name="connsiteY13" fmla="*/ 2172748 h 2225093"/>
              <a:gd name="connsiteX14" fmla="*/ 4588778 w 6635692"/>
              <a:gd name="connsiteY14" fmla="*/ 2172748 h 2225093"/>
              <a:gd name="connsiteX15" fmla="*/ 4018327 w 6635692"/>
              <a:gd name="connsiteY15" fmla="*/ 2189526 h 2225093"/>
              <a:gd name="connsiteX16" fmla="*/ 3632433 w 6635692"/>
              <a:gd name="connsiteY16" fmla="*/ 2206304 h 2225093"/>
              <a:gd name="connsiteX17" fmla="*/ 3548543 w 6635692"/>
              <a:gd name="connsiteY17" fmla="*/ 2214693 h 2225093"/>
              <a:gd name="connsiteX18" fmla="*/ 3489820 w 6635692"/>
              <a:gd name="connsiteY18" fmla="*/ 2214693 h 2225093"/>
              <a:gd name="connsiteX19" fmla="*/ 3196206 w 6635692"/>
              <a:gd name="connsiteY19" fmla="*/ 2206304 h 2225093"/>
              <a:gd name="connsiteX20" fmla="*/ 2499919 w 6635692"/>
              <a:gd name="connsiteY20" fmla="*/ 2189526 h 2225093"/>
              <a:gd name="connsiteX21" fmla="*/ 1291905 w 6635692"/>
              <a:gd name="connsiteY21" fmla="*/ 2181137 h 2225093"/>
              <a:gd name="connsiteX22" fmla="*/ 1224793 w 6635692"/>
              <a:gd name="connsiteY22" fmla="*/ 2172748 h 2225093"/>
              <a:gd name="connsiteX23" fmla="*/ 1149292 w 6635692"/>
              <a:gd name="connsiteY23" fmla="*/ 2164359 h 2225093"/>
              <a:gd name="connsiteX24" fmla="*/ 1107347 w 6635692"/>
              <a:gd name="connsiteY24" fmla="*/ 2155970 h 2225093"/>
              <a:gd name="connsiteX25" fmla="*/ 1023457 w 6635692"/>
              <a:gd name="connsiteY25" fmla="*/ 2147581 h 2225093"/>
              <a:gd name="connsiteX26" fmla="*/ 998290 w 6635692"/>
              <a:gd name="connsiteY26" fmla="*/ 2139192 h 2225093"/>
              <a:gd name="connsiteX27" fmla="*/ 906011 w 6635692"/>
              <a:gd name="connsiteY27" fmla="*/ 2122414 h 2225093"/>
              <a:gd name="connsiteX28" fmla="*/ 880844 w 6635692"/>
              <a:gd name="connsiteY28" fmla="*/ 2114025 h 2225093"/>
              <a:gd name="connsiteX29" fmla="*/ 813732 w 6635692"/>
              <a:gd name="connsiteY29" fmla="*/ 2097247 h 2225093"/>
              <a:gd name="connsiteX30" fmla="*/ 738231 w 6635692"/>
              <a:gd name="connsiteY30" fmla="*/ 2072080 h 2225093"/>
              <a:gd name="connsiteX31" fmla="*/ 713064 w 6635692"/>
              <a:gd name="connsiteY31" fmla="*/ 2063691 h 2225093"/>
              <a:gd name="connsiteX32" fmla="*/ 645952 w 6635692"/>
              <a:gd name="connsiteY32" fmla="*/ 2046913 h 2225093"/>
              <a:gd name="connsiteX33" fmla="*/ 612396 w 6635692"/>
              <a:gd name="connsiteY33" fmla="*/ 2038524 h 2225093"/>
              <a:gd name="connsiteX34" fmla="*/ 536895 w 6635692"/>
              <a:gd name="connsiteY34" fmla="*/ 2013357 h 2225093"/>
              <a:gd name="connsiteX35" fmla="*/ 511728 w 6635692"/>
              <a:gd name="connsiteY35" fmla="*/ 2004968 h 2225093"/>
              <a:gd name="connsiteX36" fmla="*/ 461395 w 6635692"/>
              <a:gd name="connsiteY36" fmla="*/ 1971412 h 2225093"/>
              <a:gd name="connsiteX37" fmla="*/ 436228 w 6635692"/>
              <a:gd name="connsiteY37" fmla="*/ 1954634 h 2225093"/>
              <a:gd name="connsiteX38" fmla="*/ 411061 w 6635692"/>
              <a:gd name="connsiteY38" fmla="*/ 1946245 h 2225093"/>
              <a:gd name="connsiteX39" fmla="*/ 343949 w 6635692"/>
              <a:gd name="connsiteY39" fmla="*/ 1895911 h 2225093"/>
              <a:gd name="connsiteX40" fmla="*/ 293615 w 6635692"/>
              <a:gd name="connsiteY40" fmla="*/ 1853966 h 2225093"/>
              <a:gd name="connsiteX41" fmla="*/ 276837 w 6635692"/>
              <a:gd name="connsiteY41" fmla="*/ 1828800 h 2225093"/>
              <a:gd name="connsiteX42" fmla="*/ 251670 w 6635692"/>
              <a:gd name="connsiteY42" fmla="*/ 1812022 h 2225093"/>
              <a:gd name="connsiteX43" fmla="*/ 176169 w 6635692"/>
              <a:gd name="connsiteY43" fmla="*/ 1753299 h 2225093"/>
              <a:gd name="connsiteX44" fmla="*/ 151002 w 6635692"/>
              <a:gd name="connsiteY44" fmla="*/ 1702965 h 2225093"/>
              <a:gd name="connsiteX45" fmla="*/ 142613 w 6635692"/>
              <a:gd name="connsiteY45" fmla="*/ 1677798 h 2225093"/>
              <a:gd name="connsiteX46" fmla="*/ 134224 w 6635692"/>
              <a:gd name="connsiteY46" fmla="*/ 1610686 h 2225093"/>
              <a:gd name="connsiteX47" fmla="*/ 125835 w 6635692"/>
              <a:gd name="connsiteY47" fmla="*/ 1577130 h 2225093"/>
              <a:gd name="connsiteX48" fmla="*/ 100668 w 6635692"/>
              <a:gd name="connsiteY48" fmla="*/ 1501629 h 2225093"/>
              <a:gd name="connsiteX49" fmla="*/ 83890 w 6635692"/>
              <a:gd name="connsiteY49" fmla="*/ 1451295 h 2225093"/>
              <a:gd name="connsiteX50" fmla="*/ 75501 w 6635692"/>
              <a:gd name="connsiteY50" fmla="*/ 1426128 h 2225093"/>
              <a:gd name="connsiteX51" fmla="*/ 58723 w 6635692"/>
              <a:gd name="connsiteY51" fmla="*/ 1400961 h 2225093"/>
              <a:gd name="connsiteX52" fmla="*/ 50334 w 6635692"/>
              <a:gd name="connsiteY52" fmla="*/ 1375794 h 2225093"/>
              <a:gd name="connsiteX53" fmla="*/ 33556 w 6635692"/>
              <a:gd name="connsiteY53" fmla="*/ 1350627 h 2225093"/>
              <a:gd name="connsiteX54" fmla="*/ 16778 w 6635692"/>
              <a:gd name="connsiteY54" fmla="*/ 1291904 h 2225093"/>
              <a:gd name="connsiteX55" fmla="*/ 0 w 6635692"/>
              <a:gd name="connsiteY55" fmla="*/ 1241570 h 2225093"/>
              <a:gd name="connsiteX56" fmla="*/ 8389 w 6635692"/>
              <a:gd name="connsiteY56" fmla="*/ 755009 h 2225093"/>
              <a:gd name="connsiteX57" fmla="*/ 16778 w 6635692"/>
              <a:gd name="connsiteY57" fmla="*/ 729842 h 2225093"/>
              <a:gd name="connsiteX58" fmla="*/ 33556 w 6635692"/>
              <a:gd name="connsiteY58" fmla="*/ 654341 h 2225093"/>
              <a:gd name="connsiteX59" fmla="*/ 50334 w 6635692"/>
              <a:gd name="connsiteY59" fmla="*/ 604007 h 2225093"/>
              <a:gd name="connsiteX60" fmla="*/ 58723 w 6635692"/>
              <a:gd name="connsiteY60" fmla="*/ 578840 h 2225093"/>
              <a:gd name="connsiteX61" fmla="*/ 67112 w 6635692"/>
              <a:gd name="connsiteY61" fmla="*/ 553673 h 2225093"/>
              <a:gd name="connsiteX62" fmla="*/ 92279 w 6635692"/>
              <a:gd name="connsiteY62" fmla="*/ 536895 h 2225093"/>
              <a:gd name="connsiteX63" fmla="*/ 125835 w 6635692"/>
              <a:gd name="connsiteY63" fmla="*/ 486561 h 2225093"/>
              <a:gd name="connsiteX64" fmla="*/ 184558 w 6635692"/>
              <a:gd name="connsiteY64" fmla="*/ 419449 h 2225093"/>
              <a:gd name="connsiteX65" fmla="*/ 226503 w 6635692"/>
              <a:gd name="connsiteY65" fmla="*/ 377504 h 2225093"/>
              <a:gd name="connsiteX66" fmla="*/ 276837 w 6635692"/>
              <a:gd name="connsiteY66" fmla="*/ 335559 h 2225093"/>
              <a:gd name="connsiteX67" fmla="*/ 327171 w 6635692"/>
              <a:gd name="connsiteY67" fmla="*/ 318781 h 2225093"/>
              <a:gd name="connsiteX68" fmla="*/ 352338 w 6635692"/>
              <a:gd name="connsiteY68" fmla="*/ 310392 h 2225093"/>
              <a:gd name="connsiteX69" fmla="*/ 377505 w 6635692"/>
              <a:gd name="connsiteY69" fmla="*/ 302003 h 2225093"/>
              <a:gd name="connsiteX70" fmla="*/ 478172 w 6635692"/>
              <a:gd name="connsiteY70" fmla="*/ 276836 h 2225093"/>
              <a:gd name="connsiteX71" fmla="*/ 511728 w 6635692"/>
              <a:gd name="connsiteY71" fmla="*/ 268447 h 2225093"/>
              <a:gd name="connsiteX72" fmla="*/ 562062 w 6635692"/>
              <a:gd name="connsiteY72" fmla="*/ 251669 h 2225093"/>
              <a:gd name="connsiteX73" fmla="*/ 629174 w 6635692"/>
              <a:gd name="connsiteY73" fmla="*/ 234891 h 2225093"/>
              <a:gd name="connsiteX74" fmla="*/ 679508 w 6635692"/>
              <a:gd name="connsiteY74" fmla="*/ 218113 h 2225093"/>
              <a:gd name="connsiteX75" fmla="*/ 788565 w 6635692"/>
              <a:gd name="connsiteY75" fmla="*/ 192946 h 2225093"/>
              <a:gd name="connsiteX76" fmla="*/ 813732 w 6635692"/>
              <a:gd name="connsiteY76" fmla="*/ 184557 h 2225093"/>
              <a:gd name="connsiteX77" fmla="*/ 880844 w 6635692"/>
              <a:gd name="connsiteY77" fmla="*/ 167779 h 2225093"/>
              <a:gd name="connsiteX78" fmla="*/ 939567 w 6635692"/>
              <a:gd name="connsiteY78" fmla="*/ 151001 h 2225093"/>
              <a:gd name="connsiteX79" fmla="*/ 989901 w 6635692"/>
              <a:gd name="connsiteY79" fmla="*/ 134223 h 2225093"/>
              <a:gd name="connsiteX80" fmla="*/ 1015068 w 6635692"/>
              <a:gd name="connsiteY80" fmla="*/ 125834 h 2225093"/>
              <a:gd name="connsiteX81" fmla="*/ 1040235 w 6635692"/>
              <a:gd name="connsiteY81" fmla="*/ 117445 h 2225093"/>
              <a:gd name="connsiteX82" fmla="*/ 1073791 w 6635692"/>
              <a:gd name="connsiteY82" fmla="*/ 100667 h 2225093"/>
              <a:gd name="connsiteX83" fmla="*/ 1107347 w 6635692"/>
              <a:gd name="connsiteY83" fmla="*/ 92278 h 2225093"/>
              <a:gd name="connsiteX84" fmla="*/ 1157681 w 6635692"/>
              <a:gd name="connsiteY84" fmla="*/ 75500 h 2225093"/>
              <a:gd name="connsiteX85" fmla="*/ 1182848 w 6635692"/>
              <a:gd name="connsiteY85" fmla="*/ 67111 h 2225093"/>
              <a:gd name="connsiteX86" fmla="*/ 1208015 w 6635692"/>
              <a:gd name="connsiteY86" fmla="*/ 50333 h 2225093"/>
              <a:gd name="connsiteX87" fmla="*/ 1300294 w 6635692"/>
              <a:gd name="connsiteY87" fmla="*/ 25166 h 2225093"/>
              <a:gd name="connsiteX88" fmla="*/ 1350628 w 6635692"/>
              <a:gd name="connsiteY88" fmla="*/ 8389 h 2225093"/>
              <a:gd name="connsiteX89" fmla="*/ 1375795 w 6635692"/>
              <a:gd name="connsiteY89" fmla="*/ 0 h 2225093"/>
              <a:gd name="connsiteX90" fmla="*/ 1392572 w 6635692"/>
              <a:gd name="connsiteY90" fmla="*/ 0 h 222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635692" h="2225093">
                <a:moveTo>
                  <a:pt x="6635692" y="1820411"/>
                </a:moveTo>
                <a:cubicBezTo>
                  <a:pt x="6582805" y="1908554"/>
                  <a:pt x="6637783" y="1824612"/>
                  <a:pt x="6585358" y="1887522"/>
                </a:cubicBezTo>
                <a:cubicBezTo>
                  <a:pt x="6578903" y="1895267"/>
                  <a:pt x="6575709" y="1905560"/>
                  <a:pt x="6568580" y="1912689"/>
                </a:cubicBezTo>
                <a:cubicBezTo>
                  <a:pt x="6561451" y="1919818"/>
                  <a:pt x="6551567" y="1923537"/>
                  <a:pt x="6543413" y="1929467"/>
                </a:cubicBezTo>
                <a:cubicBezTo>
                  <a:pt x="6520798" y="1945914"/>
                  <a:pt x="6499568" y="1964290"/>
                  <a:pt x="6476301" y="1979801"/>
                </a:cubicBezTo>
                <a:cubicBezTo>
                  <a:pt x="6467912" y="1985394"/>
                  <a:pt x="6459288" y="1990649"/>
                  <a:pt x="6451134" y="1996579"/>
                </a:cubicBezTo>
                <a:cubicBezTo>
                  <a:pt x="6428519" y="2013026"/>
                  <a:pt x="6407289" y="2031402"/>
                  <a:pt x="6384022" y="2046913"/>
                </a:cubicBezTo>
                <a:cubicBezTo>
                  <a:pt x="6375633" y="2052506"/>
                  <a:pt x="6367873" y="2059182"/>
                  <a:pt x="6358855" y="2063691"/>
                </a:cubicBezTo>
                <a:cubicBezTo>
                  <a:pt x="6350946" y="2067646"/>
                  <a:pt x="6341738" y="2068421"/>
                  <a:pt x="6333688" y="2072080"/>
                </a:cubicBezTo>
                <a:cubicBezTo>
                  <a:pt x="6310919" y="2082430"/>
                  <a:pt x="6290304" y="2097727"/>
                  <a:pt x="6266576" y="2105636"/>
                </a:cubicBezTo>
                <a:cubicBezTo>
                  <a:pt x="6206234" y="2125750"/>
                  <a:pt x="6281589" y="2101347"/>
                  <a:pt x="6207853" y="2122414"/>
                </a:cubicBezTo>
                <a:cubicBezTo>
                  <a:pt x="6168817" y="2133567"/>
                  <a:pt x="6191908" y="2131882"/>
                  <a:pt x="6140741" y="2139192"/>
                </a:cubicBezTo>
                <a:cubicBezTo>
                  <a:pt x="6115674" y="2142773"/>
                  <a:pt x="6090307" y="2144000"/>
                  <a:pt x="6065240" y="2147581"/>
                </a:cubicBezTo>
                <a:cubicBezTo>
                  <a:pt x="5873830" y="2174925"/>
                  <a:pt x="6059319" y="2159095"/>
                  <a:pt x="5813571" y="2172748"/>
                </a:cubicBezTo>
                <a:cubicBezTo>
                  <a:pt x="5184004" y="2163624"/>
                  <a:pt x="5244016" y="2159191"/>
                  <a:pt x="4588778" y="2172748"/>
                </a:cubicBezTo>
                <a:lnTo>
                  <a:pt x="4018327" y="2189526"/>
                </a:lnTo>
                <a:cubicBezTo>
                  <a:pt x="3874226" y="2194495"/>
                  <a:pt x="3769912" y="2196120"/>
                  <a:pt x="3632433" y="2206304"/>
                </a:cubicBezTo>
                <a:cubicBezTo>
                  <a:pt x="3604407" y="2208380"/>
                  <a:pt x="3576506" y="2211897"/>
                  <a:pt x="3548543" y="2214693"/>
                </a:cubicBezTo>
                <a:cubicBezTo>
                  <a:pt x="3462744" y="2236143"/>
                  <a:pt x="3559413" y="2218356"/>
                  <a:pt x="3489820" y="2214693"/>
                </a:cubicBezTo>
                <a:cubicBezTo>
                  <a:pt x="3392044" y="2209547"/>
                  <a:pt x="3294077" y="2209100"/>
                  <a:pt x="3196206" y="2206304"/>
                </a:cubicBezTo>
                <a:cubicBezTo>
                  <a:pt x="2948857" y="2144467"/>
                  <a:pt x="3163857" y="2195481"/>
                  <a:pt x="2499919" y="2189526"/>
                </a:cubicBezTo>
                <a:lnTo>
                  <a:pt x="1291905" y="2181137"/>
                </a:lnTo>
                <a:lnTo>
                  <a:pt x="1224793" y="2172748"/>
                </a:lnTo>
                <a:cubicBezTo>
                  <a:pt x="1199645" y="2169789"/>
                  <a:pt x="1174359" y="2167940"/>
                  <a:pt x="1149292" y="2164359"/>
                </a:cubicBezTo>
                <a:cubicBezTo>
                  <a:pt x="1135177" y="2162343"/>
                  <a:pt x="1121480" y="2157854"/>
                  <a:pt x="1107347" y="2155970"/>
                </a:cubicBezTo>
                <a:cubicBezTo>
                  <a:pt x="1079491" y="2152256"/>
                  <a:pt x="1051420" y="2150377"/>
                  <a:pt x="1023457" y="2147581"/>
                </a:cubicBezTo>
                <a:cubicBezTo>
                  <a:pt x="1015068" y="2144785"/>
                  <a:pt x="1006961" y="2140926"/>
                  <a:pt x="998290" y="2139192"/>
                </a:cubicBezTo>
                <a:cubicBezTo>
                  <a:pt x="919081" y="2123350"/>
                  <a:pt x="964039" y="2138994"/>
                  <a:pt x="906011" y="2122414"/>
                </a:cubicBezTo>
                <a:cubicBezTo>
                  <a:pt x="897508" y="2119985"/>
                  <a:pt x="889375" y="2116352"/>
                  <a:pt x="880844" y="2114025"/>
                </a:cubicBezTo>
                <a:cubicBezTo>
                  <a:pt x="858597" y="2107958"/>
                  <a:pt x="835608" y="2104539"/>
                  <a:pt x="813732" y="2097247"/>
                </a:cubicBezTo>
                <a:lnTo>
                  <a:pt x="738231" y="2072080"/>
                </a:lnTo>
                <a:cubicBezTo>
                  <a:pt x="729842" y="2069284"/>
                  <a:pt x="721643" y="2065836"/>
                  <a:pt x="713064" y="2063691"/>
                </a:cubicBezTo>
                <a:lnTo>
                  <a:pt x="645952" y="2046913"/>
                </a:lnTo>
                <a:cubicBezTo>
                  <a:pt x="634767" y="2044117"/>
                  <a:pt x="623334" y="2042170"/>
                  <a:pt x="612396" y="2038524"/>
                </a:cubicBezTo>
                <a:lnTo>
                  <a:pt x="536895" y="2013357"/>
                </a:lnTo>
                <a:cubicBezTo>
                  <a:pt x="528506" y="2010561"/>
                  <a:pt x="519086" y="2009873"/>
                  <a:pt x="511728" y="2004968"/>
                </a:cubicBezTo>
                <a:lnTo>
                  <a:pt x="461395" y="1971412"/>
                </a:lnTo>
                <a:cubicBezTo>
                  <a:pt x="453006" y="1965819"/>
                  <a:pt x="445793" y="1957822"/>
                  <a:pt x="436228" y="1954634"/>
                </a:cubicBezTo>
                <a:lnTo>
                  <a:pt x="411061" y="1946245"/>
                </a:lnTo>
                <a:cubicBezTo>
                  <a:pt x="388690" y="1929467"/>
                  <a:pt x="363722" y="1915684"/>
                  <a:pt x="343949" y="1895911"/>
                </a:cubicBezTo>
                <a:cubicBezTo>
                  <a:pt x="311653" y="1863615"/>
                  <a:pt x="328653" y="1877325"/>
                  <a:pt x="293615" y="1853966"/>
                </a:cubicBezTo>
                <a:cubicBezTo>
                  <a:pt x="288022" y="1845577"/>
                  <a:pt x="283966" y="1835929"/>
                  <a:pt x="276837" y="1828800"/>
                </a:cubicBezTo>
                <a:cubicBezTo>
                  <a:pt x="269708" y="1821671"/>
                  <a:pt x="258309" y="1819610"/>
                  <a:pt x="251670" y="1812022"/>
                </a:cubicBezTo>
                <a:cubicBezTo>
                  <a:pt x="194498" y="1746683"/>
                  <a:pt x="248993" y="1767864"/>
                  <a:pt x="176169" y="1753299"/>
                </a:cubicBezTo>
                <a:cubicBezTo>
                  <a:pt x="155083" y="1690041"/>
                  <a:pt x="183527" y="1768014"/>
                  <a:pt x="151002" y="1702965"/>
                </a:cubicBezTo>
                <a:cubicBezTo>
                  <a:pt x="147047" y="1695056"/>
                  <a:pt x="145409" y="1686187"/>
                  <a:pt x="142613" y="1677798"/>
                </a:cubicBezTo>
                <a:cubicBezTo>
                  <a:pt x="139817" y="1655427"/>
                  <a:pt x="137930" y="1632924"/>
                  <a:pt x="134224" y="1610686"/>
                </a:cubicBezTo>
                <a:cubicBezTo>
                  <a:pt x="132329" y="1599313"/>
                  <a:pt x="129148" y="1588173"/>
                  <a:pt x="125835" y="1577130"/>
                </a:cubicBezTo>
                <a:lnTo>
                  <a:pt x="100668" y="1501629"/>
                </a:lnTo>
                <a:lnTo>
                  <a:pt x="83890" y="1451295"/>
                </a:lnTo>
                <a:cubicBezTo>
                  <a:pt x="81094" y="1442906"/>
                  <a:pt x="80406" y="1433486"/>
                  <a:pt x="75501" y="1426128"/>
                </a:cubicBezTo>
                <a:cubicBezTo>
                  <a:pt x="69908" y="1417739"/>
                  <a:pt x="63232" y="1409979"/>
                  <a:pt x="58723" y="1400961"/>
                </a:cubicBezTo>
                <a:cubicBezTo>
                  <a:pt x="54768" y="1393052"/>
                  <a:pt x="54289" y="1383703"/>
                  <a:pt x="50334" y="1375794"/>
                </a:cubicBezTo>
                <a:cubicBezTo>
                  <a:pt x="45825" y="1366776"/>
                  <a:pt x="38065" y="1359645"/>
                  <a:pt x="33556" y="1350627"/>
                </a:cubicBezTo>
                <a:cubicBezTo>
                  <a:pt x="26508" y="1336531"/>
                  <a:pt x="20810" y="1305343"/>
                  <a:pt x="16778" y="1291904"/>
                </a:cubicBezTo>
                <a:cubicBezTo>
                  <a:pt x="11696" y="1274964"/>
                  <a:pt x="0" y="1241570"/>
                  <a:pt x="0" y="1241570"/>
                </a:cubicBezTo>
                <a:cubicBezTo>
                  <a:pt x="2796" y="1079383"/>
                  <a:pt x="3073" y="917133"/>
                  <a:pt x="8389" y="755009"/>
                </a:cubicBezTo>
                <a:cubicBezTo>
                  <a:pt x="8679" y="746171"/>
                  <a:pt x="14633" y="738421"/>
                  <a:pt x="16778" y="729842"/>
                </a:cubicBezTo>
                <a:cubicBezTo>
                  <a:pt x="28752" y="681946"/>
                  <a:pt x="20638" y="697400"/>
                  <a:pt x="33556" y="654341"/>
                </a:cubicBezTo>
                <a:cubicBezTo>
                  <a:pt x="38638" y="637401"/>
                  <a:pt x="44741" y="620785"/>
                  <a:pt x="50334" y="604007"/>
                </a:cubicBezTo>
                <a:lnTo>
                  <a:pt x="58723" y="578840"/>
                </a:lnTo>
                <a:cubicBezTo>
                  <a:pt x="61519" y="570451"/>
                  <a:pt x="59754" y="558578"/>
                  <a:pt x="67112" y="553673"/>
                </a:cubicBezTo>
                <a:lnTo>
                  <a:pt x="92279" y="536895"/>
                </a:lnTo>
                <a:cubicBezTo>
                  <a:pt x="108323" y="488764"/>
                  <a:pt x="89179" y="533691"/>
                  <a:pt x="125835" y="486561"/>
                </a:cubicBezTo>
                <a:cubicBezTo>
                  <a:pt x="178535" y="418804"/>
                  <a:pt x="135837" y="451929"/>
                  <a:pt x="184558" y="419449"/>
                </a:cubicBezTo>
                <a:cubicBezTo>
                  <a:pt x="215318" y="373310"/>
                  <a:pt x="184558" y="412458"/>
                  <a:pt x="226503" y="377504"/>
                </a:cubicBezTo>
                <a:cubicBezTo>
                  <a:pt x="249081" y="358689"/>
                  <a:pt x="250058" y="347461"/>
                  <a:pt x="276837" y="335559"/>
                </a:cubicBezTo>
                <a:cubicBezTo>
                  <a:pt x="292998" y="328376"/>
                  <a:pt x="310393" y="324374"/>
                  <a:pt x="327171" y="318781"/>
                </a:cubicBezTo>
                <a:lnTo>
                  <a:pt x="352338" y="310392"/>
                </a:lnTo>
                <a:cubicBezTo>
                  <a:pt x="360727" y="307596"/>
                  <a:pt x="368926" y="304148"/>
                  <a:pt x="377505" y="302003"/>
                </a:cubicBezTo>
                <a:lnTo>
                  <a:pt x="478172" y="276836"/>
                </a:lnTo>
                <a:cubicBezTo>
                  <a:pt x="489357" y="274040"/>
                  <a:pt x="500790" y="272093"/>
                  <a:pt x="511728" y="268447"/>
                </a:cubicBezTo>
                <a:cubicBezTo>
                  <a:pt x="528506" y="262854"/>
                  <a:pt x="544904" y="255958"/>
                  <a:pt x="562062" y="251669"/>
                </a:cubicBezTo>
                <a:cubicBezTo>
                  <a:pt x="584433" y="246076"/>
                  <a:pt x="607298" y="242183"/>
                  <a:pt x="629174" y="234891"/>
                </a:cubicBezTo>
                <a:cubicBezTo>
                  <a:pt x="645952" y="229298"/>
                  <a:pt x="662166" y="221581"/>
                  <a:pt x="679508" y="218113"/>
                </a:cubicBezTo>
                <a:cubicBezTo>
                  <a:pt x="712782" y="211458"/>
                  <a:pt x="758211" y="203064"/>
                  <a:pt x="788565" y="192946"/>
                </a:cubicBezTo>
                <a:cubicBezTo>
                  <a:pt x="796954" y="190150"/>
                  <a:pt x="805201" y="186884"/>
                  <a:pt x="813732" y="184557"/>
                </a:cubicBezTo>
                <a:cubicBezTo>
                  <a:pt x="835979" y="178490"/>
                  <a:pt x="858968" y="175071"/>
                  <a:pt x="880844" y="167779"/>
                </a:cubicBezTo>
                <a:cubicBezTo>
                  <a:pt x="965423" y="139586"/>
                  <a:pt x="834230" y="182602"/>
                  <a:pt x="939567" y="151001"/>
                </a:cubicBezTo>
                <a:cubicBezTo>
                  <a:pt x="956507" y="145919"/>
                  <a:pt x="973123" y="139816"/>
                  <a:pt x="989901" y="134223"/>
                </a:cubicBezTo>
                <a:lnTo>
                  <a:pt x="1015068" y="125834"/>
                </a:lnTo>
                <a:cubicBezTo>
                  <a:pt x="1023457" y="123038"/>
                  <a:pt x="1032326" y="121400"/>
                  <a:pt x="1040235" y="117445"/>
                </a:cubicBezTo>
                <a:cubicBezTo>
                  <a:pt x="1051420" y="111852"/>
                  <a:pt x="1062082" y="105058"/>
                  <a:pt x="1073791" y="100667"/>
                </a:cubicBezTo>
                <a:cubicBezTo>
                  <a:pt x="1084586" y="96619"/>
                  <a:pt x="1096304" y="95591"/>
                  <a:pt x="1107347" y="92278"/>
                </a:cubicBezTo>
                <a:cubicBezTo>
                  <a:pt x="1124287" y="87196"/>
                  <a:pt x="1140903" y="81093"/>
                  <a:pt x="1157681" y="75500"/>
                </a:cubicBezTo>
                <a:cubicBezTo>
                  <a:pt x="1166070" y="72704"/>
                  <a:pt x="1175490" y="72016"/>
                  <a:pt x="1182848" y="67111"/>
                </a:cubicBezTo>
                <a:cubicBezTo>
                  <a:pt x="1191237" y="61518"/>
                  <a:pt x="1198802" y="54428"/>
                  <a:pt x="1208015" y="50333"/>
                </a:cubicBezTo>
                <a:cubicBezTo>
                  <a:pt x="1261695" y="26475"/>
                  <a:pt x="1249215" y="39096"/>
                  <a:pt x="1300294" y="25166"/>
                </a:cubicBezTo>
                <a:cubicBezTo>
                  <a:pt x="1317356" y="20513"/>
                  <a:pt x="1333850" y="13981"/>
                  <a:pt x="1350628" y="8389"/>
                </a:cubicBezTo>
                <a:cubicBezTo>
                  <a:pt x="1359017" y="5593"/>
                  <a:pt x="1366952" y="0"/>
                  <a:pt x="1375795" y="0"/>
                </a:cubicBezTo>
                <a:lnTo>
                  <a:pt x="1392572" y="0"/>
                </a:ln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08732D29-4911-4291-8CCA-598805EFB82F}"/>
              </a:ext>
            </a:extLst>
          </p:cNvPr>
          <p:cNvSpPr/>
          <p:nvPr/>
        </p:nvSpPr>
        <p:spPr>
          <a:xfrm>
            <a:off x="547358" y="3865744"/>
            <a:ext cx="293986" cy="696287"/>
          </a:xfrm>
          <a:custGeom>
            <a:avLst/>
            <a:gdLst>
              <a:gd name="connsiteX0" fmla="*/ 0 w 293986"/>
              <a:gd name="connsiteY0" fmla="*/ 696287 h 696287"/>
              <a:gd name="connsiteX1" fmla="*/ 50334 w 293986"/>
              <a:gd name="connsiteY1" fmla="*/ 629175 h 696287"/>
              <a:gd name="connsiteX2" fmla="*/ 83890 w 293986"/>
              <a:gd name="connsiteY2" fmla="*/ 578841 h 696287"/>
              <a:gd name="connsiteX3" fmla="*/ 92279 w 293986"/>
              <a:gd name="connsiteY3" fmla="*/ 553674 h 696287"/>
              <a:gd name="connsiteX4" fmla="*/ 125835 w 293986"/>
              <a:gd name="connsiteY4" fmla="*/ 503340 h 696287"/>
              <a:gd name="connsiteX5" fmla="*/ 134224 w 293986"/>
              <a:gd name="connsiteY5" fmla="*/ 469784 h 696287"/>
              <a:gd name="connsiteX6" fmla="*/ 167780 w 293986"/>
              <a:gd name="connsiteY6" fmla="*/ 419450 h 696287"/>
              <a:gd name="connsiteX7" fmla="*/ 184558 w 293986"/>
              <a:gd name="connsiteY7" fmla="*/ 369116 h 696287"/>
              <a:gd name="connsiteX8" fmla="*/ 201336 w 293986"/>
              <a:gd name="connsiteY8" fmla="*/ 343949 h 696287"/>
              <a:gd name="connsiteX9" fmla="*/ 218114 w 293986"/>
              <a:gd name="connsiteY9" fmla="*/ 293615 h 696287"/>
              <a:gd name="connsiteX10" fmla="*/ 226503 w 293986"/>
              <a:gd name="connsiteY10" fmla="*/ 268448 h 696287"/>
              <a:gd name="connsiteX11" fmla="*/ 243281 w 293986"/>
              <a:gd name="connsiteY11" fmla="*/ 243281 h 696287"/>
              <a:gd name="connsiteX12" fmla="*/ 260059 w 293986"/>
              <a:gd name="connsiteY12" fmla="*/ 176169 h 696287"/>
              <a:gd name="connsiteX13" fmla="*/ 276837 w 293986"/>
              <a:gd name="connsiteY13" fmla="*/ 125835 h 696287"/>
              <a:gd name="connsiteX14" fmla="*/ 293615 w 293986"/>
              <a:gd name="connsiteY14" fmla="*/ 25167 h 696287"/>
              <a:gd name="connsiteX15" fmla="*/ 293615 w 293986"/>
              <a:gd name="connsiteY15" fmla="*/ 0 h 6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986" h="696287">
                <a:moveTo>
                  <a:pt x="0" y="696287"/>
                </a:moveTo>
                <a:cubicBezTo>
                  <a:pt x="97308" y="598979"/>
                  <a:pt x="13730" y="695063"/>
                  <a:pt x="50334" y="629175"/>
                </a:cubicBezTo>
                <a:cubicBezTo>
                  <a:pt x="60127" y="611548"/>
                  <a:pt x="77513" y="597971"/>
                  <a:pt x="83890" y="578841"/>
                </a:cubicBezTo>
                <a:cubicBezTo>
                  <a:pt x="86686" y="570452"/>
                  <a:pt x="87985" y="561404"/>
                  <a:pt x="92279" y="553674"/>
                </a:cubicBezTo>
                <a:cubicBezTo>
                  <a:pt x="102072" y="536047"/>
                  <a:pt x="125835" y="503340"/>
                  <a:pt x="125835" y="503340"/>
                </a:cubicBezTo>
                <a:cubicBezTo>
                  <a:pt x="128631" y="492155"/>
                  <a:pt x="129068" y="480096"/>
                  <a:pt x="134224" y="469784"/>
                </a:cubicBezTo>
                <a:cubicBezTo>
                  <a:pt x="143242" y="451748"/>
                  <a:pt x="161403" y="438580"/>
                  <a:pt x="167780" y="419450"/>
                </a:cubicBezTo>
                <a:cubicBezTo>
                  <a:pt x="173373" y="402672"/>
                  <a:pt x="174748" y="383831"/>
                  <a:pt x="184558" y="369116"/>
                </a:cubicBezTo>
                <a:cubicBezTo>
                  <a:pt x="190151" y="360727"/>
                  <a:pt x="197241" y="353162"/>
                  <a:pt x="201336" y="343949"/>
                </a:cubicBezTo>
                <a:cubicBezTo>
                  <a:pt x="208519" y="327788"/>
                  <a:pt x="212521" y="310393"/>
                  <a:pt x="218114" y="293615"/>
                </a:cubicBezTo>
                <a:cubicBezTo>
                  <a:pt x="220910" y="285226"/>
                  <a:pt x="221598" y="275806"/>
                  <a:pt x="226503" y="268448"/>
                </a:cubicBezTo>
                <a:lnTo>
                  <a:pt x="243281" y="243281"/>
                </a:lnTo>
                <a:cubicBezTo>
                  <a:pt x="248874" y="220910"/>
                  <a:pt x="252767" y="198045"/>
                  <a:pt x="260059" y="176169"/>
                </a:cubicBezTo>
                <a:cubicBezTo>
                  <a:pt x="265652" y="159391"/>
                  <a:pt x="273369" y="143177"/>
                  <a:pt x="276837" y="125835"/>
                </a:cubicBezTo>
                <a:cubicBezTo>
                  <a:pt x="284602" y="87011"/>
                  <a:pt x="289453" y="66789"/>
                  <a:pt x="293615" y="25167"/>
                </a:cubicBezTo>
                <a:cubicBezTo>
                  <a:pt x="294450" y="16820"/>
                  <a:pt x="293615" y="8389"/>
                  <a:pt x="293615" y="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00915E78-9B12-4D0A-88F1-41878D6F68C5}"/>
              </a:ext>
            </a:extLst>
          </p:cNvPr>
          <p:cNvSpPr/>
          <p:nvPr/>
        </p:nvSpPr>
        <p:spPr>
          <a:xfrm>
            <a:off x="992687" y="3867324"/>
            <a:ext cx="1575572" cy="704676"/>
          </a:xfrm>
          <a:custGeom>
            <a:avLst/>
            <a:gdLst>
              <a:gd name="connsiteX0" fmla="*/ 1270005 w 1270005"/>
              <a:gd name="connsiteY0" fmla="*/ 704676 h 704676"/>
              <a:gd name="connsiteX1" fmla="*/ 1253227 w 1270005"/>
              <a:gd name="connsiteY1" fmla="*/ 604008 h 704676"/>
              <a:gd name="connsiteX2" fmla="*/ 1244838 w 1270005"/>
              <a:gd name="connsiteY2" fmla="*/ 578841 h 704676"/>
              <a:gd name="connsiteX3" fmla="*/ 1228061 w 1270005"/>
              <a:gd name="connsiteY3" fmla="*/ 553674 h 704676"/>
              <a:gd name="connsiteX4" fmla="*/ 1211283 w 1270005"/>
              <a:gd name="connsiteY4" fmla="*/ 494951 h 704676"/>
              <a:gd name="connsiteX5" fmla="*/ 1194505 w 1270005"/>
              <a:gd name="connsiteY5" fmla="*/ 469784 h 704676"/>
              <a:gd name="connsiteX6" fmla="*/ 1144171 w 1270005"/>
              <a:gd name="connsiteY6" fmla="*/ 385894 h 704676"/>
              <a:gd name="connsiteX7" fmla="*/ 1119004 w 1270005"/>
              <a:gd name="connsiteY7" fmla="*/ 360727 h 704676"/>
              <a:gd name="connsiteX8" fmla="*/ 1102226 w 1270005"/>
              <a:gd name="connsiteY8" fmla="*/ 335560 h 704676"/>
              <a:gd name="connsiteX9" fmla="*/ 1018336 w 1270005"/>
              <a:gd name="connsiteY9" fmla="*/ 285226 h 704676"/>
              <a:gd name="connsiteX10" fmla="*/ 984780 w 1270005"/>
              <a:gd name="connsiteY10" fmla="*/ 276837 h 704676"/>
              <a:gd name="connsiteX11" fmla="*/ 951224 w 1270005"/>
              <a:gd name="connsiteY11" fmla="*/ 260059 h 704676"/>
              <a:gd name="connsiteX12" fmla="*/ 884112 w 1270005"/>
              <a:gd name="connsiteY12" fmla="*/ 243281 h 704676"/>
              <a:gd name="connsiteX13" fmla="*/ 858945 w 1270005"/>
              <a:gd name="connsiteY13" fmla="*/ 234892 h 704676"/>
              <a:gd name="connsiteX14" fmla="*/ 758277 w 1270005"/>
              <a:gd name="connsiteY14" fmla="*/ 226503 h 704676"/>
              <a:gd name="connsiteX15" fmla="*/ 548552 w 1270005"/>
              <a:gd name="connsiteY15" fmla="*/ 209725 h 704676"/>
              <a:gd name="connsiteX16" fmla="*/ 280105 w 1270005"/>
              <a:gd name="connsiteY16" fmla="*/ 201336 h 704676"/>
              <a:gd name="connsiteX17" fmla="*/ 196215 w 1270005"/>
              <a:gd name="connsiteY17" fmla="*/ 184558 h 704676"/>
              <a:gd name="connsiteX18" fmla="*/ 162659 w 1270005"/>
              <a:gd name="connsiteY18" fmla="*/ 176169 h 704676"/>
              <a:gd name="connsiteX19" fmla="*/ 87158 w 1270005"/>
              <a:gd name="connsiteY19" fmla="*/ 167780 h 704676"/>
              <a:gd name="connsiteX20" fmla="*/ 61991 w 1270005"/>
              <a:gd name="connsiteY20" fmla="*/ 159391 h 704676"/>
              <a:gd name="connsiteX21" fmla="*/ 28435 w 1270005"/>
              <a:gd name="connsiteY21" fmla="*/ 151002 h 704676"/>
              <a:gd name="connsiteX22" fmla="*/ 3268 w 1270005"/>
              <a:gd name="connsiteY22" fmla="*/ 134224 h 704676"/>
              <a:gd name="connsiteX23" fmla="*/ 3268 w 1270005"/>
              <a:gd name="connsiteY23" fmla="*/ 0 h 70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0005" h="704676">
                <a:moveTo>
                  <a:pt x="1270005" y="704676"/>
                </a:moveTo>
                <a:cubicBezTo>
                  <a:pt x="1263197" y="650208"/>
                  <a:pt x="1265544" y="647118"/>
                  <a:pt x="1253227" y="604008"/>
                </a:cubicBezTo>
                <a:cubicBezTo>
                  <a:pt x="1250798" y="595505"/>
                  <a:pt x="1248792" y="586750"/>
                  <a:pt x="1244838" y="578841"/>
                </a:cubicBezTo>
                <a:cubicBezTo>
                  <a:pt x="1240329" y="569823"/>
                  <a:pt x="1233653" y="562063"/>
                  <a:pt x="1228061" y="553674"/>
                </a:cubicBezTo>
                <a:cubicBezTo>
                  <a:pt x="1225373" y="542923"/>
                  <a:pt x="1217300" y="506986"/>
                  <a:pt x="1211283" y="494951"/>
                </a:cubicBezTo>
                <a:cubicBezTo>
                  <a:pt x="1206774" y="485933"/>
                  <a:pt x="1199507" y="478538"/>
                  <a:pt x="1194505" y="469784"/>
                </a:cubicBezTo>
                <a:cubicBezTo>
                  <a:pt x="1176852" y="438892"/>
                  <a:pt x="1171533" y="413256"/>
                  <a:pt x="1144171" y="385894"/>
                </a:cubicBezTo>
                <a:cubicBezTo>
                  <a:pt x="1135782" y="377505"/>
                  <a:pt x="1126599" y="369841"/>
                  <a:pt x="1119004" y="360727"/>
                </a:cubicBezTo>
                <a:cubicBezTo>
                  <a:pt x="1112549" y="352982"/>
                  <a:pt x="1109814" y="342199"/>
                  <a:pt x="1102226" y="335560"/>
                </a:cubicBezTo>
                <a:cubicBezTo>
                  <a:pt x="1087592" y="322755"/>
                  <a:pt x="1041334" y="293850"/>
                  <a:pt x="1018336" y="285226"/>
                </a:cubicBezTo>
                <a:cubicBezTo>
                  <a:pt x="1007541" y="281178"/>
                  <a:pt x="995575" y="280885"/>
                  <a:pt x="984780" y="276837"/>
                </a:cubicBezTo>
                <a:cubicBezTo>
                  <a:pt x="973071" y="272446"/>
                  <a:pt x="963088" y="264014"/>
                  <a:pt x="951224" y="260059"/>
                </a:cubicBezTo>
                <a:cubicBezTo>
                  <a:pt x="929348" y="252767"/>
                  <a:pt x="905988" y="250573"/>
                  <a:pt x="884112" y="243281"/>
                </a:cubicBezTo>
                <a:cubicBezTo>
                  <a:pt x="875723" y="240485"/>
                  <a:pt x="867710" y="236061"/>
                  <a:pt x="858945" y="234892"/>
                </a:cubicBezTo>
                <a:cubicBezTo>
                  <a:pt x="825568" y="230442"/>
                  <a:pt x="791833" y="229299"/>
                  <a:pt x="758277" y="226503"/>
                </a:cubicBezTo>
                <a:cubicBezTo>
                  <a:pt x="664733" y="207794"/>
                  <a:pt x="717571" y="216226"/>
                  <a:pt x="548552" y="209725"/>
                </a:cubicBezTo>
                <a:lnTo>
                  <a:pt x="280105" y="201336"/>
                </a:lnTo>
                <a:cubicBezTo>
                  <a:pt x="202163" y="181850"/>
                  <a:pt x="299060" y="205127"/>
                  <a:pt x="196215" y="184558"/>
                </a:cubicBezTo>
                <a:cubicBezTo>
                  <a:pt x="184909" y="182297"/>
                  <a:pt x="174055" y="177922"/>
                  <a:pt x="162659" y="176169"/>
                </a:cubicBezTo>
                <a:cubicBezTo>
                  <a:pt x="137632" y="172319"/>
                  <a:pt x="112325" y="170576"/>
                  <a:pt x="87158" y="167780"/>
                </a:cubicBezTo>
                <a:cubicBezTo>
                  <a:pt x="78769" y="164984"/>
                  <a:pt x="70494" y="161820"/>
                  <a:pt x="61991" y="159391"/>
                </a:cubicBezTo>
                <a:cubicBezTo>
                  <a:pt x="50905" y="156224"/>
                  <a:pt x="39032" y="155544"/>
                  <a:pt x="28435" y="151002"/>
                </a:cubicBezTo>
                <a:cubicBezTo>
                  <a:pt x="19168" y="147030"/>
                  <a:pt x="4926" y="144169"/>
                  <a:pt x="3268" y="134224"/>
                </a:cubicBezTo>
                <a:cubicBezTo>
                  <a:pt x="-4087" y="90091"/>
                  <a:pt x="3268" y="44741"/>
                  <a:pt x="3268" y="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E61965F9-41FA-408A-A374-47CB7B16175E}"/>
              </a:ext>
            </a:extLst>
          </p:cNvPr>
          <p:cNvSpPr/>
          <p:nvPr/>
        </p:nvSpPr>
        <p:spPr>
          <a:xfrm>
            <a:off x="1145157" y="3825380"/>
            <a:ext cx="5080407" cy="310973"/>
          </a:xfrm>
          <a:custGeom>
            <a:avLst/>
            <a:gdLst>
              <a:gd name="connsiteX0" fmla="*/ 4848837 w 4858158"/>
              <a:gd name="connsiteY0" fmla="*/ 16778 h 310973"/>
              <a:gd name="connsiteX1" fmla="*/ 4857226 w 4858158"/>
              <a:gd name="connsiteY1" fmla="*/ 58722 h 310973"/>
              <a:gd name="connsiteX2" fmla="*/ 4832059 w 4858158"/>
              <a:gd name="connsiteY2" fmla="*/ 75500 h 310973"/>
              <a:gd name="connsiteX3" fmla="*/ 4781725 w 4858158"/>
              <a:gd name="connsiteY3" fmla="*/ 109056 h 310973"/>
              <a:gd name="connsiteX4" fmla="*/ 4756558 w 4858158"/>
              <a:gd name="connsiteY4" fmla="*/ 134223 h 310973"/>
              <a:gd name="connsiteX5" fmla="*/ 4723002 w 4858158"/>
              <a:gd name="connsiteY5" fmla="*/ 142612 h 310973"/>
              <a:gd name="connsiteX6" fmla="*/ 4672668 w 4858158"/>
              <a:gd name="connsiteY6" fmla="*/ 159390 h 310973"/>
              <a:gd name="connsiteX7" fmla="*/ 4647501 w 4858158"/>
              <a:gd name="connsiteY7" fmla="*/ 167779 h 310973"/>
              <a:gd name="connsiteX8" fmla="*/ 4622334 w 4858158"/>
              <a:gd name="connsiteY8" fmla="*/ 184557 h 310973"/>
              <a:gd name="connsiteX9" fmla="*/ 4588778 w 4858158"/>
              <a:gd name="connsiteY9" fmla="*/ 192946 h 310973"/>
              <a:gd name="connsiteX10" fmla="*/ 4563611 w 4858158"/>
              <a:gd name="connsiteY10" fmla="*/ 201335 h 310973"/>
              <a:gd name="connsiteX11" fmla="*/ 4530055 w 4858158"/>
              <a:gd name="connsiteY11" fmla="*/ 209724 h 310973"/>
              <a:gd name="connsiteX12" fmla="*/ 4504888 w 4858158"/>
              <a:gd name="connsiteY12" fmla="*/ 218113 h 310973"/>
              <a:gd name="connsiteX13" fmla="*/ 4462943 w 4858158"/>
              <a:gd name="connsiteY13" fmla="*/ 226502 h 310973"/>
              <a:gd name="connsiteX14" fmla="*/ 4379053 w 4858158"/>
              <a:gd name="connsiteY14" fmla="*/ 251669 h 310973"/>
              <a:gd name="connsiteX15" fmla="*/ 4152550 w 4858158"/>
              <a:gd name="connsiteY15" fmla="*/ 268447 h 310973"/>
              <a:gd name="connsiteX16" fmla="*/ 4068660 w 4858158"/>
              <a:gd name="connsiteY16" fmla="*/ 276836 h 310973"/>
              <a:gd name="connsiteX17" fmla="*/ 2659310 w 4858158"/>
              <a:gd name="connsiteY17" fmla="*/ 285225 h 310973"/>
              <a:gd name="connsiteX18" fmla="*/ 2634143 w 4858158"/>
              <a:gd name="connsiteY18" fmla="*/ 302003 h 310973"/>
              <a:gd name="connsiteX19" fmla="*/ 2541864 w 4858158"/>
              <a:gd name="connsiteY19" fmla="*/ 302003 h 310973"/>
              <a:gd name="connsiteX20" fmla="*/ 2466363 w 4858158"/>
              <a:gd name="connsiteY20" fmla="*/ 293614 h 310973"/>
              <a:gd name="connsiteX21" fmla="*/ 2256638 w 4858158"/>
              <a:gd name="connsiteY21" fmla="*/ 285225 h 310973"/>
              <a:gd name="connsiteX22" fmla="*/ 2114026 w 4858158"/>
              <a:gd name="connsiteY22" fmla="*/ 268447 h 310973"/>
              <a:gd name="connsiteX23" fmla="*/ 1971413 w 4858158"/>
              <a:gd name="connsiteY23" fmla="*/ 251669 h 310973"/>
              <a:gd name="connsiteX24" fmla="*/ 1711354 w 4858158"/>
              <a:gd name="connsiteY24" fmla="*/ 243280 h 310973"/>
              <a:gd name="connsiteX25" fmla="*/ 1627464 w 4858158"/>
              <a:gd name="connsiteY25" fmla="*/ 226502 h 310973"/>
              <a:gd name="connsiteX26" fmla="*/ 1518407 w 4858158"/>
              <a:gd name="connsiteY26" fmla="*/ 218113 h 310973"/>
              <a:gd name="connsiteX27" fmla="*/ 1459684 w 4858158"/>
              <a:gd name="connsiteY27" fmla="*/ 209724 h 310973"/>
              <a:gd name="connsiteX28" fmla="*/ 1350627 w 4858158"/>
              <a:gd name="connsiteY28" fmla="*/ 201335 h 310973"/>
              <a:gd name="connsiteX29" fmla="*/ 1308682 w 4858158"/>
              <a:gd name="connsiteY29" fmla="*/ 192946 h 310973"/>
              <a:gd name="connsiteX30" fmla="*/ 1174459 w 4858158"/>
              <a:gd name="connsiteY30" fmla="*/ 176168 h 310973"/>
              <a:gd name="connsiteX31" fmla="*/ 1031846 w 4858158"/>
              <a:gd name="connsiteY31" fmla="*/ 167779 h 310973"/>
              <a:gd name="connsiteX32" fmla="*/ 847288 w 4858158"/>
              <a:gd name="connsiteY32" fmla="*/ 151001 h 310973"/>
              <a:gd name="connsiteX33" fmla="*/ 813732 w 4858158"/>
              <a:gd name="connsiteY33" fmla="*/ 142612 h 310973"/>
              <a:gd name="connsiteX34" fmla="*/ 679508 w 4858158"/>
              <a:gd name="connsiteY34" fmla="*/ 134223 h 310973"/>
              <a:gd name="connsiteX35" fmla="*/ 285226 w 4858158"/>
              <a:gd name="connsiteY35" fmla="*/ 117445 h 310973"/>
              <a:gd name="connsiteX36" fmla="*/ 184558 w 4858158"/>
              <a:gd name="connsiteY36" fmla="*/ 109056 h 310973"/>
              <a:gd name="connsiteX37" fmla="*/ 159391 w 4858158"/>
              <a:gd name="connsiteY37" fmla="*/ 100667 h 310973"/>
              <a:gd name="connsiteX38" fmla="*/ 117446 w 4858158"/>
              <a:gd name="connsiteY38" fmla="*/ 92278 h 310973"/>
              <a:gd name="connsiteX39" fmla="*/ 67112 w 4858158"/>
              <a:gd name="connsiteY39" fmla="*/ 75500 h 310973"/>
              <a:gd name="connsiteX40" fmla="*/ 16778 w 4858158"/>
              <a:gd name="connsiteY40" fmla="*/ 50334 h 310973"/>
              <a:gd name="connsiteX41" fmla="*/ 0 w 4858158"/>
              <a:gd name="connsiteY41" fmla="*/ 0 h 31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858158" h="310973">
                <a:moveTo>
                  <a:pt x="4848837" y="16778"/>
                </a:moveTo>
                <a:cubicBezTo>
                  <a:pt x="4851633" y="30759"/>
                  <a:pt x="4861143" y="45012"/>
                  <a:pt x="4857226" y="58722"/>
                </a:cubicBezTo>
                <a:cubicBezTo>
                  <a:pt x="4854456" y="68416"/>
                  <a:pt x="4839804" y="69045"/>
                  <a:pt x="4832059" y="75500"/>
                </a:cubicBezTo>
                <a:cubicBezTo>
                  <a:pt x="4790166" y="110411"/>
                  <a:pt x="4825953" y="94313"/>
                  <a:pt x="4781725" y="109056"/>
                </a:cubicBezTo>
                <a:cubicBezTo>
                  <a:pt x="4773336" y="117445"/>
                  <a:pt x="4766859" y="128337"/>
                  <a:pt x="4756558" y="134223"/>
                </a:cubicBezTo>
                <a:cubicBezTo>
                  <a:pt x="4746548" y="139943"/>
                  <a:pt x="4734045" y="139299"/>
                  <a:pt x="4723002" y="142612"/>
                </a:cubicBezTo>
                <a:cubicBezTo>
                  <a:pt x="4706062" y="147694"/>
                  <a:pt x="4689446" y="153797"/>
                  <a:pt x="4672668" y="159390"/>
                </a:cubicBezTo>
                <a:cubicBezTo>
                  <a:pt x="4664279" y="162186"/>
                  <a:pt x="4654859" y="162874"/>
                  <a:pt x="4647501" y="167779"/>
                </a:cubicBezTo>
                <a:cubicBezTo>
                  <a:pt x="4639112" y="173372"/>
                  <a:pt x="4631601" y="180585"/>
                  <a:pt x="4622334" y="184557"/>
                </a:cubicBezTo>
                <a:cubicBezTo>
                  <a:pt x="4611737" y="189099"/>
                  <a:pt x="4599864" y="189779"/>
                  <a:pt x="4588778" y="192946"/>
                </a:cubicBezTo>
                <a:cubicBezTo>
                  <a:pt x="4580275" y="195375"/>
                  <a:pt x="4572114" y="198906"/>
                  <a:pt x="4563611" y="201335"/>
                </a:cubicBezTo>
                <a:cubicBezTo>
                  <a:pt x="4552525" y="204502"/>
                  <a:pt x="4541141" y="206557"/>
                  <a:pt x="4530055" y="209724"/>
                </a:cubicBezTo>
                <a:cubicBezTo>
                  <a:pt x="4521552" y="212153"/>
                  <a:pt x="4513467" y="215968"/>
                  <a:pt x="4504888" y="218113"/>
                </a:cubicBezTo>
                <a:cubicBezTo>
                  <a:pt x="4491055" y="221571"/>
                  <a:pt x="4476699" y="222750"/>
                  <a:pt x="4462943" y="226502"/>
                </a:cubicBezTo>
                <a:cubicBezTo>
                  <a:pt x="4433354" y="234572"/>
                  <a:pt x="4409112" y="247045"/>
                  <a:pt x="4379053" y="251669"/>
                </a:cubicBezTo>
                <a:cubicBezTo>
                  <a:pt x="4301523" y="263597"/>
                  <a:pt x="4233127" y="262692"/>
                  <a:pt x="4152550" y="268447"/>
                </a:cubicBezTo>
                <a:cubicBezTo>
                  <a:pt x="4124519" y="270449"/>
                  <a:pt x="4096761" y="276520"/>
                  <a:pt x="4068660" y="276836"/>
                </a:cubicBezTo>
                <a:lnTo>
                  <a:pt x="2659310" y="285225"/>
                </a:lnTo>
                <a:cubicBezTo>
                  <a:pt x="2650921" y="290818"/>
                  <a:pt x="2643161" y="297494"/>
                  <a:pt x="2634143" y="302003"/>
                </a:cubicBezTo>
                <a:cubicBezTo>
                  <a:pt x="2600003" y="319073"/>
                  <a:pt x="2586099" y="307532"/>
                  <a:pt x="2541864" y="302003"/>
                </a:cubicBezTo>
                <a:cubicBezTo>
                  <a:pt x="2493612" y="269835"/>
                  <a:pt x="2541712" y="293614"/>
                  <a:pt x="2466363" y="293614"/>
                </a:cubicBezTo>
                <a:cubicBezTo>
                  <a:pt x="2396399" y="293614"/>
                  <a:pt x="2326546" y="288021"/>
                  <a:pt x="2256638" y="285225"/>
                </a:cubicBezTo>
                <a:cubicBezTo>
                  <a:pt x="2068075" y="258287"/>
                  <a:pt x="2362585" y="299517"/>
                  <a:pt x="2114026" y="268447"/>
                </a:cubicBezTo>
                <a:cubicBezTo>
                  <a:pt x="2023368" y="257115"/>
                  <a:pt x="2098532" y="257722"/>
                  <a:pt x="1971413" y="251669"/>
                </a:cubicBezTo>
                <a:cubicBezTo>
                  <a:pt x="1884780" y="247544"/>
                  <a:pt x="1798040" y="246076"/>
                  <a:pt x="1711354" y="243280"/>
                </a:cubicBezTo>
                <a:cubicBezTo>
                  <a:pt x="1679041" y="235202"/>
                  <a:pt x="1662992" y="230242"/>
                  <a:pt x="1627464" y="226502"/>
                </a:cubicBezTo>
                <a:cubicBezTo>
                  <a:pt x="1591205" y="222685"/>
                  <a:pt x="1554686" y="221741"/>
                  <a:pt x="1518407" y="218113"/>
                </a:cubicBezTo>
                <a:cubicBezTo>
                  <a:pt x="1498732" y="216146"/>
                  <a:pt x="1479359" y="211691"/>
                  <a:pt x="1459684" y="209724"/>
                </a:cubicBezTo>
                <a:cubicBezTo>
                  <a:pt x="1423405" y="206096"/>
                  <a:pt x="1386979" y="204131"/>
                  <a:pt x="1350627" y="201335"/>
                </a:cubicBezTo>
                <a:cubicBezTo>
                  <a:pt x="1336645" y="198539"/>
                  <a:pt x="1322747" y="195290"/>
                  <a:pt x="1308682" y="192946"/>
                </a:cubicBezTo>
                <a:cubicBezTo>
                  <a:pt x="1275429" y="187404"/>
                  <a:pt x="1204893" y="178509"/>
                  <a:pt x="1174459" y="176168"/>
                </a:cubicBezTo>
                <a:cubicBezTo>
                  <a:pt x="1126979" y="172516"/>
                  <a:pt x="1079384" y="170575"/>
                  <a:pt x="1031846" y="167779"/>
                </a:cubicBezTo>
                <a:cubicBezTo>
                  <a:pt x="941124" y="145098"/>
                  <a:pt x="1045916" y="169058"/>
                  <a:pt x="847288" y="151001"/>
                </a:cubicBezTo>
                <a:cubicBezTo>
                  <a:pt x="835806" y="149957"/>
                  <a:pt x="825204" y="143759"/>
                  <a:pt x="813732" y="142612"/>
                </a:cubicBezTo>
                <a:cubicBezTo>
                  <a:pt x="769126" y="138151"/>
                  <a:pt x="724230" y="137307"/>
                  <a:pt x="679508" y="134223"/>
                </a:cubicBezTo>
                <a:cubicBezTo>
                  <a:pt x="434595" y="117332"/>
                  <a:pt x="713908" y="130053"/>
                  <a:pt x="285226" y="117445"/>
                </a:cubicBezTo>
                <a:cubicBezTo>
                  <a:pt x="251670" y="114649"/>
                  <a:pt x="217935" y="113506"/>
                  <a:pt x="184558" y="109056"/>
                </a:cubicBezTo>
                <a:cubicBezTo>
                  <a:pt x="175793" y="107887"/>
                  <a:pt x="167970" y="102812"/>
                  <a:pt x="159391" y="100667"/>
                </a:cubicBezTo>
                <a:cubicBezTo>
                  <a:pt x="145558" y="97209"/>
                  <a:pt x="131202" y="96030"/>
                  <a:pt x="117446" y="92278"/>
                </a:cubicBezTo>
                <a:cubicBezTo>
                  <a:pt x="100384" y="87625"/>
                  <a:pt x="81827" y="85310"/>
                  <a:pt x="67112" y="75500"/>
                </a:cubicBezTo>
                <a:cubicBezTo>
                  <a:pt x="34587" y="53817"/>
                  <a:pt x="51510" y="61910"/>
                  <a:pt x="16778" y="50334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54858B0D-9708-4BED-8F74-19608F702B03}"/>
              </a:ext>
            </a:extLst>
          </p:cNvPr>
          <p:cNvSpPr/>
          <p:nvPr/>
        </p:nvSpPr>
        <p:spPr>
          <a:xfrm>
            <a:off x="1302914" y="3825700"/>
            <a:ext cx="3554777" cy="2267553"/>
          </a:xfrm>
          <a:custGeom>
            <a:avLst/>
            <a:gdLst>
              <a:gd name="connsiteX0" fmla="*/ 3554777 w 3554777"/>
              <a:gd name="connsiteY0" fmla="*/ 1937856 h 2267553"/>
              <a:gd name="connsiteX1" fmla="*/ 3521221 w 3554777"/>
              <a:gd name="connsiteY1" fmla="*/ 2046913 h 2267553"/>
              <a:gd name="connsiteX2" fmla="*/ 3496054 w 3554777"/>
              <a:gd name="connsiteY2" fmla="*/ 2063691 h 2267553"/>
              <a:gd name="connsiteX3" fmla="*/ 3479276 w 3554777"/>
              <a:gd name="connsiteY3" fmla="*/ 2088858 h 2267553"/>
              <a:gd name="connsiteX4" fmla="*/ 3454109 w 3554777"/>
              <a:gd name="connsiteY4" fmla="*/ 2097247 h 2267553"/>
              <a:gd name="connsiteX5" fmla="*/ 3428942 w 3554777"/>
              <a:gd name="connsiteY5" fmla="*/ 2114025 h 2267553"/>
              <a:gd name="connsiteX6" fmla="*/ 3403775 w 3554777"/>
              <a:gd name="connsiteY6" fmla="*/ 2122414 h 2267553"/>
              <a:gd name="connsiteX7" fmla="*/ 3378608 w 3554777"/>
              <a:gd name="connsiteY7" fmla="*/ 2139192 h 2267553"/>
              <a:gd name="connsiteX8" fmla="*/ 3353441 w 3554777"/>
              <a:gd name="connsiteY8" fmla="*/ 2147581 h 2267553"/>
              <a:gd name="connsiteX9" fmla="*/ 3269551 w 3554777"/>
              <a:gd name="connsiteY9" fmla="*/ 2181137 h 2267553"/>
              <a:gd name="connsiteX10" fmla="*/ 3194050 w 3554777"/>
              <a:gd name="connsiteY10" fmla="*/ 2206304 h 2267553"/>
              <a:gd name="connsiteX11" fmla="*/ 3093383 w 3554777"/>
              <a:gd name="connsiteY11" fmla="*/ 2231471 h 2267553"/>
              <a:gd name="connsiteX12" fmla="*/ 2640377 w 3554777"/>
              <a:gd name="connsiteY12" fmla="*/ 2239860 h 2267553"/>
              <a:gd name="connsiteX13" fmla="*/ 2573265 w 3554777"/>
              <a:gd name="connsiteY13" fmla="*/ 2231471 h 2267553"/>
              <a:gd name="connsiteX14" fmla="*/ 2497764 w 3554777"/>
              <a:gd name="connsiteY14" fmla="*/ 2223082 h 2267553"/>
              <a:gd name="connsiteX15" fmla="*/ 2422263 w 3554777"/>
              <a:gd name="connsiteY15" fmla="*/ 2206304 h 2267553"/>
              <a:gd name="connsiteX16" fmla="*/ 2388707 w 3554777"/>
              <a:gd name="connsiteY16" fmla="*/ 2197915 h 2267553"/>
              <a:gd name="connsiteX17" fmla="*/ 2313206 w 3554777"/>
              <a:gd name="connsiteY17" fmla="*/ 2189526 h 2267553"/>
              <a:gd name="connsiteX18" fmla="*/ 2162205 w 3554777"/>
              <a:gd name="connsiteY18" fmla="*/ 2155970 h 2267553"/>
              <a:gd name="connsiteX19" fmla="*/ 2086704 w 3554777"/>
              <a:gd name="connsiteY19" fmla="*/ 2147581 h 2267553"/>
              <a:gd name="connsiteX20" fmla="*/ 2053148 w 3554777"/>
              <a:gd name="connsiteY20" fmla="*/ 2139192 h 2267553"/>
              <a:gd name="connsiteX21" fmla="*/ 1944091 w 3554777"/>
              <a:gd name="connsiteY21" fmla="*/ 2122414 h 2267553"/>
              <a:gd name="connsiteX22" fmla="*/ 1876979 w 3554777"/>
              <a:gd name="connsiteY22" fmla="*/ 2097247 h 2267553"/>
              <a:gd name="connsiteX23" fmla="*/ 1843423 w 3554777"/>
              <a:gd name="connsiteY23" fmla="*/ 2080469 h 2267553"/>
              <a:gd name="connsiteX24" fmla="*/ 1801478 w 3554777"/>
              <a:gd name="connsiteY24" fmla="*/ 2072080 h 2267553"/>
              <a:gd name="connsiteX25" fmla="*/ 1767922 w 3554777"/>
              <a:gd name="connsiteY25" fmla="*/ 2055302 h 2267553"/>
              <a:gd name="connsiteX26" fmla="*/ 1692421 w 3554777"/>
              <a:gd name="connsiteY26" fmla="*/ 2013357 h 2267553"/>
              <a:gd name="connsiteX27" fmla="*/ 1608531 w 3554777"/>
              <a:gd name="connsiteY27" fmla="*/ 1979801 h 2267553"/>
              <a:gd name="connsiteX28" fmla="*/ 1574975 w 3554777"/>
              <a:gd name="connsiteY28" fmla="*/ 1954634 h 2267553"/>
              <a:gd name="connsiteX29" fmla="*/ 1533030 w 3554777"/>
              <a:gd name="connsiteY29" fmla="*/ 1937856 h 2267553"/>
              <a:gd name="connsiteX30" fmla="*/ 1491085 w 3554777"/>
              <a:gd name="connsiteY30" fmla="*/ 1912689 h 2267553"/>
              <a:gd name="connsiteX31" fmla="*/ 1457529 w 3554777"/>
              <a:gd name="connsiteY31" fmla="*/ 1895911 h 2267553"/>
              <a:gd name="connsiteX32" fmla="*/ 1432362 w 3554777"/>
              <a:gd name="connsiteY32" fmla="*/ 1887522 h 2267553"/>
              <a:gd name="connsiteX33" fmla="*/ 1390417 w 3554777"/>
              <a:gd name="connsiteY33" fmla="*/ 1862356 h 2267553"/>
              <a:gd name="connsiteX34" fmla="*/ 1365250 w 3554777"/>
              <a:gd name="connsiteY34" fmla="*/ 1845578 h 2267553"/>
              <a:gd name="connsiteX35" fmla="*/ 1331694 w 3554777"/>
              <a:gd name="connsiteY35" fmla="*/ 1837189 h 2267553"/>
              <a:gd name="connsiteX36" fmla="*/ 1239416 w 3554777"/>
              <a:gd name="connsiteY36" fmla="*/ 1770077 h 2267553"/>
              <a:gd name="connsiteX37" fmla="*/ 1197471 w 3554777"/>
              <a:gd name="connsiteY37" fmla="*/ 1711354 h 2267553"/>
              <a:gd name="connsiteX38" fmla="*/ 1172304 w 3554777"/>
              <a:gd name="connsiteY38" fmla="*/ 1686187 h 2267553"/>
              <a:gd name="connsiteX39" fmla="*/ 1155526 w 3554777"/>
              <a:gd name="connsiteY39" fmla="*/ 1661020 h 2267553"/>
              <a:gd name="connsiteX40" fmla="*/ 1096803 w 3554777"/>
              <a:gd name="connsiteY40" fmla="*/ 1585519 h 2267553"/>
              <a:gd name="connsiteX41" fmla="*/ 1071636 w 3554777"/>
              <a:gd name="connsiteY41" fmla="*/ 1551963 h 2267553"/>
              <a:gd name="connsiteX42" fmla="*/ 1046469 w 3554777"/>
              <a:gd name="connsiteY42" fmla="*/ 1518407 h 2267553"/>
              <a:gd name="connsiteX43" fmla="*/ 1021302 w 3554777"/>
              <a:gd name="connsiteY43" fmla="*/ 1493240 h 2267553"/>
              <a:gd name="connsiteX44" fmla="*/ 1004524 w 3554777"/>
              <a:gd name="connsiteY44" fmla="*/ 1459684 h 2267553"/>
              <a:gd name="connsiteX45" fmla="*/ 987746 w 3554777"/>
              <a:gd name="connsiteY45" fmla="*/ 1400961 h 2267553"/>
              <a:gd name="connsiteX46" fmla="*/ 979357 w 3554777"/>
              <a:gd name="connsiteY46" fmla="*/ 1317071 h 2267553"/>
              <a:gd name="connsiteX47" fmla="*/ 962579 w 3554777"/>
              <a:gd name="connsiteY47" fmla="*/ 1266737 h 2267553"/>
              <a:gd name="connsiteX48" fmla="*/ 954190 w 3554777"/>
              <a:gd name="connsiteY48" fmla="*/ 1241570 h 2267553"/>
              <a:gd name="connsiteX49" fmla="*/ 937412 w 3554777"/>
              <a:gd name="connsiteY49" fmla="*/ 1191236 h 2267553"/>
              <a:gd name="connsiteX50" fmla="*/ 929023 w 3554777"/>
              <a:gd name="connsiteY50" fmla="*/ 1166069 h 2267553"/>
              <a:gd name="connsiteX51" fmla="*/ 920634 w 3554777"/>
              <a:gd name="connsiteY51" fmla="*/ 847288 h 2267553"/>
              <a:gd name="connsiteX52" fmla="*/ 903856 w 3554777"/>
              <a:gd name="connsiteY52" fmla="*/ 796954 h 2267553"/>
              <a:gd name="connsiteX53" fmla="*/ 895467 w 3554777"/>
              <a:gd name="connsiteY53" fmla="*/ 771787 h 2267553"/>
              <a:gd name="connsiteX54" fmla="*/ 887078 w 3554777"/>
              <a:gd name="connsiteY54" fmla="*/ 671119 h 2267553"/>
              <a:gd name="connsiteX55" fmla="*/ 878689 w 3554777"/>
              <a:gd name="connsiteY55" fmla="*/ 637563 h 2267553"/>
              <a:gd name="connsiteX56" fmla="*/ 819966 w 3554777"/>
              <a:gd name="connsiteY56" fmla="*/ 562062 h 2267553"/>
              <a:gd name="connsiteX57" fmla="*/ 769632 w 3554777"/>
              <a:gd name="connsiteY57" fmla="*/ 528506 h 2267553"/>
              <a:gd name="connsiteX58" fmla="*/ 744465 w 3554777"/>
              <a:gd name="connsiteY58" fmla="*/ 520117 h 2267553"/>
              <a:gd name="connsiteX59" fmla="*/ 719298 w 3554777"/>
              <a:gd name="connsiteY59" fmla="*/ 494950 h 2267553"/>
              <a:gd name="connsiteX60" fmla="*/ 668964 w 3554777"/>
              <a:gd name="connsiteY60" fmla="*/ 478172 h 2267553"/>
              <a:gd name="connsiteX61" fmla="*/ 643797 w 3554777"/>
              <a:gd name="connsiteY61" fmla="*/ 461394 h 2267553"/>
              <a:gd name="connsiteX62" fmla="*/ 593463 w 3554777"/>
              <a:gd name="connsiteY62" fmla="*/ 444616 h 2267553"/>
              <a:gd name="connsiteX63" fmla="*/ 559907 w 3554777"/>
              <a:gd name="connsiteY63" fmla="*/ 436227 h 2267553"/>
              <a:gd name="connsiteX64" fmla="*/ 492795 w 3554777"/>
              <a:gd name="connsiteY64" fmla="*/ 402671 h 2267553"/>
              <a:gd name="connsiteX65" fmla="*/ 442461 w 3554777"/>
              <a:gd name="connsiteY65" fmla="*/ 394282 h 2267553"/>
              <a:gd name="connsiteX66" fmla="*/ 383738 w 3554777"/>
              <a:gd name="connsiteY66" fmla="*/ 377504 h 2267553"/>
              <a:gd name="connsiteX67" fmla="*/ 341794 w 3554777"/>
              <a:gd name="connsiteY67" fmla="*/ 369115 h 2267553"/>
              <a:gd name="connsiteX68" fmla="*/ 316627 w 3554777"/>
              <a:gd name="connsiteY68" fmla="*/ 360726 h 2267553"/>
              <a:gd name="connsiteX69" fmla="*/ 283071 w 3554777"/>
              <a:gd name="connsiteY69" fmla="*/ 352337 h 2267553"/>
              <a:gd name="connsiteX70" fmla="*/ 249515 w 3554777"/>
              <a:gd name="connsiteY70" fmla="*/ 335559 h 2267553"/>
              <a:gd name="connsiteX71" fmla="*/ 215959 w 3554777"/>
              <a:gd name="connsiteY71" fmla="*/ 327170 h 2267553"/>
              <a:gd name="connsiteX72" fmla="*/ 165625 w 3554777"/>
              <a:gd name="connsiteY72" fmla="*/ 310392 h 2267553"/>
              <a:gd name="connsiteX73" fmla="*/ 132069 w 3554777"/>
              <a:gd name="connsiteY73" fmla="*/ 302003 h 2267553"/>
              <a:gd name="connsiteX74" fmla="*/ 81735 w 3554777"/>
              <a:gd name="connsiteY74" fmla="*/ 285225 h 2267553"/>
              <a:gd name="connsiteX75" fmla="*/ 56568 w 3554777"/>
              <a:gd name="connsiteY75" fmla="*/ 276836 h 2267553"/>
              <a:gd name="connsiteX76" fmla="*/ 31401 w 3554777"/>
              <a:gd name="connsiteY76" fmla="*/ 251669 h 2267553"/>
              <a:gd name="connsiteX77" fmla="*/ 14623 w 3554777"/>
              <a:gd name="connsiteY77" fmla="*/ 201335 h 2267553"/>
              <a:gd name="connsiteX78" fmla="*/ 6234 w 3554777"/>
              <a:gd name="connsiteY78" fmla="*/ 0 h 226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554777" h="2267553">
                <a:moveTo>
                  <a:pt x="3554777" y="1937856"/>
                </a:moveTo>
                <a:cubicBezTo>
                  <a:pt x="3549695" y="1973430"/>
                  <a:pt x="3549260" y="2018874"/>
                  <a:pt x="3521221" y="2046913"/>
                </a:cubicBezTo>
                <a:cubicBezTo>
                  <a:pt x="3514092" y="2054042"/>
                  <a:pt x="3504443" y="2058098"/>
                  <a:pt x="3496054" y="2063691"/>
                </a:cubicBezTo>
                <a:cubicBezTo>
                  <a:pt x="3490461" y="2072080"/>
                  <a:pt x="3487149" y="2082560"/>
                  <a:pt x="3479276" y="2088858"/>
                </a:cubicBezTo>
                <a:cubicBezTo>
                  <a:pt x="3472371" y="2094382"/>
                  <a:pt x="3462018" y="2093292"/>
                  <a:pt x="3454109" y="2097247"/>
                </a:cubicBezTo>
                <a:cubicBezTo>
                  <a:pt x="3445091" y="2101756"/>
                  <a:pt x="3437960" y="2109516"/>
                  <a:pt x="3428942" y="2114025"/>
                </a:cubicBezTo>
                <a:cubicBezTo>
                  <a:pt x="3421033" y="2117980"/>
                  <a:pt x="3411684" y="2118459"/>
                  <a:pt x="3403775" y="2122414"/>
                </a:cubicBezTo>
                <a:cubicBezTo>
                  <a:pt x="3394757" y="2126923"/>
                  <a:pt x="3387626" y="2134683"/>
                  <a:pt x="3378608" y="2139192"/>
                </a:cubicBezTo>
                <a:cubicBezTo>
                  <a:pt x="3370699" y="2143147"/>
                  <a:pt x="3361694" y="2144407"/>
                  <a:pt x="3353441" y="2147581"/>
                </a:cubicBezTo>
                <a:cubicBezTo>
                  <a:pt x="3325331" y="2158393"/>
                  <a:pt x="3296489" y="2167668"/>
                  <a:pt x="3269551" y="2181137"/>
                </a:cubicBezTo>
                <a:cubicBezTo>
                  <a:pt x="3208028" y="2211899"/>
                  <a:pt x="3265604" y="2186789"/>
                  <a:pt x="3194050" y="2206304"/>
                </a:cubicBezTo>
                <a:cubicBezTo>
                  <a:pt x="3089596" y="2234792"/>
                  <a:pt x="3197692" y="2214086"/>
                  <a:pt x="3093383" y="2231471"/>
                </a:cubicBezTo>
                <a:cubicBezTo>
                  <a:pt x="2925771" y="2298516"/>
                  <a:pt x="3052117" y="2254307"/>
                  <a:pt x="2640377" y="2239860"/>
                </a:cubicBezTo>
                <a:cubicBezTo>
                  <a:pt x="2617846" y="2239069"/>
                  <a:pt x="2595655" y="2234105"/>
                  <a:pt x="2573265" y="2231471"/>
                </a:cubicBezTo>
                <a:lnTo>
                  <a:pt x="2497764" y="2223082"/>
                </a:lnTo>
                <a:cubicBezTo>
                  <a:pt x="2415928" y="2202623"/>
                  <a:pt x="2518114" y="2227604"/>
                  <a:pt x="2422263" y="2206304"/>
                </a:cubicBezTo>
                <a:cubicBezTo>
                  <a:pt x="2411008" y="2203803"/>
                  <a:pt x="2400103" y="2199668"/>
                  <a:pt x="2388707" y="2197915"/>
                </a:cubicBezTo>
                <a:cubicBezTo>
                  <a:pt x="2363680" y="2194065"/>
                  <a:pt x="2338373" y="2192322"/>
                  <a:pt x="2313206" y="2189526"/>
                </a:cubicBezTo>
                <a:cubicBezTo>
                  <a:pt x="2273546" y="2179611"/>
                  <a:pt x="2200543" y="2160230"/>
                  <a:pt x="2162205" y="2155970"/>
                </a:cubicBezTo>
                <a:lnTo>
                  <a:pt x="2086704" y="2147581"/>
                </a:lnTo>
                <a:cubicBezTo>
                  <a:pt x="2075519" y="2144785"/>
                  <a:pt x="2064544" y="2140945"/>
                  <a:pt x="2053148" y="2139192"/>
                </a:cubicBezTo>
                <a:cubicBezTo>
                  <a:pt x="1972578" y="2126797"/>
                  <a:pt x="1999303" y="2138189"/>
                  <a:pt x="1944091" y="2122414"/>
                </a:cubicBezTo>
                <a:cubicBezTo>
                  <a:pt x="1924721" y="2116880"/>
                  <a:pt x="1892935" y="2104339"/>
                  <a:pt x="1876979" y="2097247"/>
                </a:cubicBezTo>
                <a:cubicBezTo>
                  <a:pt x="1865551" y="2092168"/>
                  <a:pt x="1855287" y="2084424"/>
                  <a:pt x="1843423" y="2080469"/>
                </a:cubicBezTo>
                <a:cubicBezTo>
                  <a:pt x="1829896" y="2075960"/>
                  <a:pt x="1815460" y="2074876"/>
                  <a:pt x="1801478" y="2072080"/>
                </a:cubicBezTo>
                <a:cubicBezTo>
                  <a:pt x="1790293" y="2066487"/>
                  <a:pt x="1778854" y="2061375"/>
                  <a:pt x="1767922" y="2055302"/>
                </a:cubicBezTo>
                <a:cubicBezTo>
                  <a:pt x="1732126" y="2035415"/>
                  <a:pt x="1727620" y="2028442"/>
                  <a:pt x="1692421" y="2013357"/>
                </a:cubicBezTo>
                <a:cubicBezTo>
                  <a:pt x="1664739" y="2001493"/>
                  <a:pt x="1632625" y="1997871"/>
                  <a:pt x="1608531" y="1979801"/>
                </a:cubicBezTo>
                <a:cubicBezTo>
                  <a:pt x="1597346" y="1971412"/>
                  <a:pt x="1587197" y="1961424"/>
                  <a:pt x="1574975" y="1954634"/>
                </a:cubicBezTo>
                <a:cubicBezTo>
                  <a:pt x="1561811" y="1947321"/>
                  <a:pt x="1546499" y="1944590"/>
                  <a:pt x="1533030" y="1937856"/>
                </a:cubicBezTo>
                <a:cubicBezTo>
                  <a:pt x="1518446" y="1930564"/>
                  <a:pt x="1505338" y="1920608"/>
                  <a:pt x="1491085" y="1912689"/>
                </a:cubicBezTo>
                <a:cubicBezTo>
                  <a:pt x="1480153" y="1906616"/>
                  <a:pt x="1469023" y="1900837"/>
                  <a:pt x="1457529" y="1895911"/>
                </a:cubicBezTo>
                <a:cubicBezTo>
                  <a:pt x="1449401" y="1892428"/>
                  <a:pt x="1440271" y="1891477"/>
                  <a:pt x="1432362" y="1887522"/>
                </a:cubicBezTo>
                <a:cubicBezTo>
                  <a:pt x="1417778" y="1880230"/>
                  <a:pt x="1404244" y="1870998"/>
                  <a:pt x="1390417" y="1862356"/>
                </a:cubicBezTo>
                <a:cubicBezTo>
                  <a:pt x="1381867" y="1857012"/>
                  <a:pt x="1374517" y="1849550"/>
                  <a:pt x="1365250" y="1845578"/>
                </a:cubicBezTo>
                <a:cubicBezTo>
                  <a:pt x="1354653" y="1841036"/>
                  <a:pt x="1342879" y="1839985"/>
                  <a:pt x="1331694" y="1837189"/>
                </a:cubicBezTo>
                <a:cubicBezTo>
                  <a:pt x="1256517" y="1780806"/>
                  <a:pt x="1287850" y="1802366"/>
                  <a:pt x="1239416" y="1770077"/>
                </a:cubicBezTo>
                <a:cubicBezTo>
                  <a:pt x="1226138" y="1750159"/>
                  <a:pt x="1213079" y="1729564"/>
                  <a:pt x="1197471" y="1711354"/>
                </a:cubicBezTo>
                <a:cubicBezTo>
                  <a:pt x="1189750" y="1702346"/>
                  <a:pt x="1179899" y="1695301"/>
                  <a:pt x="1172304" y="1686187"/>
                </a:cubicBezTo>
                <a:cubicBezTo>
                  <a:pt x="1165849" y="1678442"/>
                  <a:pt x="1161575" y="1669086"/>
                  <a:pt x="1155526" y="1661020"/>
                </a:cubicBezTo>
                <a:cubicBezTo>
                  <a:pt x="1136396" y="1635514"/>
                  <a:pt x="1116242" y="1610790"/>
                  <a:pt x="1096803" y="1585519"/>
                </a:cubicBezTo>
                <a:cubicBezTo>
                  <a:pt x="1088278" y="1574437"/>
                  <a:pt x="1080025" y="1563148"/>
                  <a:pt x="1071636" y="1551963"/>
                </a:cubicBezTo>
                <a:cubicBezTo>
                  <a:pt x="1063247" y="1540778"/>
                  <a:pt x="1056356" y="1528294"/>
                  <a:pt x="1046469" y="1518407"/>
                </a:cubicBezTo>
                <a:cubicBezTo>
                  <a:pt x="1038080" y="1510018"/>
                  <a:pt x="1028198" y="1502894"/>
                  <a:pt x="1021302" y="1493240"/>
                </a:cubicBezTo>
                <a:cubicBezTo>
                  <a:pt x="1014033" y="1483064"/>
                  <a:pt x="1009450" y="1471178"/>
                  <a:pt x="1004524" y="1459684"/>
                </a:cubicBezTo>
                <a:cubicBezTo>
                  <a:pt x="997303" y="1442835"/>
                  <a:pt x="992003" y="1417989"/>
                  <a:pt x="987746" y="1400961"/>
                </a:cubicBezTo>
                <a:cubicBezTo>
                  <a:pt x="984950" y="1372998"/>
                  <a:pt x="984536" y="1344692"/>
                  <a:pt x="979357" y="1317071"/>
                </a:cubicBezTo>
                <a:cubicBezTo>
                  <a:pt x="976098" y="1299688"/>
                  <a:pt x="968172" y="1283515"/>
                  <a:pt x="962579" y="1266737"/>
                </a:cubicBezTo>
                <a:lnTo>
                  <a:pt x="954190" y="1241570"/>
                </a:lnTo>
                <a:lnTo>
                  <a:pt x="937412" y="1191236"/>
                </a:lnTo>
                <a:lnTo>
                  <a:pt x="929023" y="1166069"/>
                </a:lnTo>
                <a:cubicBezTo>
                  <a:pt x="926227" y="1059809"/>
                  <a:pt x="927865" y="953339"/>
                  <a:pt x="920634" y="847288"/>
                </a:cubicBezTo>
                <a:cubicBezTo>
                  <a:pt x="919431" y="829643"/>
                  <a:pt x="909449" y="813732"/>
                  <a:pt x="903856" y="796954"/>
                </a:cubicBezTo>
                <a:lnTo>
                  <a:pt x="895467" y="771787"/>
                </a:lnTo>
                <a:cubicBezTo>
                  <a:pt x="892671" y="738231"/>
                  <a:pt x="891255" y="704531"/>
                  <a:pt x="887078" y="671119"/>
                </a:cubicBezTo>
                <a:cubicBezTo>
                  <a:pt x="885648" y="659678"/>
                  <a:pt x="883845" y="647875"/>
                  <a:pt x="878689" y="637563"/>
                </a:cubicBezTo>
                <a:cubicBezTo>
                  <a:pt x="867155" y="614496"/>
                  <a:pt x="842563" y="579637"/>
                  <a:pt x="819966" y="562062"/>
                </a:cubicBezTo>
                <a:cubicBezTo>
                  <a:pt x="804049" y="549682"/>
                  <a:pt x="788762" y="534883"/>
                  <a:pt x="769632" y="528506"/>
                </a:cubicBezTo>
                <a:lnTo>
                  <a:pt x="744465" y="520117"/>
                </a:lnTo>
                <a:cubicBezTo>
                  <a:pt x="736076" y="511728"/>
                  <a:pt x="729669" y="500712"/>
                  <a:pt x="719298" y="494950"/>
                </a:cubicBezTo>
                <a:cubicBezTo>
                  <a:pt x="703838" y="486361"/>
                  <a:pt x="683679" y="487982"/>
                  <a:pt x="668964" y="478172"/>
                </a:cubicBezTo>
                <a:cubicBezTo>
                  <a:pt x="660575" y="472579"/>
                  <a:pt x="653010" y="465489"/>
                  <a:pt x="643797" y="461394"/>
                </a:cubicBezTo>
                <a:cubicBezTo>
                  <a:pt x="627636" y="454211"/>
                  <a:pt x="610621" y="448905"/>
                  <a:pt x="593463" y="444616"/>
                </a:cubicBezTo>
                <a:cubicBezTo>
                  <a:pt x="582278" y="441820"/>
                  <a:pt x="570550" y="440661"/>
                  <a:pt x="559907" y="436227"/>
                </a:cubicBezTo>
                <a:cubicBezTo>
                  <a:pt x="536820" y="426607"/>
                  <a:pt x="517466" y="406783"/>
                  <a:pt x="492795" y="402671"/>
                </a:cubicBezTo>
                <a:cubicBezTo>
                  <a:pt x="476017" y="399875"/>
                  <a:pt x="459140" y="397618"/>
                  <a:pt x="442461" y="394282"/>
                </a:cubicBezTo>
                <a:cubicBezTo>
                  <a:pt x="364009" y="378592"/>
                  <a:pt x="447697" y="393494"/>
                  <a:pt x="383738" y="377504"/>
                </a:cubicBezTo>
                <a:cubicBezTo>
                  <a:pt x="369905" y="374046"/>
                  <a:pt x="355627" y="372573"/>
                  <a:pt x="341794" y="369115"/>
                </a:cubicBezTo>
                <a:cubicBezTo>
                  <a:pt x="333215" y="366970"/>
                  <a:pt x="325130" y="363155"/>
                  <a:pt x="316627" y="360726"/>
                </a:cubicBezTo>
                <a:cubicBezTo>
                  <a:pt x="305541" y="357559"/>
                  <a:pt x="293866" y="356385"/>
                  <a:pt x="283071" y="352337"/>
                </a:cubicBezTo>
                <a:cubicBezTo>
                  <a:pt x="271362" y="347946"/>
                  <a:pt x="261224" y="339950"/>
                  <a:pt x="249515" y="335559"/>
                </a:cubicBezTo>
                <a:cubicBezTo>
                  <a:pt x="238720" y="331511"/>
                  <a:pt x="227002" y="330483"/>
                  <a:pt x="215959" y="327170"/>
                </a:cubicBezTo>
                <a:cubicBezTo>
                  <a:pt x="199019" y="322088"/>
                  <a:pt x="182783" y="314681"/>
                  <a:pt x="165625" y="310392"/>
                </a:cubicBezTo>
                <a:cubicBezTo>
                  <a:pt x="154440" y="307596"/>
                  <a:pt x="143112" y="305316"/>
                  <a:pt x="132069" y="302003"/>
                </a:cubicBezTo>
                <a:cubicBezTo>
                  <a:pt x="115129" y="296921"/>
                  <a:pt x="98513" y="290818"/>
                  <a:pt x="81735" y="285225"/>
                </a:cubicBezTo>
                <a:lnTo>
                  <a:pt x="56568" y="276836"/>
                </a:lnTo>
                <a:cubicBezTo>
                  <a:pt x="48179" y="268447"/>
                  <a:pt x="37163" y="262040"/>
                  <a:pt x="31401" y="251669"/>
                </a:cubicBezTo>
                <a:cubicBezTo>
                  <a:pt x="22812" y="236209"/>
                  <a:pt x="20216" y="218113"/>
                  <a:pt x="14623" y="201335"/>
                </a:cubicBezTo>
                <a:cubicBezTo>
                  <a:pt x="-12336" y="120459"/>
                  <a:pt x="6234" y="185011"/>
                  <a:pt x="6234" y="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ADF9761A-7FAB-43F3-BB10-41260CED7A41}"/>
              </a:ext>
            </a:extLst>
          </p:cNvPr>
          <p:cNvSpPr/>
          <p:nvPr/>
        </p:nvSpPr>
        <p:spPr>
          <a:xfrm>
            <a:off x="3917659" y="4848836"/>
            <a:ext cx="906011" cy="687898"/>
          </a:xfrm>
          <a:custGeom>
            <a:avLst/>
            <a:gdLst>
              <a:gd name="connsiteX0" fmla="*/ 0 w 906011"/>
              <a:gd name="connsiteY0" fmla="*/ 687898 h 687898"/>
              <a:gd name="connsiteX1" fmla="*/ 16778 w 906011"/>
              <a:gd name="connsiteY1" fmla="*/ 645953 h 687898"/>
              <a:gd name="connsiteX2" fmla="*/ 33556 w 906011"/>
              <a:gd name="connsiteY2" fmla="*/ 612397 h 687898"/>
              <a:gd name="connsiteX3" fmla="*/ 41945 w 906011"/>
              <a:gd name="connsiteY3" fmla="*/ 578841 h 687898"/>
              <a:gd name="connsiteX4" fmla="*/ 75501 w 906011"/>
              <a:gd name="connsiteY4" fmla="*/ 528507 h 687898"/>
              <a:gd name="connsiteX5" fmla="*/ 92279 w 906011"/>
              <a:gd name="connsiteY5" fmla="*/ 503340 h 687898"/>
              <a:gd name="connsiteX6" fmla="*/ 109057 w 906011"/>
              <a:gd name="connsiteY6" fmla="*/ 478173 h 687898"/>
              <a:gd name="connsiteX7" fmla="*/ 159391 w 906011"/>
              <a:gd name="connsiteY7" fmla="*/ 436228 h 687898"/>
              <a:gd name="connsiteX8" fmla="*/ 234892 w 906011"/>
              <a:gd name="connsiteY8" fmla="*/ 377505 h 687898"/>
              <a:gd name="connsiteX9" fmla="*/ 260059 w 906011"/>
              <a:gd name="connsiteY9" fmla="*/ 360727 h 687898"/>
              <a:gd name="connsiteX10" fmla="*/ 318782 w 906011"/>
              <a:gd name="connsiteY10" fmla="*/ 343949 h 687898"/>
              <a:gd name="connsiteX11" fmla="*/ 369116 w 906011"/>
              <a:gd name="connsiteY11" fmla="*/ 327171 h 687898"/>
              <a:gd name="connsiteX12" fmla="*/ 419450 w 906011"/>
              <a:gd name="connsiteY12" fmla="*/ 318782 h 687898"/>
              <a:gd name="connsiteX13" fmla="*/ 478173 w 906011"/>
              <a:gd name="connsiteY13" fmla="*/ 310393 h 687898"/>
              <a:gd name="connsiteX14" fmla="*/ 511728 w 906011"/>
              <a:gd name="connsiteY14" fmla="*/ 302004 h 687898"/>
              <a:gd name="connsiteX15" fmla="*/ 645952 w 906011"/>
              <a:gd name="connsiteY15" fmla="*/ 293615 h 687898"/>
              <a:gd name="connsiteX16" fmla="*/ 738231 w 906011"/>
              <a:gd name="connsiteY16" fmla="*/ 268448 h 687898"/>
              <a:gd name="connsiteX17" fmla="*/ 788565 w 906011"/>
              <a:gd name="connsiteY17" fmla="*/ 192947 h 687898"/>
              <a:gd name="connsiteX18" fmla="*/ 805343 w 906011"/>
              <a:gd name="connsiteY18" fmla="*/ 167780 h 687898"/>
              <a:gd name="connsiteX19" fmla="*/ 830510 w 906011"/>
              <a:gd name="connsiteY19" fmla="*/ 151002 h 687898"/>
              <a:gd name="connsiteX20" fmla="*/ 855677 w 906011"/>
              <a:gd name="connsiteY20" fmla="*/ 100668 h 687898"/>
              <a:gd name="connsiteX21" fmla="*/ 872455 w 906011"/>
              <a:gd name="connsiteY21" fmla="*/ 75501 h 687898"/>
              <a:gd name="connsiteX22" fmla="*/ 889233 w 906011"/>
              <a:gd name="connsiteY22" fmla="*/ 25167 h 687898"/>
              <a:gd name="connsiteX23" fmla="*/ 906011 w 906011"/>
              <a:gd name="connsiteY23" fmla="*/ 0 h 68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6011" h="687898">
                <a:moveTo>
                  <a:pt x="0" y="687898"/>
                </a:moveTo>
                <a:cubicBezTo>
                  <a:pt x="5593" y="673916"/>
                  <a:pt x="10662" y="659714"/>
                  <a:pt x="16778" y="645953"/>
                </a:cubicBezTo>
                <a:cubicBezTo>
                  <a:pt x="21857" y="634525"/>
                  <a:pt x="29165" y="624106"/>
                  <a:pt x="33556" y="612397"/>
                </a:cubicBezTo>
                <a:cubicBezTo>
                  <a:pt x="37604" y="601602"/>
                  <a:pt x="36789" y="589153"/>
                  <a:pt x="41945" y="578841"/>
                </a:cubicBezTo>
                <a:cubicBezTo>
                  <a:pt x="50963" y="560805"/>
                  <a:pt x="64316" y="545285"/>
                  <a:pt x="75501" y="528507"/>
                </a:cubicBezTo>
                <a:lnTo>
                  <a:pt x="92279" y="503340"/>
                </a:lnTo>
                <a:cubicBezTo>
                  <a:pt x="97872" y="494951"/>
                  <a:pt x="101928" y="485302"/>
                  <a:pt x="109057" y="478173"/>
                </a:cubicBezTo>
                <a:cubicBezTo>
                  <a:pt x="182583" y="404647"/>
                  <a:pt x="89314" y="494625"/>
                  <a:pt x="159391" y="436228"/>
                </a:cubicBezTo>
                <a:cubicBezTo>
                  <a:pt x="238242" y="370519"/>
                  <a:pt x="107676" y="462316"/>
                  <a:pt x="234892" y="377505"/>
                </a:cubicBezTo>
                <a:cubicBezTo>
                  <a:pt x="243281" y="371912"/>
                  <a:pt x="250494" y="363915"/>
                  <a:pt x="260059" y="360727"/>
                </a:cubicBezTo>
                <a:cubicBezTo>
                  <a:pt x="344638" y="332534"/>
                  <a:pt x="213445" y="375550"/>
                  <a:pt x="318782" y="343949"/>
                </a:cubicBezTo>
                <a:cubicBezTo>
                  <a:pt x="335722" y="338867"/>
                  <a:pt x="351671" y="330078"/>
                  <a:pt x="369116" y="327171"/>
                </a:cubicBezTo>
                <a:lnTo>
                  <a:pt x="419450" y="318782"/>
                </a:lnTo>
                <a:cubicBezTo>
                  <a:pt x="438993" y="315775"/>
                  <a:pt x="458719" y="313930"/>
                  <a:pt x="478173" y="310393"/>
                </a:cubicBezTo>
                <a:cubicBezTo>
                  <a:pt x="489516" y="308331"/>
                  <a:pt x="500256" y="303151"/>
                  <a:pt x="511728" y="302004"/>
                </a:cubicBezTo>
                <a:cubicBezTo>
                  <a:pt x="556334" y="297543"/>
                  <a:pt x="601211" y="296411"/>
                  <a:pt x="645952" y="293615"/>
                </a:cubicBezTo>
                <a:cubicBezTo>
                  <a:pt x="721643" y="274692"/>
                  <a:pt x="691188" y="284129"/>
                  <a:pt x="738231" y="268448"/>
                </a:cubicBezTo>
                <a:lnTo>
                  <a:pt x="788565" y="192947"/>
                </a:lnTo>
                <a:cubicBezTo>
                  <a:pt x="794158" y="184558"/>
                  <a:pt x="796954" y="173373"/>
                  <a:pt x="805343" y="167780"/>
                </a:cubicBezTo>
                <a:lnTo>
                  <a:pt x="830510" y="151002"/>
                </a:lnTo>
                <a:cubicBezTo>
                  <a:pt x="878593" y="78877"/>
                  <a:pt x="820945" y="170132"/>
                  <a:pt x="855677" y="100668"/>
                </a:cubicBezTo>
                <a:cubicBezTo>
                  <a:pt x="860186" y="91650"/>
                  <a:pt x="868360" y="84714"/>
                  <a:pt x="872455" y="75501"/>
                </a:cubicBezTo>
                <a:cubicBezTo>
                  <a:pt x="879638" y="59340"/>
                  <a:pt x="879423" y="39882"/>
                  <a:pt x="889233" y="25167"/>
                </a:cubicBezTo>
                <a:lnTo>
                  <a:pt x="906011" y="0"/>
                </a:lnTo>
              </a:path>
            </a:pathLst>
          </a:cu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46CA2A6C-C53D-4946-97BC-717C3FDCA03E}"/>
              </a:ext>
            </a:extLst>
          </p:cNvPr>
          <p:cNvSpPr/>
          <p:nvPr/>
        </p:nvSpPr>
        <p:spPr>
          <a:xfrm>
            <a:off x="5031391" y="3842158"/>
            <a:ext cx="3651215" cy="1577130"/>
          </a:xfrm>
          <a:custGeom>
            <a:avLst/>
            <a:gdLst>
              <a:gd name="connsiteX0" fmla="*/ 3558936 w 3651215"/>
              <a:gd name="connsiteY0" fmla="*/ 0 h 1577130"/>
              <a:gd name="connsiteX1" fmla="*/ 3592492 w 3651215"/>
              <a:gd name="connsiteY1" fmla="*/ 92278 h 1577130"/>
              <a:gd name="connsiteX2" fmla="*/ 3600881 w 3651215"/>
              <a:gd name="connsiteY2" fmla="*/ 125834 h 1577130"/>
              <a:gd name="connsiteX3" fmla="*/ 3609270 w 3651215"/>
              <a:gd name="connsiteY3" fmla="*/ 151001 h 1577130"/>
              <a:gd name="connsiteX4" fmla="*/ 3617659 w 3651215"/>
              <a:gd name="connsiteY4" fmla="*/ 184557 h 1577130"/>
              <a:gd name="connsiteX5" fmla="*/ 3634437 w 3651215"/>
              <a:gd name="connsiteY5" fmla="*/ 234891 h 1577130"/>
              <a:gd name="connsiteX6" fmla="*/ 3642826 w 3651215"/>
              <a:gd name="connsiteY6" fmla="*/ 335559 h 1577130"/>
              <a:gd name="connsiteX7" fmla="*/ 3651215 w 3651215"/>
              <a:gd name="connsiteY7" fmla="*/ 411060 h 1577130"/>
              <a:gd name="connsiteX8" fmla="*/ 3642826 w 3651215"/>
              <a:gd name="connsiteY8" fmla="*/ 637563 h 1577130"/>
              <a:gd name="connsiteX9" fmla="*/ 3617659 w 3651215"/>
              <a:gd name="connsiteY9" fmla="*/ 755009 h 1577130"/>
              <a:gd name="connsiteX10" fmla="*/ 3600881 w 3651215"/>
              <a:gd name="connsiteY10" fmla="*/ 864066 h 1577130"/>
              <a:gd name="connsiteX11" fmla="*/ 3575714 w 3651215"/>
              <a:gd name="connsiteY11" fmla="*/ 931178 h 1577130"/>
              <a:gd name="connsiteX12" fmla="*/ 3558936 w 3651215"/>
              <a:gd name="connsiteY12" fmla="*/ 998289 h 1577130"/>
              <a:gd name="connsiteX13" fmla="*/ 3542158 w 3651215"/>
              <a:gd name="connsiteY13" fmla="*/ 1023456 h 1577130"/>
              <a:gd name="connsiteX14" fmla="*/ 3533769 w 3651215"/>
              <a:gd name="connsiteY14" fmla="*/ 1065401 h 1577130"/>
              <a:gd name="connsiteX15" fmla="*/ 3516991 w 3651215"/>
              <a:gd name="connsiteY15" fmla="*/ 1090568 h 1577130"/>
              <a:gd name="connsiteX16" fmla="*/ 3500213 w 3651215"/>
              <a:gd name="connsiteY16" fmla="*/ 1124124 h 1577130"/>
              <a:gd name="connsiteX17" fmla="*/ 3449879 w 3651215"/>
              <a:gd name="connsiteY17" fmla="*/ 1208014 h 1577130"/>
              <a:gd name="connsiteX18" fmla="*/ 3365989 w 3651215"/>
              <a:gd name="connsiteY18" fmla="*/ 1325460 h 1577130"/>
              <a:gd name="connsiteX19" fmla="*/ 3307266 w 3651215"/>
              <a:gd name="connsiteY19" fmla="*/ 1367405 h 1577130"/>
              <a:gd name="connsiteX20" fmla="*/ 3223376 w 3651215"/>
              <a:gd name="connsiteY20" fmla="*/ 1426128 h 1577130"/>
              <a:gd name="connsiteX21" fmla="*/ 3198209 w 3651215"/>
              <a:gd name="connsiteY21" fmla="*/ 1434517 h 1577130"/>
              <a:gd name="connsiteX22" fmla="*/ 3105930 w 3651215"/>
              <a:gd name="connsiteY22" fmla="*/ 1484851 h 1577130"/>
              <a:gd name="connsiteX23" fmla="*/ 3030430 w 3651215"/>
              <a:gd name="connsiteY23" fmla="*/ 1501629 h 1577130"/>
              <a:gd name="connsiteX24" fmla="*/ 2996874 w 3651215"/>
              <a:gd name="connsiteY24" fmla="*/ 1510018 h 1577130"/>
              <a:gd name="connsiteX25" fmla="*/ 2954929 w 3651215"/>
              <a:gd name="connsiteY25" fmla="*/ 1518407 h 1577130"/>
              <a:gd name="connsiteX26" fmla="*/ 2912984 w 3651215"/>
              <a:gd name="connsiteY26" fmla="*/ 1535185 h 1577130"/>
              <a:gd name="connsiteX27" fmla="*/ 2871039 w 3651215"/>
              <a:gd name="connsiteY27" fmla="*/ 1543574 h 1577130"/>
              <a:gd name="connsiteX28" fmla="*/ 2845872 w 3651215"/>
              <a:gd name="connsiteY28" fmla="*/ 1551963 h 1577130"/>
              <a:gd name="connsiteX29" fmla="*/ 2787149 w 3651215"/>
              <a:gd name="connsiteY29" fmla="*/ 1560352 h 1577130"/>
              <a:gd name="connsiteX30" fmla="*/ 2711648 w 3651215"/>
              <a:gd name="connsiteY30" fmla="*/ 1577130 h 1577130"/>
              <a:gd name="connsiteX31" fmla="*/ 2107641 w 3651215"/>
              <a:gd name="connsiteY31" fmla="*/ 1568741 h 1577130"/>
              <a:gd name="connsiteX32" fmla="*/ 1956639 w 3651215"/>
              <a:gd name="connsiteY32" fmla="*/ 1551963 h 1577130"/>
              <a:gd name="connsiteX33" fmla="*/ 1864360 w 3651215"/>
              <a:gd name="connsiteY33" fmla="*/ 1543574 h 1577130"/>
              <a:gd name="connsiteX34" fmla="*/ 1814026 w 3651215"/>
              <a:gd name="connsiteY34" fmla="*/ 1535185 h 1577130"/>
              <a:gd name="connsiteX35" fmla="*/ 1772081 w 3651215"/>
              <a:gd name="connsiteY35" fmla="*/ 1526796 h 1577130"/>
              <a:gd name="connsiteX36" fmla="*/ 1621079 w 3651215"/>
              <a:gd name="connsiteY36" fmla="*/ 1518407 h 1577130"/>
              <a:gd name="connsiteX37" fmla="*/ 1528800 w 3651215"/>
              <a:gd name="connsiteY37" fmla="*/ 1501629 h 1577130"/>
              <a:gd name="connsiteX38" fmla="*/ 1352631 w 3651215"/>
              <a:gd name="connsiteY38" fmla="*/ 1484851 h 1577130"/>
              <a:gd name="connsiteX39" fmla="*/ 1277130 w 3651215"/>
              <a:gd name="connsiteY39" fmla="*/ 1468073 h 1577130"/>
              <a:gd name="connsiteX40" fmla="*/ 1201630 w 3651215"/>
              <a:gd name="connsiteY40" fmla="*/ 1459684 h 1577130"/>
              <a:gd name="connsiteX41" fmla="*/ 991905 w 3651215"/>
              <a:gd name="connsiteY41" fmla="*/ 1434517 h 1577130"/>
              <a:gd name="connsiteX42" fmla="*/ 933182 w 3651215"/>
              <a:gd name="connsiteY42" fmla="*/ 1417739 h 1577130"/>
              <a:gd name="connsiteX43" fmla="*/ 866070 w 3651215"/>
              <a:gd name="connsiteY43" fmla="*/ 1409350 h 1577130"/>
              <a:gd name="connsiteX44" fmla="*/ 807347 w 3651215"/>
              <a:gd name="connsiteY44" fmla="*/ 1400961 h 1577130"/>
              <a:gd name="connsiteX45" fmla="*/ 740235 w 3651215"/>
              <a:gd name="connsiteY45" fmla="*/ 1392572 h 1577130"/>
              <a:gd name="connsiteX46" fmla="*/ 589233 w 3651215"/>
              <a:gd name="connsiteY46" fmla="*/ 1359016 h 1577130"/>
              <a:gd name="connsiteX47" fmla="*/ 496954 w 3651215"/>
              <a:gd name="connsiteY47" fmla="*/ 1350627 h 1577130"/>
              <a:gd name="connsiteX48" fmla="*/ 438231 w 3651215"/>
              <a:gd name="connsiteY48" fmla="*/ 1333849 h 1577130"/>
              <a:gd name="connsiteX49" fmla="*/ 337563 w 3651215"/>
              <a:gd name="connsiteY49" fmla="*/ 1325460 h 1577130"/>
              <a:gd name="connsiteX50" fmla="*/ 304007 w 3651215"/>
              <a:gd name="connsiteY50" fmla="*/ 1317071 h 1577130"/>
              <a:gd name="connsiteX51" fmla="*/ 228507 w 3651215"/>
              <a:gd name="connsiteY51" fmla="*/ 1308682 h 1577130"/>
              <a:gd name="connsiteX52" fmla="*/ 178173 w 3651215"/>
              <a:gd name="connsiteY52" fmla="*/ 1291904 h 1577130"/>
              <a:gd name="connsiteX53" fmla="*/ 119450 w 3651215"/>
              <a:gd name="connsiteY53" fmla="*/ 1266737 h 1577130"/>
              <a:gd name="connsiteX54" fmla="*/ 69116 w 3651215"/>
              <a:gd name="connsiteY54" fmla="*/ 1216403 h 1577130"/>
              <a:gd name="connsiteX55" fmla="*/ 43949 w 3651215"/>
              <a:gd name="connsiteY55" fmla="*/ 1199625 h 1577130"/>
              <a:gd name="connsiteX56" fmla="*/ 18782 w 3651215"/>
              <a:gd name="connsiteY56" fmla="*/ 1149291 h 1577130"/>
              <a:gd name="connsiteX57" fmla="*/ 2004 w 3651215"/>
              <a:gd name="connsiteY57" fmla="*/ 1124124 h 1577130"/>
              <a:gd name="connsiteX58" fmla="*/ 2004 w 3651215"/>
              <a:gd name="connsiteY58" fmla="*/ 1015067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51215" h="1577130">
                <a:moveTo>
                  <a:pt x="3558936" y="0"/>
                </a:moveTo>
                <a:cubicBezTo>
                  <a:pt x="3570056" y="27800"/>
                  <a:pt x="3585311" y="63556"/>
                  <a:pt x="3592492" y="92278"/>
                </a:cubicBezTo>
                <a:cubicBezTo>
                  <a:pt x="3595288" y="103463"/>
                  <a:pt x="3597714" y="114748"/>
                  <a:pt x="3600881" y="125834"/>
                </a:cubicBezTo>
                <a:cubicBezTo>
                  <a:pt x="3603310" y="134337"/>
                  <a:pt x="3606841" y="142498"/>
                  <a:pt x="3609270" y="151001"/>
                </a:cubicBezTo>
                <a:cubicBezTo>
                  <a:pt x="3612437" y="162087"/>
                  <a:pt x="3614346" y="173514"/>
                  <a:pt x="3617659" y="184557"/>
                </a:cubicBezTo>
                <a:cubicBezTo>
                  <a:pt x="3622741" y="201497"/>
                  <a:pt x="3634437" y="234891"/>
                  <a:pt x="3634437" y="234891"/>
                </a:cubicBezTo>
                <a:cubicBezTo>
                  <a:pt x="3637233" y="268447"/>
                  <a:pt x="3639634" y="302038"/>
                  <a:pt x="3642826" y="335559"/>
                </a:cubicBezTo>
                <a:cubicBezTo>
                  <a:pt x="3645227" y="360767"/>
                  <a:pt x="3651215" y="385738"/>
                  <a:pt x="3651215" y="411060"/>
                </a:cubicBezTo>
                <a:cubicBezTo>
                  <a:pt x="3651215" y="486613"/>
                  <a:pt x="3646904" y="562120"/>
                  <a:pt x="3642826" y="637563"/>
                </a:cubicBezTo>
                <a:cubicBezTo>
                  <a:pt x="3638155" y="723971"/>
                  <a:pt x="3644797" y="700734"/>
                  <a:pt x="3617659" y="755009"/>
                </a:cubicBezTo>
                <a:cubicBezTo>
                  <a:pt x="3613316" y="794100"/>
                  <a:pt x="3612990" y="827740"/>
                  <a:pt x="3600881" y="864066"/>
                </a:cubicBezTo>
                <a:cubicBezTo>
                  <a:pt x="3593183" y="887161"/>
                  <a:pt x="3581605" y="907615"/>
                  <a:pt x="3575714" y="931178"/>
                </a:cubicBezTo>
                <a:cubicBezTo>
                  <a:pt x="3570928" y="950322"/>
                  <a:pt x="3568524" y="979113"/>
                  <a:pt x="3558936" y="998289"/>
                </a:cubicBezTo>
                <a:cubicBezTo>
                  <a:pt x="3554427" y="1007307"/>
                  <a:pt x="3547751" y="1015067"/>
                  <a:pt x="3542158" y="1023456"/>
                </a:cubicBezTo>
                <a:cubicBezTo>
                  <a:pt x="3539362" y="1037438"/>
                  <a:pt x="3538776" y="1052050"/>
                  <a:pt x="3533769" y="1065401"/>
                </a:cubicBezTo>
                <a:cubicBezTo>
                  <a:pt x="3530229" y="1074841"/>
                  <a:pt x="3521993" y="1081814"/>
                  <a:pt x="3516991" y="1090568"/>
                </a:cubicBezTo>
                <a:cubicBezTo>
                  <a:pt x="3510786" y="1101426"/>
                  <a:pt x="3506418" y="1113266"/>
                  <a:pt x="3500213" y="1124124"/>
                </a:cubicBezTo>
                <a:cubicBezTo>
                  <a:pt x="3484034" y="1152438"/>
                  <a:pt x="3466657" y="1180051"/>
                  <a:pt x="3449879" y="1208014"/>
                </a:cubicBezTo>
                <a:cubicBezTo>
                  <a:pt x="3428851" y="1243061"/>
                  <a:pt x="3394554" y="1304037"/>
                  <a:pt x="3365989" y="1325460"/>
                </a:cubicBezTo>
                <a:cubicBezTo>
                  <a:pt x="3256323" y="1407709"/>
                  <a:pt x="3393134" y="1306071"/>
                  <a:pt x="3307266" y="1367405"/>
                </a:cubicBezTo>
                <a:cubicBezTo>
                  <a:pt x="3276475" y="1389398"/>
                  <a:pt x="3258090" y="1406843"/>
                  <a:pt x="3223376" y="1426128"/>
                </a:cubicBezTo>
                <a:cubicBezTo>
                  <a:pt x="3215646" y="1430422"/>
                  <a:pt x="3205939" y="1430223"/>
                  <a:pt x="3198209" y="1434517"/>
                </a:cubicBezTo>
                <a:cubicBezTo>
                  <a:pt x="3143866" y="1464707"/>
                  <a:pt x="3160234" y="1469335"/>
                  <a:pt x="3105930" y="1484851"/>
                </a:cubicBezTo>
                <a:cubicBezTo>
                  <a:pt x="3081141" y="1491934"/>
                  <a:pt x="3055550" y="1495832"/>
                  <a:pt x="3030430" y="1501629"/>
                </a:cubicBezTo>
                <a:cubicBezTo>
                  <a:pt x="3019196" y="1504222"/>
                  <a:pt x="3008129" y="1507517"/>
                  <a:pt x="2996874" y="1510018"/>
                </a:cubicBezTo>
                <a:cubicBezTo>
                  <a:pt x="2982955" y="1513111"/>
                  <a:pt x="2968586" y="1514310"/>
                  <a:pt x="2954929" y="1518407"/>
                </a:cubicBezTo>
                <a:cubicBezTo>
                  <a:pt x="2940505" y="1522734"/>
                  <a:pt x="2927408" y="1530858"/>
                  <a:pt x="2912984" y="1535185"/>
                </a:cubicBezTo>
                <a:cubicBezTo>
                  <a:pt x="2899327" y="1539282"/>
                  <a:pt x="2884872" y="1540116"/>
                  <a:pt x="2871039" y="1543574"/>
                </a:cubicBezTo>
                <a:cubicBezTo>
                  <a:pt x="2862460" y="1545719"/>
                  <a:pt x="2854543" y="1550229"/>
                  <a:pt x="2845872" y="1551963"/>
                </a:cubicBezTo>
                <a:cubicBezTo>
                  <a:pt x="2826483" y="1555841"/>
                  <a:pt x="2806653" y="1557101"/>
                  <a:pt x="2787149" y="1560352"/>
                </a:cubicBezTo>
                <a:cubicBezTo>
                  <a:pt x="2755199" y="1565677"/>
                  <a:pt x="2741813" y="1569589"/>
                  <a:pt x="2711648" y="1577130"/>
                </a:cubicBezTo>
                <a:lnTo>
                  <a:pt x="2107641" y="1568741"/>
                </a:lnTo>
                <a:cubicBezTo>
                  <a:pt x="2030754" y="1566888"/>
                  <a:pt x="2023478" y="1559390"/>
                  <a:pt x="1956639" y="1551963"/>
                </a:cubicBezTo>
                <a:cubicBezTo>
                  <a:pt x="1925941" y="1548552"/>
                  <a:pt x="1895035" y="1547183"/>
                  <a:pt x="1864360" y="1543574"/>
                </a:cubicBezTo>
                <a:cubicBezTo>
                  <a:pt x="1847467" y="1541587"/>
                  <a:pt x="1830761" y="1538228"/>
                  <a:pt x="1814026" y="1535185"/>
                </a:cubicBezTo>
                <a:cubicBezTo>
                  <a:pt x="1799997" y="1532634"/>
                  <a:pt x="1786286" y="1528031"/>
                  <a:pt x="1772081" y="1526796"/>
                </a:cubicBezTo>
                <a:cubicBezTo>
                  <a:pt x="1721859" y="1522429"/>
                  <a:pt x="1671413" y="1521203"/>
                  <a:pt x="1621079" y="1518407"/>
                </a:cubicBezTo>
                <a:cubicBezTo>
                  <a:pt x="1571734" y="1501959"/>
                  <a:pt x="1611801" y="1513486"/>
                  <a:pt x="1528800" y="1501629"/>
                </a:cubicBezTo>
                <a:cubicBezTo>
                  <a:pt x="1408312" y="1484416"/>
                  <a:pt x="1566338" y="1499098"/>
                  <a:pt x="1352631" y="1484851"/>
                </a:cubicBezTo>
                <a:cubicBezTo>
                  <a:pt x="1328207" y="1478745"/>
                  <a:pt x="1301981" y="1471623"/>
                  <a:pt x="1277130" y="1468073"/>
                </a:cubicBezTo>
                <a:cubicBezTo>
                  <a:pt x="1252063" y="1464492"/>
                  <a:pt x="1226739" y="1462959"/>
                  <a:pt x="1201630" y="1459684"/>
                </a:cubicBezTo>
                <a:cubicBezTo>
                  <a:pt x="1007090" y="1434309"/>
                  <a:pt x="1159899" y="1449789"/>
                  <a:pt x="991905" y="1434517"/>
                </a:cubicBezTo>
                <a:cubicBezTo>
                  <a:pt x="971958" y="1427868"/>
                  <a:pt x="954249" y="1421250"/>
                  <a:pt x="933182" y="1417739"/>
                </a:cubicBezTo>
                <a:cubicBezTo>
                  <a:pt x="910944" y="1414033"/>
                  <a:pt x="888417" y="1412330"/>
                  <a:pt x="866070" y="1409350"/>
                </a:cubicBezTo>
                <a:lnTo>
                  <a:pt x="807347" y="1400961"/>
                </a:lnTo>
                <a:cubicBezTo>
                  <a:pt x="785000" y="1397981"/>
                  <a:pt x="762394" y="1396727"/>
                  <a:pt x="740235" y="1392572"/>
                </a:cubicBezTo>
                <a:cubicBezTo>
                  <a:pt x="681393" y="1381539"/>
                  <a:pt x="651293" y="1364658"/>
                  <a:pt x="589233" y="1359016"/>
                </a:cubicBezTo>
                <a:lnTo>
                  <a:pt x="496954" y="1350627"/>
                </a:lnTo>
                <a:cubicBezTo>
                  <a:pt x="480239" y="1345055"/>
                  <a:pt x="455085" y="1335956"/>
                  <a:pt x="438231" y="1333849"/>
                </a:cubicBezTo>
                <a:cubicBezTo>
                  <a:pt x="404819" y="1329672"/>
                  <a:pt x="371119" y="1328256"/>
                  <a:pt x="337563" y="1325460"/>
                </a:cubicBezTo>
                <a:cubicBezTo>
                  <a:pt x="326378" y="1322664"/>
                  <a:pt x="315403" y="1318824"/>
                  <a:pt x="304007" y="1317071"/>
                </a:cubicBezTo>
                <a:cubicBezTo>
                  <a:pt x="278980" y="1313221"/>
                  <a:pt x="253337" y="1313648"/>
                  <a:pt x="228507" y="1308682"/>
                </a:cubicBezTo>
                <a:cubicBezTo>
                  <a:pt x="211165" y="1305214"/>
                  <a:pt x="194951" y="1297497"/>
                  <a:pt x="178173" y="1291904"/>
                </a:cubicBezTo>
                <a:cubicBezTo>
                  <a:pt x="159991" y="1285843"/>
                  <a:pt x="134259" y="1278584"/>
                  <a:pt x="119450" y="1266737"/>
                </a:cubicBezTo>
                <a:cubicBezTo>
                  <a:pt x="100922" y="1251914"/>
                  <a:pt x="88859" y="1229565"/>
                  <a:pt x="69116" y="1216403"/>
                </a:cubicBezTo>
                <a:lnTo>
                  <a:pt x="43949" y="1199625"/>
                </a:lnTo>
                <a:cubicBezTo>
                  <a:pt x="-4134" y="1127500"/>
                  <a:pt x="53514" y="1218755"/>
                  <a:pt x="18782" y="1149291"/>
                </a:cubicBezTo>
                <a:cubicBezTo>
                  <a:pt x="14273" y="1140273"/>
                  <a:pt x="3255" y="1134128"/>
                  <a:pt x="2004" y="1124124"/>
                </a:cubicBezTo>
                <a:cubicBezTo>
                  <a:pt x="-2505" y="1088052"/>
                  <a:pt x="2004" y="1051419"/>
                  <a:pt x="2004" y="1015067"/>
                </a:cubicBezTo>
              </a:path>
            </a:pathLst>
          </a:cu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649F3851-B4E1-4089-9CCD-AC259FC637C9}"/>
              </a:ext>
            </a:extLst>
          </p:cNvPr>
          <p:cNvSpPr/>
          <p:nvPr/>
        </p:nvSpPr>
        <p:spPr>
          <a:xfrm>
            <a:off x="9713743" y="3858936"/>
            <a:ext cx="294323" cy="1166069"/>
          </a:xfrm>
          <a:custGeom>
            <a:avLst/>
            <a:gdLst>
              <a:gd name="connsiteX0" fmla="*/ 294323 w 294323"/>
              <a:gd name="connsiteY0" fmla="*/ 0 h 1166069"/>
              <a:gd name="connsiteX1" fmla="*/ 269156 w 294323"/>
              <a:gd name="connsiteY1" fmla="*/ 75500 h 1166069"/>
              <a:gd name="connsiteX2" fmla="*/ 252378 w 294323"/>
              <a:gd name="connsiteY2" fmla="*/ 125834 h 1166069"/>
              <a:gd name="connsiteX3" fmla="*/ 243989 w 294323"/>
              <a:gd name="connsiteY3" fmla="*/ 151001 h 1166069"/>
              <a:gd name="connsiteX4" fmla="*/ 227211 w 294323"/>
              <a:gd name="connsiteY4" fmla="*/ 184557 h 1166069"/>
              <a:gd name="connsiteX5" fmla="*/ 210433 w 294323"/>
              <a:gd name="connsiteY5" fmla="*/ 234891 h 1166069"/>
              <a:gd name="connsiteX6" fmla="*/ 193655 w 294323"/>
              <a:gd name="connsiteY6" fmla="*/ 285225 h 1166069"/>
              <a:gd name="connsiteX7" fmla="*/ 185266 w 294323"/>
              <a:gd name="connsiteY7" fmla="*/ 310392 h 1166069"/>
              <a:gd name="connsiteX8" fmla="*/ 168489 w 294323"/>
              <a:gd name="connsiteY8" fmla="*/ 335559 h 1166069"/>
              <a:gd name="connsiteX9" fmla="*/ 160100 w 294323"/>
              <a:gd name="connsiteY9" fmla="*/ 369115 h 1166069"/>
              <a:gd name="connsiteX10" fmla="*/ 126544 w 294323"/>
              <a:gd name="connsiteY10" fmla="*/ 419449 h 1166069"/>
              <a:gd name="connsiteX11" fmla="*/ 118155 w 294323"/>
              <a:gd name="connsiteY11" fmla="*/ 453005 h 1166069"/>
              <a:gd name="connsiteX12" fmla="*/ 101377 w 294323"/>
              <a:gd name="connsiteY12" fmla="*/ 503339 h 1166069"/>
              <a:gd name="connsiteX13" fmla="*/ 67821 w 294323"/>
              <a:gd name="connsiteY13" fmla="*/ 604007 h 1166069"/>
              <a:gd name="connsiteX14" fmla="*/ 59432 w 294323"/>
              <a:gd name="connsiteY14" fmla="*/ 629174 h 1166069"/>
              <a:gd name="connsiteX15" fmla="*/ 51043 w 294323"/>
              <a:gd name="connsiteY15" fmla="*/ 654341 h 1166069"/>
              <a:gd name="connsiteX16" fmla="*/ 42654 w 294323"/>
              <a:gd name="connsiteY16" fmla="*/ 687897 h 1166069"/>
              <a:gd name="connsiteX17" fmla="*/ 25876 w 294323"/>
              <a:gd name="connsiteY17" fmla="*/ 813732 h 1166069"/>
              <a:gd name="connsiteX18" fmla="*/ 17487 w 294323"/>
              <a:gd name="connsiteY18" fmla="*/ 864066 h 1166069"/>
              <a:gd name="connsiteX19" fmla="*/ 709 w 294323"/>
              <a:gd name="connsiteY19" fmla="*/ 1031845 h 1166069"/>
              <a:gd name="connsiteX20" fmla="*/ 709 w 294323"/>
              <a:gd name="connsiteY20" fmla="*/ 1166069 h 1166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4323" h="1166069">
                <a:moveTo>
                  <a:pt x="294323" y="0"/>
                </a:moveTo>
                <a:cubicBezTo>
                  <a:pt x="278201" y="80607"/>
                  <a:pt x="296942" y="6036"/>
                  <a:pt x="269156" y="75500"/>
                </a:cubicBezTo>
                <a:cubicBezTo>
                  <a:pt x="262588" y="91921"/>
                  <a:pt x="257971" y="109056"/>
                  <a:pt x="252378" y="125834"/>
                </a:cubicBezTo>
                <a:cubicBezTo>
                  <a:pt x="249582" y="134223"/>
                  <a:pt x="247944" y="143092"/>
                  <a:pt x="243989" y="151001"/>
                </a:cubicBezTo>
                <a:cubicBezTo>
                  <a:pt x="238396" y="162186"/>
                  <a:pt x="231855" y="172946"/>
                  <a:pt x="227211" y="184557"/>
                </a:cubicBezTo>
                <a:cubicBezTo>
                  <a:pt x="220643" y="200978"/>
                  <a:pt x="216026" y="218113"/>
                  <a:pt x="210433" y="234891"/>
                </a:cubicBezTo>
                <a:lnTo>
                  <a:pt x="193655" y="285225"/>
                </a:lnTo>
                <a:cubicBezTo>
                  <a:pt x="190859" y="293614"/>
                  <a:pt x="190171" y="303034"/>
                  <a:pt x="185266" y="310392"/>
                </a:cubicBezTo>
                <a:lnTo>
                  <a:pt x="168489" y="335559"/>
                </a:lnTo>
                <a:cubicBezTo>
                  <a:pt x="165693" y="346744"/>
                  <a:pt x="165256" y="358803"/>
                  <a:pt x="160100" y="369115"/>
                </a:cubicBezTo>
                <a:cubicBezTo>
                  <a:pt x="151082" y="387151"/>
                  <a:pt x="126544" y="419449"/>
                  <a:pt x="126544" y="419449"/>
                </a:cubicBezTo>
                <a:cubicBezTo>
                  <a:pt x="123748" y="430634"/>
                  <a:pt x="121468" y="441962"/>
                  <a:pt x="118155" y="453005"/>
                </a:cubicBezTo>
                <a:cubicBezTo>
                  <a:pt x="113073" y="469945"/>
                  <a:pt x="106970" y="486561"/>
                  <a:pt x="101377" y="503339"/>
                </a:cubicBezTo>
                <a:lnTo>
                  <a:pt x="67821" y="604007"/>
                </a:lnTo>
                <a:lnTo>
                  <a:pt x="59432" y="629174"/>
                </a:lnTo>
                <a:cubicBezTo>
                  <a:pt x="56636" y="637563"/>
                  <a:pt x="53188" y="645762"/>
                  <a:pt x="51043" y="654341"/>
                </a:cubicBezTo>
                <a:cubicBezTo>
                  <a:pt x="48247" y="665526"/>
                  <a:pt x="45155" y="676642"/>
                  <a:pt x="42654" y="687897"/>
                </a:cubicBezTo>
                <a:cubicBezTo>
                  <a:pt x="27896" y="754309"/>
                  <a:pt x="37374" y="721745"/>
                  <a:pt x="25876" y="813732"/>
                </a:cubicBezTo>
                <a:cubicBezTo>
                  <a:pt x="23766" y="830610"/>
                  <a:pt x="19892" y="847228"/>
                  <a:pt x="17487" y="864066"/>
                </a:cubicBezTo>
                <a:cubicBezTo>
                  <a:pt x="10754" y="911194"/>
                  <a:pt x="2258" y="988461"/>
                  <a:pt x="709" y="1031845"/>
                </a:cubicBezTo>
                <a:cubicBezTo>
                  <a:pt x="-888" y="1076558"/>
                  <a:pt x="709" y="1121328"/>
                  <a:pt x="709" y="1166069"/>
                </a:cubicBezTo>
              </a:path>
            </a:pathLst>
          </a:cu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5074AC4C-DAED-46F7-8984-7BA20B1DD556}"/>
              </a:ext>
            </a:extLst>
          </p:cNvPr>
          <p:cNvSpPr/>
          <p:nvPr/>
        </p:nvSpPr>
        <p:spPr>
          <a:xfrm>
            <a:off x="4847686" y="3833769"/>
            <a:ext cx="93430" cy="721453"/>
          </a:xfrm>
          <a:custGeom>
            <a:avLst/>
            <a:gdLst>
              <a:gd name="connsiteX0" fmla="*/ 93430 w 93430"/>
              <a:gd name="connsiteY0" fmla="*/ 0 h 721453"/>
              <a:gd name="connsiteX1" fmla="*/ 85041 w 93430"/>
              <a:gd name="connsiteY1" fmla="*/ 75500 h 721453"/>
              <a:gd name="connsiteX2" fmla="*/ 76652 w 93430"/>
              <a:gd name="connsiteY2" fmla="*/ 109056 h 721453"/>
              <a:gd name="connsiteX3" fmla="*/ 68263 w 93430"/>
              <a:gd name="connsiteY3" fmla="*/ 151001 h 721453"/>
              <a:gd name="connsiteX4" fmla="*/ 51485 w 93430"/>
              <a:gd name="connsiteY4" fmla="*/ 201335 h 721453"/>
              <a:gd name="connsiteX5" fmla="*/ 34707 w 93430"/>
              <a:gd name="connsiteY5" fmla="*/ 260058 h 721453"/>
              <a:gd name="connsiteX6" fmla="*/ 17929 w 93430"/>
              <a:gd name="connsiteY6" fmla="*/ 318781 h 721453"/>
              <a:gd name="connsiteX7" fmla="*/ 9540 w 93430"/>
              <a:gd name="connsiteY7" fmla="*/ 377504 h 721453"/>
              <a:gd name="connsiteX8" fmla="*/ 1151 w 93430"/>
              <a:gd name="connsiteY8" fmla="*/ 402671 h 721453"/>
              <a:gd name="connsiteX9" fmla="*/ 1151 w 93430"/>
              <a:gd name="connsiteY9" fmla="*/ 721453 h 72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430" h="721453">
                <a:moveTo>
                  <a:pt x="93430" y="0"/>
                </a:moveTo>
                <a:cubicBezTo>
                  <a:pt x="90634" y="25167"/>
                  <a:pt x="88891" y="50473"/>
                  <a:pt x="85041" y="75500"/>
                </a:cubicBezTo>
                <a:cubicBezTo>
                  <a:pt x="83288" y="86896"/>
                  <a:pt x="79153" y="97801"/>
                  <a:pt x="76652" y="109056"/>
                </a:cubicBezTo>
                <a:cubicBezTo>
                  <a:pt x="73559" y="122975"/>
                  <a:pt x="72015" y="137245"/>
                  <a:pt x="68263" y="151001"/>
                </a:cubicBezTo>
                <a:cubicBezTo>
                  <a:pt x="63610" y="168063"/>
                  <a:pt x="55774" y="184177"/>
                  <a:pt x="51485" y="201335"/>
                </a:cubicBezTo>
                <a:cubicBezTo>
                  <a:pt x="25260" y="306236"/>
                  <a:pt x="58777" y="175813"/>
                  <a:pt x="34707" y="260058"/>
                </a:cubicBezTo>
                <a:cubicBezTo>
                  <a:pt x="13640" y="333794"/>
                  <a:pt x="38043" y="258439"/>
                  <a:pt x="17929" y="318781"/>
                </a:cubicBezTo>
                <a:cubicBezTo>
                  <a:pt x="15133" y="338355"/>
                  <a:pt x="13418" y="358115"/>
                  <a:pt x="9540" y="377504"/>
                </a:cubicBezTo>
                <a:cubicBezTo>
                  <a:pt x="7806" y="386175"/>
                  <a:pt x="1367" y="393831"/>
                  <a:pt x="1151" y="402671"/>
                </a:cubicBezTo>
                <a:cubicBezTo>
                  <a:pt x="-1440" y="508900"/>
                  <a:pt x="1151" y="615192"/>
                  <a:pt x="1151" y="721453"/>
                </a:cubicBezTo>
              </a:path>
            </a:pathLst>
          </a:cu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508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433</Words>
  <Application>Microsoft Office PowerPoint</Application>
  <PresentationFormat>Panorámica</PresentationFormat>
  <Paragraphs>111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Dimbo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meza vargas</dc:creator>
  <cp:lastModifiedBy>brandon meza vargas</cp:lastModifiedBy>
  <cp:revision>24</cp:revision>
  <dcterms:created xsi:type="dcterms:W3CDTF">2020-12-09T15:23:45Z</dcterms:created>
  <dcterms:modified xsi:type="dcterms:W3CDTF">2020-12-19T22:35:34Z</dcterms:modified>
</cp:coreProperties>
</file>