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6200438" cy="8999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31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25055" y="1472842"/>
            <a:ext cx="12150329" cy="3133172"/>
          </a:xfrm>
        </p:spPr>
        <p:txBody>
          <a:bodyPr anchor="b"/>
          <a:lstStyle>
            <a:lvl1pPr algn="ctr">
              <a:defRPr sz="787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5055" y="4726842"/>
            <a:ext cx="12150329" cy="2172804"/>
          </a:xfrm>
        </p:spPr>
        <p:txBody>
          <a:bodyPr/>
          <a:lstStyle>
            <a:lvl1pPr marL="0" indent="0" algn="ctr">
              <a:buNone/>
              <a:defRPr sz="3150"/>
            </a:lvl1pPr>
            <a:lvl2pPr marL="599984" indent="0" algn="ctr">
              <a:buNone/>
              <a:defRPr sz="2625"/>
            </a:lvl2pPr>
            <a:lvl3pPr marL="1199967" indent="0" algn="ctr">
              <a:buNone/>
              <a:defRPr sz="2362"/>
            </a:lvl3pPr>
            <a:lvl4pPr marL="1799951" indent="0" algn="ctr">
              <a:buNone/>
              <a:defRPr sz="2100"/>
            </a:lvl4pPr>
            <a:lvl5pPr marL="2399934" indent="0" algn="ctr">
              <a:buNone/>
              <a:defRPr sz="2100"/>
            </a:lvl5pPr>
            <a:lvl6pPr marL="2999918" indent="0" algn="ctr">
              <a:buNone/>
              <a:defRPr sz="2100"/>
            </a:lvl6pPr>
            <a:lvl7pPr marL="3599901" indent="0" algn="ctr">
              <a:buNone/>
              <a:defRPr sz="2100"/>
            </a:lvl7pPr>
            <a:lvl8pPr marL="4199885" indent="0" algn="ctr">
              <a:buNone/>
              <a:defRPr sz="2100"/>
            </a:lvl8pPr>
            <a:lvl9pPr marL="4799868" indent="0" algn="ctr">
              <a:buNone/>
              <a:defRPr sz="21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6ACAD-A4B6-42E5-8DF0-8C937819FB2F}" type="datetimeFigureOut">
              <a:rPr lang="es-MX" smtClean="0"/>
              <a:t>13/01/2021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43C17-4FF7-4055-A308-061654344C4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37402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6ACAD-A4B6-42E5-8DF0-8C937819FB2F}" type="datetimeFigureOut">
              <a:rPr lang="es-MX" smtClean="0"/>
              <a:t>13/01/2021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43C17-4FF7-4055-A308-061654344C4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03320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93439" y="479142"/>
            <a:ext cx="3493219" cy="762669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780" y="479142"/>
            <a:ext cx="10277153" cy="7626692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6ACAD-A4B6-42E5-8DF0-8C937819FB2F}" type="datetimeFigureOut">
              <a:rPr lang="es-MX" smtClean="0"/>
              <a:t>13/01/2021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43C17-4FF7-4055-A308-061654344C4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23870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6ACAD-A4B6-42E5-8DF0-8C937819FB2F}" type="datetimeFigureOut">
              <a:rPr lang="es-MX" smtClean="0"/>
              <a:t>13/01/2021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43C17-4FF7-4055-A308-061654344C4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07331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5342" y="2243636"/>
            <a:ext cx="13972878" cy="3743557"/>
          </a:xfrm>
        </p:spPr>
        <p:txBody>
          <a:bodyPr anchor="b"/>
          <a:lstStyle>
            <a:lvl1pPr>
              <a:defRPr sz="787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5342" y="6022609"/>
            <a:ext cx="13972878" cy="1968648"/>
          </a:xfrm>
        </p:spPr>
        <p:txBody>
          <a:bodyPr/>
          <a:lstStyle>
            <a:lvl1pPr marL="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1pPr>
            <a:lvl2pPr marL="599984" indent="0">
              <a:buNone/>
              <a:defRPr sz="2625">
                <a:solidFill>
                  <a:schemeClr val="tx1">
                    <a:tint val="75000"/>
                  </a:schemeClr>
                </a:solidFill>
              </a:defRPr>
            </a:lvl2pPr>
            <a:lvl3pPr marL="1199967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3pPr>
            <a:lvl4pPr marL="179995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399934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299991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59990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19988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79986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6ACAD-A4B6-42E5-8DF0-8C937819FB2F}" type="datetimeFigureOut">
              <a:rPr lang="es-MX" smtClean="0"/>
              <a:t>13/01/2021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43C17-4FF7-4055-A308-061654344C4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80715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3780" y="2395710"/>
            <a:ext cx="6885186" cy="571012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01472" y="2395710"/>
            <a:ext cx="6885186" cy="571012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6ACAD-A4B6-42E5-8DF0-8C937819FB2F}" type="datetimeFigureOut">
              <a:rPr lang="es-MX" smtClean="0"/>
              <a:t>13/01/2021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43C17-4FF7-4055-A308-061654344C4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98479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0" y="479143"/>
            <a:ext cx="13972878" cy="173949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5891" y="2206137"/>
            <a:ext cx="6853544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5891" y="3287331"/>
            <a:ext cx="6853544" cy="483516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01472" y="2206137"/>
            <a:ext cx="6887296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01472" y="3287331"/>
            <a:ext cx="6887296" cy="483516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6ACAD-A4B6-42E5-8DF0-8C937819FB2F}" type="datetimeFigureOut">
              <a:rPr lang="es-MX" smtClean="0"/>
              <a:t>13/01/2021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43C17-4FF7-4055-A308-061654344C4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4509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6ACAD-A4B6-42E5-8DF0-8C937819FB2F}" type="datetimeFigureOut">
              <a:rPr lang="es-MX" smtClean="0"/>
              <a:t>13/01/2021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43C17-4FF7-4055-A308-061654344C4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18783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6ACAD-A4B6-42E5-8DF0-8C937819FB2F}" type="datetimeFigureOut">
              <a:rPr lang="es-MX" smtClean="0"/>
              <a:t>13/01/2021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43C17-4FF7-4055-A308-061654344C4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11792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1" y="599969"/>
            <a:ext cx="5225062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87296" y="1295767"/>
            <a:ext cx="8201472" cy="6395505"/>
          </a:xfrm>
        </p:spPr>
        <p:txBody>
          <a:bodyPr/>
          <a:lstStyle>
            <a:lvl1pPr>
              <a:defRPr sz="4199"/>
            </a:lvl1pPr>
            <a:lvl2pPr>
              <a:defRPr sz="3674"/>
            </a:lvl2pPr>
            <a:lvl3pPr>
              <a:defRPr sz="3150"/>
            </a:lvl3pPr>
            <a:lvl4pPr>
              <a:defRPr sz="2625"/>
            </a:lvl4pPr>
            <a:lvl5pPr>
              <a:defRPr sz="2625"/>
            </a:lvl5pPr>
            <a:lvl6pPr>
              <a:defRPr sz="2625"/>
            </a:lvl6pPr>
            <a:lvl7pPr>
              <a:defRPr sz="2625"/>
            </a:lvl7pPr>
            <a:lvl8pPr>
              <a:defRPr sz="2625"/>
            </a:lvl8pPr>
            <a:lvl9pPr>
              <a:defRPr sz="262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891" y="2699862"/>
            <a:ext cx="5225062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6ACAD-A4B6-42E5-8DF0-8C937819FB2F}" type="datetimeFigureOut">
              <a:rPr lang="es-MX" smtClean="0"/>
              <a:t>13/01/2021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43C17-4FF7-4055-A308-061654344C4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23921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1" y="599969"/>
            <a:ext cx="5225062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87296" y="1295767"/>
            <a:ext cx="8201472" cy="6395505"/>
          </a:xfrm>
        </p:spPr>
        <p:txBody>
          <a:bodyPr anchor="t"/>
          <a:lstStyle>
            <a:lvl1pPr marL="0" indent="0">
              <a:buNone/>
              <a:defRPr sz="4199"/>
            </a:lvl1pPr>
            <a:lvl2pPr marL="599984" indent="0">
              <a:buNone/>
              <a:defRPr sz="3674"/>
            </a:lvl2pPr>
            <a:lvl3pPr marL="1199967" indent="0">
              <a:buNone/>
              <a:defRPr sz="3150"/>
            </a:lvl3pPr>
            <a:lvl4pPr marL="1799951" indent="0">
              <a:buNone/>
              <a:defRPr sz="2625"/>
            </a:lvl4pPr>
            <a:lvl5pPr marL="2399934" indent="0">
              <a:buNone/>
              <a:defRPr sz="2625"/>
            </a:lvl5pPr>
            <a:lvl6pPr marL="2999918" indent="0">
              <a:buNone/>
              <a:defRPr sz="2625"/>
            </a:lvl6pPr>
            <a:lvl7pPr marL="3599901" indent="0">
              <a:buNone/>
              <a:defRPr sz="2625"/>
            </a:lvl7pPr>
            <a:lvl8pPr marL="4199885" indent="0">
              <a:buNone/>
              <a:defRPr sz="2625"/>
            </a:lvl8pPr>
            <a:lvl9pPr marL="4799868" indent="0">
              <a:buNone/>
              <a:defRPr sz="2625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891" y="2699862"/>
            <a:ext cx="5225062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6ACAD-A4B6-42E5-8DF0-8C937819FB2F}" type="datetimeFigureOut">
              <a:rPr lang="es-MX" smtClean="0"/>
              <a:t>13/01/2021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43C17-4FF7-4055-A308-061654344C4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61358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3780" y="479143"/>
            <a:ext cx="13972878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780" y="2395710"/>
            <a:ext cx="13972878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3780" y="8341239"/>
            <a:ext cx="3645099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56ACAD-A4B6-42E5-8DF0-8C937819FB2F}" type="datetimeFigureOut">
              <a:rPr lang="es-MX" smtClean="0"/>
              <a:t>13/01/2021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66395" y="8341239"/>
            <a:ext cx="5467648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41559" y="8341239"/>
            <a:ext cx="3645099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43C17-4FF7-4055-A308-061654344C4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12116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199967" rtl="0" eaLnBrk="1" latinLnBrk="0" hangingPunct="1">
        <a:lnSpc>
          <a:spcPct val="90000"/>
        </a:lnSpc>
        <a:spcBef>
          <a:spcPct val="0"/>
        </a:spcBef>
        <a:buNone/>
        <a:defRPr sz="577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9992" indent="-299992" algn="l" defTabSz="119996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3674" kern="1200">
          <a:solidFill>
            <a:schemeClr val="tx1"/>
          </a:solidFill>
          <a:latin typeface="+mn-lt"/>
          <a:ea typeface="+mn-ea"/>
          <a:cs typeface="+mn-cs"/>
        </a:defRPr>
      </a:lvl1pPr>
      <a:lvl2pPr marL="899975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2pPr>
      <a:lvl3pPr marL="1499959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625" kern="1200">
          <a:solidFill>
            <a:schemeClr val="tx1"/>
          </a:solidFill>
          <a:latin typeface="+mn-lt"/>
          <a:ea typeface="+mn-ea"/>
          <a:cs typeface="+mn-cs"/>
        </a:defRPr>
      </a:lvl3pPr>
      <a:lvl4pPr marL="2099942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699926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329991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899893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499877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509986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1pPr>
      <a:lvl2pPr marL="59998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99967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79995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39993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299991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59990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199885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479986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o 14">
            <a:extLst>
              <a:ext uri="{FF2B5EF4-FFF2-40B4-BE49-F238E27FC236}">
                <a16:creationId xmlns:a16="http://schemas.microsoft.com/office/drawing/2014/main" id="{93B0AA08-054F-4D00-B521-0BB00EAEA30C}"/>
              </a:ext>
            </a:extLst>
          </p:cNvPr>
          <p:cNvGrpSpPr/>
          <p:nvPr/>
        </p:nvGrpSpPr>
        <p:grpSpPr>
          <a:xfrm>
            <a:off x="187988" y="3222241"/>
            <a:ext cx="3635832" cy="1001485"/>
            <a:chOff x="-849087" y="1259727"/>
            <a:chExt cx="3635832" cy="1001485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850E2ED7-0FC4-433D-B963-E34A1246118C}"/>
                </a:ext>
              </a:extLst>
            </p:cNvPr>
            <p:cNvSpPr/>
            <p:nvPr/>
          </p:nvSpPr>
          <p:spPr>
            <a:xfrm>
              <a:off x="1894115" y="1393371"/>
              <a:ext cx="892630" cy="22860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1200" dirty="0"/>
                <a:t>EMPLEADO</a:t>
              </a:r>
            </a:p>
          </p:txBody>
        </p:sp>
        <p:sp>
          <p:nvSpPr>
            <p:cNvPr id="5" name="Rombo 4">
              <a:extLst>
                <a:ext uri="{FF2B5EF4-FFF2-40B4-BE49-F238E27FC236}">
                  <a16:creationId xmlns:a16="http://schemas.microsoft.com/office/drawing/2014/main" id="{171EABFB-60B2-438A-8582-6C322B5A96A4}"/>
                </a:ext>
              </a:extLst>
            </p:cNvPr>
            <p:cNvSpPr/>
            <p:nvPr/>
          </p:nvSpPr>
          <p:spPr>
            <a:xfrm>
              <a:off x="-849087" y="1259727"/>
              <a:ext cx="1632859" cy="500743"/>
            </a:xfrm>
            <a:prstGeom prst="diamond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1200" dirty="0"/>
                <a:t>Supervisa</a:t>
              </a:r>
            </a:p>
          </p:txBody>
        </p:sp>
        <p:cxnSp>
          <p:nvCxnSpPr>
            <p:cNvPr id="9" name="Conector: angular 8">
              <a:extLst>
                <a:ext uri="{FF2B5EF4-FFF2-40B4-BE49-F238E27FC236}">
                  <a16:creationId xmlns:a16="http://schemas.microsoft.com/office/drawing/2014/main" id="{43D5DCDD-A859-4D4B-9244-076782063015}"/>
                </a:ext>
              </a:extLst>
            </p:cNvPr>
            <p:cNvCxnSpPr>
              <a:cxnSpLocks/>
              <a:stCxn id="5" idx="2"/>
              <a:endCxn id="4" idx="2"/>
            </p:cNvCxnSpPr>
            <p:nvPr/>
          </p:nvCxnSpPr>
          <p:spPr>
            <a:xfrm rot="5400000" flipH="1" flipV="1">
              <a:off x="1084636" y="504677"/>
              <a:ext cx="138499" cy="2373087"/>
            </a:xfrm>
            <a:prstGeom prst="bentConnector3">
              <a:avLst>
                <a:gd name="adj1" fmla="val -165055"/>
              </a:avLst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ector: angular 9">
              <a:extLst>
                <a:ext uri="{FF2B5EF4-FFF2-40B4-BE49-F238E27FC236}">
                  <a16:creationId xmlns:a16="http://schemas.microsoft.com/office/drawing/2014/main" id="{D31B7007-AFBE-416A-943B-2007DDEC7CF0}"/>
                </a:ext>
              </a:extLst>
            </p:cNvPr>
            <p:cNvCxnSpPr>
              <a:cxnSpLocks/>
              <a:stCxn id="5" idx="3"/>
              <a:endCxn id="4" idx="1"/>
            </p:cNvCxnSpPr>
            <p:nvPr/>
          </p:nvCxnSpPr>
          <p:spPr>
            <a:xfrm flipV="1">
              <a:off x="783772" y="1507671"/>
              <a:ext cx="1110343" cy="2428"/>
            </a:xfrm>
            <a:prstGeom prst="bentConnector3">
              <a:avLst>
                <a:gd name="adj1" fmla="val 50000"/>
              </a:avLst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D8788E90-49C4-466B-98F8-1D3B3D0B0C1F}"/>
                </a:ext>
              </a:extLst>
            </p:cNvPr>
            <p:cNvSpPr txBox="1"/>
            <p:nvPr/>
          </p:nvSpPr>
          <p:spPr>
            <a:xfrm>
              <a:off x="767434" y="1483471"/>
              <a:ext cx="10559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200" dirty="0"/>
                <a:t>supervisado</a:t>
              </a:r>
            </a:p>
          </p:txBody>
        </p:sp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BF802C50-FB1A-492C-BEA6-914604D03D24}"/>
                </a:ext>
              </a:extLst>
            </p:cNvPr>
            <p:cNvSpPr txBox="1"/>
            <p:nvPr/>
          </p:nvSpPr>
          <p:spPr>
            <a:xfrm>
              <a:off x="587827" y="1984213"/>
              <a:ext cx="10014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200" dirty="0"/>
                <a:t>supervisor</a:t>
              </a:r>
            </a:p>
          </p:txBody>
        </p:sp>
      </p:grpSp>
      <p:sp>
        <p:nvSpPr>
          <p:cNvPr id="16" name="Rectángulo 15">
            <a:extLst>
              <a:ext uri="{FF2B5EF4-FFF2-40B4-BE49-F238E27FC236}">
                <a16:creationId xmlns:a16="http://schemas.microsoft.com/office/drawing/2014/main" id="{B0FB5419-9907-4936-A0B9-4E2ECF607A9F}"/>
              </a:ext>
            </a:extLst>
          </p:cNvPr>
          <p:cNvSpPr/>
          <p:nvPr/>
        </p:nvSpPr>
        <p:spPr>
          <a:xfrm>
            <a:off x="4574239" y="180624"/>
            <a:ext cx="892630" cy="2286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AREA</a:t>
            </a:r>
          </a:p>
        </p:txBody>
      </p:sp>
      <p:sp>
        <p:nvSpPr>
          <p:cNvPr id="18" name="Rombo 17">
            <a:extLst>
              <a:ext uri="{FF2B5EF4-FFF2-40B4-BE49-F238E27FC236}">
                <a16:creationId xmlns:a16="http://schemas.microsoft.com/office/drawing/2014/main" id="{1E43BC92-635B-4A72-9B9F-1F1FE91ADDDC}"/>
              </a:ext>
            </a:extLst>
          </p:cNvPr>
          <p:cNvSpPr/>
          <p:nvPr/>
        </p:nvSpPr>
        <p:spPr>
          <a:xfrm>
            <a:off x="2555635" y="2137312"/>
            <a:ext cx="1632859" cy="500743"/>
          </a:xfrm>
          <a:prstGeom prst="diamond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Pertenece</a:t>
            </a:r>
          </a:p>
        </p:txBody>
      </p:sp>
      <p:cxnSp>
        <p:nvCxnSpPr>
          <p:cNvPr id="28" name="Conector: angular 27">
            <a:extLst>
              <a:ext uri="{FF2B5EF4-FFF2-40B4-BE49-F238E27FC236}">
                <a16:creationId xmlns:a16="http://schemas.microsoft.com/office/drawing/2014/main" id="{13277C0C-8284-4042-8A10-C96A4D44A95A}"/>
              </a:ext>
            </a:extLst>
          </p:cNvPr>
          <p:cNvCxnSpPr>
            <a:cxnSpLocks/>
            <a:stCxn id="18" idx="2"/>
            <a:endCxn id="4" idx="0"/>
          </p:cNvCxnSpPr>
          <p:nvPr/>
        </p:nvCxnSpPr>
        <p:spPr>
          <a:xfrm rot="16200000" flipH="1">
            <a:off x="3015870" y="2994250"/>
            <a:ext cx="717830" cy="5440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ector: angular 30">
            <a:extLst>
              <a:ext uri="{FF2B5EF4-FFF2-40B4-BE49-F238E27FC236}">
                <a16:creationId xmlns:a16="http://schemas.microsoft.com/office/drawing/2014/main" id="{5CC60A8A-EED7-4EAE-9DBF-045B09B6A0EE}"/>
              </a:ext>
            </a:extLst>
          </p:cNvPr>
          <p:cNvCxnSpPr>
            <a:cxnSpLocks/>
            <a:stCxn id="16" idx="1"/>
            <a:endCxn id="18" idx="0"/>
          </p:cNvCxnSpPr>
          <p:nvPr/>
        </p:nvCxnSpPr>
        <p:spPr>
          <a:xfrm rot="10800000" flipV="1">
            <a:off x="3372065" y="294924"/>
            <a:ext cx="1202174" cy="1842388"/>
          </a:xfrm>
          <a:prstGeom prst="bentConnector2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6" name="Grupo 55">
            <a:extLst>
              <a:ext uri="{FF2B5EF4-FFF2-40B4-BE49-F238E27FC236}">
                <a16:creationId xmlns:a16="http://schemas.microsoft.com/office/drawing/2014/main" id="{AEC7B6BB-23EC-4CD2-84AE-E9BC9EA40C08}"/>
              </a:ext>
            </a:extLst>
          </p:cNvPr>
          <p:cNvGrpSpPr/>
          <p:nvPr/>
        </p:nvGrpSpPr>
        <p:grpSpPr>
          <a:xfrm>
            <a:off x="11957965" y="1302377"/>
            <a:ext cx="2732299" cy="1669870"/>
            <a:chOff x="5584371" y="2648494"/>
            <a:chExt cx="2732299" cy="1669870"/>
          </a:xfrm>
        </p:grpSpPr>
        <p:sp>
          <p:nvSpPr>
            <p:cNvPr id="38" name="Rectángulo 37">
              <a:extLst>
                <a:ext uri="{FF2B5EF4-FFF2-40B4-BE49-F238E27FC236}">
                  <a16:creationId xmlns:a16="http://schemas.microsoft.com/office/drawing/2014/main" id="{C93890A5-208C-4771-8C74-AEDA4C837473}"/>
                </a:ext>
              </a:extLst>
            </p:cNvPr>
            <p:cNvSpPr/>
            <p:nvPr/>
          </p:nvSpPr>
          <p:spPr>
            <a:xfrm>
              <a:off x="6291934" y="2648494"/>
              <a:ext cx="892630" cy="22860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1200" dirty="0"/>
                <a:t>CLIENTE</a:t>
              </a:r>
            </a:p>
          </p:txBody>
        </p:sp>
        <p:grpSp>
          <p:nvGrpSpPr>
            <p:cNvPr id="41" name="Grupo 40">
              <a:extLst>
                <a:ext uri="{FF2B5EF4-FFF2-40B4-BE49-F238E27FC236}">
                  <a16:creationId xmlns:a16="http://schemas.microsoft.com/office/drawing/2014/main" id="{B085C190-44A5-4293-9B9D-C735FC5913F3}"/>
                </a:ext>
              </a:extLst>
            </p:cNvPr>
            <p:cNvGrpSpPr/>
            <p:nvPr/>
          </p:nvGrpSpPr>
          <p:grpSpPr>
            <a:xfrm>
              <a:off x="6351801" y="3331029"/>
              <a:ext cx="772895" cy="533400"/>
              <a:chOff x="6351801" y="3559629"/>
              <a:chExt cx="772895" cy="533400"/>
            </a:xfrm>
          </p:grpSpPr>
          <p:sp>
            <p:nvSpPr>
              <p:cNvPr id="39" name="Triángulo isósceles 38">
                <a:extLst>
                  <a:ext uri="{FF2B5EF4-FFF2-40B4-BE49-F238E27FC236}">
                    <a16:creationId xmlns:a16="http://schemas.microsoft.com/office/drawing/2014/main" id="{341E59FF-1597-462E-B3A1-3E7AAF53E3B9}"/>
                  </a:ext>
                </a:extLst>
              </p:cNvPr>
              <p:cNvSpPr/>
              <p:nvPr/>
            </p:nvSpPr>
            <p:spPr>
              <a:xfrm rot="10800000">
                <a:off x="6351801" y="3559629"/>
                <a:ext cx="772895" cy="533400"/>
              </a:xfrm>
              <a:prstGeom prst="triangl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sp>
            <p:nvSpPr>
              <p:cNvPr id="40" name="CuadroTexto 39">
                <a:extLst>
                  <a:ext uri="{FF2B5EF4-FFF2-40B4-BE49-F238E27FC236}">
                    <a16:creationId xmlns:a16="http://schemas.microsoft.com/office/drawing/2014/main" id="{44FA83A2-B55E-4C1F-896D-CCE9E41E09BB}"/>
                  </a:ext>
                </a:extLst>
              </p:cNvPr>
              <p:cNvSpPr txBox="1"/>
              <p:nvPr/>
            </p:nvSpPr>
            <p:spPr>
              <a:xfrm>
                <a:off x="6466105" y="3559629"/>
                <a:ext cx="544285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1100" dirty="0"/>
                  <a:t>Es un</a:t>
                </a:r>
              </a:p>
              <a:p>
                <a:r>
                  <a:rPr lang="es-MX" sz="1100" dirty="0"/>
                  <a:t>    o</a:t>
                </a:r>
              </a:p>
            </p:txBody>
          </p:sp>
        </p:grpSp>
        <p:sp>
          <p:nvSpPr>
            <p:cNvPr id="42" name="Rectángulo 41">
              <a:extLst>
                <a:ext uri="{FF2B5EF4-FFF2-40B4-BE49-F238E27FC236}">
                  <a16:creationId xmlns:a16="http://schemas.microsoft.com/office/drawing/2014/main" id="{946239FE-C55B-41AF-90F1-EF728C8DE15E}"/>
                </a:ext>
              </a:extLst>
            </p:cNvPr>
            <p:cNvSpPr/>
            <p:nvPr/>
          </p:nvSpPr>
          <p:spPr>
            <a:xfrm>
              <a:off x="5584371" y="4157612"/>
              <a:ext cx="1001479" cy="160752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1200" dirty="0"/>
                <a:t>OFERTANTE</a:t>
              </a:r>
            </a:p>
          </p:txBody>
        </p:sp>
        <p:sp>
          <p:nvSpPr>
            <p:cNvPr id="43" name="Rectángulo 42">
              <a:extLst>
                <a:ext uri="{FF2B5EF4-FFF2-40B4-BE49-F238E27FC236}">
                  <a16:creationId xmlns:a16="http://schemas.microsoft.com/office/drawing/2014/main" id="{D4297EF1-1087-4FEB-932F-9CDEDF9B9377}"/>
                </a:ext>
              </a:extLst>
            </p:cNvPr>
            <p:cNvSpPr/>
            <p:nvPr/>
          </p:nvSpPr>
          <p:spPr>
            <a:xfrm>
              <a:off x="7184564" y="4103190"/>
              <a:ext cx="1132106" cy="194676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1200" dirty="0"/>
                <a:t>COMPRADOR</a:t>
              </a:r>
            </a:p>
          </p:txBody>
        </p:sp>
        <p:cxnSp>
          <p:nvCxnSpPr>
            <p:cNvPr id="45" name="Conector recto 44">
              <a:extLst>
                <a:ext uri="{FF2B5EF4-FFF2-40B4-BE49-F238E27FC236}">
                  <a16:creationId xmlns:a16="http://schemas.microsoft.com/office/drawing/2014/main" id="{46ECA068-7340-4B65-9DCE-4EB8A1D4CC8C}"/>
                </a:ext>
              </a:extLst>
            </p:cNvPr>
            <p:cNvCxnSpPr>
              <a:cxnSpLocks/>
              <a:stCxn id="38" idx="2"/>
              <a:endCxn id="40" idx="0"/>
            </p:cNvCxnSpPr>
            <p:nvPr/>
          </p:nvCxnSpPr>
          <p:spPr>
            <a:xfrm flipH="1">
              <a:off x="6738248" y="2877094"/>
              <a:ext cx="1" cy="45393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onector recto 45">
              <a:extLst>
                <a:ext uri="{FF2B5EF4-FFF2-40B4-BE49-F238E27FC236}">
                  <a16:creationId xmlns:a16="http://schemas.microsoft.com/office/drawing/2014/main" id="{7D26AECC-53DD-4C91-9171-3374C36FE576}"/>
                </a:ext>
              </a:extLst>
            </p:cNvPr>
            <p:cNvCxnSpPr>
              <a:cxnSpLocks/>
            </p:cNvCxnSpPr>
            <p:nvPr/>
          </p:nvCxnSpPr>
          <p:spPr>
            <a:xfrm>
              <a:off x="6863327" y="3657600"/>
              <a:ext cx="850540" cy="44559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Conector recto 48">
              <a:extLst>
                <a:ext uri="{FF2B5EF4-FFF2-40B4-BE49-F238E27FC236}">
                  <a16:creationId xmlns:a16="http://schemas.microsoft.com/office/drawing/2014/main" id="{CE0EE6FB-608D-45AE-84A7-68C324134DDB}"/>
                </a:ext>
              </a:extLst>
            </p:cNvPr>
            <p:cNvCxnSpPr>
              <a:cxnSpLocks/>
              <a:stCxn id="42" idx="0"/>
            </p:cNvCxnSpPr>
            <p:nvPr/>
          </p:nvCxnSpPr>
          <p:spPr>
            <a:xfrm flipV="1">
              <a:off x="6085111" y="3657600"/>
              <a:ext cx="500739" cy="50001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Arco 53">
              <a:extLst>
                <a:ext uri="{FF2B5EF4-FFF2-40B4-BE49-F238E27FC236}">
                  <a16:creationId xmlns:a16="http://schemas.microsoft.com/office/drawing/2014/main" id="{8F6D13BC-8074-48B6-82BC-93A5E9CC258E}"/>
                </a:ext>
              </a:extLst>
            </p:cNvPr>
            <p:cNvSpPr/>
            <p:nvPr/>
          </p:nvSpPr>
          <p:spPr>
            <a:xfrm rot="5400000">
              <a:off x="6363025" y="3062933"/>
              <a:ext cx="717831" cy="1009662"/>
            </a:xfrm>
            <a:prstGeom prst="arc">
              <a:avLst>
                <a:gd name="adj1" fmla="val 16069957"/>
                <a:gd name="adj2" fmla="val 5486753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</p:grpSp>
      <p:sp>
        <p:nvSpPr>
          <p:cNvPr id="57" name="Rectángulo 56">
            <a:extLst>
              <a:ext uri="{FF2B5EF4-FFF2-40B4-BE49-F238E27FC236}">
                <a16:creationId xmlns:a16="http://schemas.microsoft.com/office/drawing/2014/main" id="{923C64F5-B61F-4E5B-BD49-6D581AB86DC6}"/>
              </a:ext>
            </a:extLst>
          </p:cNvPr>
          <p:cNvSpPr/>
          <p:nvPr/>
        </p:nvSpPr>
        <p:spPr>
          <a:xfrm>
            <a:off x="10013574" y="4428416"/>
            <a:ext cx="892630" cy="2286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PRODUCTO</a:t>
            </a:r>
          </a:p>
        </p:txBody>
      </p:sp>
      <p:sp>
        <p:nvSpPr>
          <p:cNvPr id="59" name="Triángulo isósceles 58">
            <a:extLst>
              <a:ext uri="{FF2B5EF4-FFF2-40B4-BE49-F238E27FC236}">
                <a16:creationId xmlns:a16="http://schemas.microsoft.com/office/drawing/2014/main" id="{EA6AA999-7363-4A86-B4AD-25C4C351821E}"/>
              </a:ext>
            </a:extLst>
          </p:cNvPr>
          <p:cNvSpPr/>
          <p:nvPr/>
        </p:nvSpPr>
        <p:spPr>
          <a:xfrm rot="10800000">
            <a:off x="10180796" y="6161484"/>
            <a:ext cx="772895" cy="533400"/>
          </a:xfrm>
          <a:prstGeom prst="triangl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93950FA8-7C96-4BA9-81E2-CDB6B587ED30}"/>
              </a:ext>
            </a:extLst>
          </p:cNvPr>
          <p:cNvSpPr txBox="1"/>
          <p:nvPr/>
        </p:nvSpPr>
        <p:spPr>
          <a:xfrm>
            <a:off x="10295100" y="6161484"/>
            <a:ext cx="5442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/>
              <a:t>Es un</a:t>
            </a:r>
          </a:p>
          <a:p>
            <a:r>
              <a:rPr lang="es-MX" sz="1100" dirty="0"/>
              <a:t>    d</a:t>
            </a:r>
          </a:p>
        </p:txBody>
      </p:sp>
      <p:cxnSp>
        <p:nvCxnSpPr>
          <p:cNvPr id="61" name="Conector recto 60">
            <a:extLst>
              <a:ext uri="{FF2B5EF4-FFF2-40B4-BE49-F238E27FC236}">
                <a16:creationId xmlns:a16="http://schemas.microsoft.com/office/drawing/2014/main" id="{3FCC7622-BB4A-4A68-A731-6822CEE06829}"/>
              </a:ext>
            </a:extLst>
          </p:cNvPr>
          <p:cNvCxnSpPr>
            <a:cxnSpLocks/>
          </p:cNvCxnSpPr>
          <p:nvPr/>
        </p:nvCxnSpPr>
        <p:spPr>
          <a:xfrm>
            <a:off x="10355149" y="4650641"/>
            <a:ext cx="59935" cy="151084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Conector recto 62">
            <a:extLst>
              <a:ext uri="{FF2B5EF4-FFF2-40B4-BE49-F238E27FC236}">
                <a16:creationId xmlns:a16="http://schemas.microsoft.com/office/drawing/2014/main" id="{1541654B-9EF6-46E5-8248-A30CEF6D7EF0}"/>
              </a:ext>
            </a:extLst>
          </p:cNvPr>
          <p:cNvCxnSpPr>
            <a:cxnSpLocks/>
            <a:stCxn id="57" idx="2"/>
            <a:endCxn id="60" idx="0"/>
          </p:cNvCxnSpPr>
          <p:nvPr/>
        </p:nvCxnSpPr>
        <p:spPr>
          <a:xfrm>
            <a:off x="10459889" y="4657016"/>
            <a:ext cx="107354" cy="15044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Rectángulo 64">
            <a:extLst>
              <a:ext uri="{FF2B5EF4-FFF2-40B4-BE49-F238E27FC236}">
                <a16:creationId xmlns:a16="http://schemas.microsoft.com/office/drawing/2014/main" id="{843849C8-6168-4560-A793-56163240A600}"/>
              </a:ext>
            </a:extLst>
          </p:cNvPr>
          <p:cNvSpPr/>
          <p:nvPr/>
        </p:nvSpPr>
        <p:spPr>
          <a:xfrm>
            <a:off x="8659539" y="6854881"/>
            <a:ext cx="664037" cy="20856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ARTE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E457AD7C-0CEF-4671-881D-9F904D05E574}"/>
              </a:ext>
            </a:extLst>
          </p:cNvPr>
          <p:cNvSpPr/>
          <p:nvPr/>
        </p:nvSpPr>
        <p:spPr>
          <a:xfrm>
            <a:off x="9186186" y="7243560"/>
            <a:ext cx="748366" cy="21544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JOYERIA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F4077B5D-9C91-4AC7-8402-6BEF3149B0D8}"/>
              </a:ext>
            </a:extLst>
          </p:cNvPr>
          <p:cNvSpPr/>
          <p:nvPr/>
        </p:nvSpPr>
        <p:spPr>
          <a:xfrm>
            <a:off x="10089597" y="7588521"/>
            <a:ext cx="1009663" cy="2673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MUEBLERÌA</a:t>
            </a:r>
          </a:p>
        </p:txBody>
      </p:sp>
      <p:sp>
        <p:nvSpPr>
          <p:cNvPr id="68" name="Rectángulo 67">
            <a:extLst>
              <a:ext uri="{FF2B5EF4-FFF2-40B4-BE49-F238E27FC236}">
                <a16:creationId xmlns:a16="http://schemas.microsoft.com/office/drawing/2014/main" id="{412C7064-F7CB-4E3D-9088-5F8A6B84CFBC}"/>
              </a:ext>
            </a:extLst>
          </p:cNvPr>
          <p:cNvSpPr/>
          <p:nvPr/>
        </p:nvSpPr>
        <p:spPr>
          <a:xfrm>
            <a:off x="11195841" y="7231426"/>
            <a:ext cx="1009663" cy="2673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TECNOLOGÌA</a:t>
            </a:r>
          </a:p>
        </p:txBody>
      </p:sp>
      <p:sp>
        <p:nvSpPr>
          <p:cNvPr id="69" name="Rectángulo 68">
            <a:extLst>
              <a:ext uri="{FF2B5EF4-FFF2-40B4-BE49-F238E27FC236}">
                <a16:creationId xmlns:a16="http://schemas.microsoft.com/office/drawing/2014/main" id="{D73CA657-2BC9-4084-97C7-915EB76C20C9}"/>
              </a:ext>
            </a:extLst>
          </p:cNvPr>
          <p:cNvSpPr/>
          <p:nvPr/>
        </p:nvSpPr>
        <p:spPr>
          <a:xfrm>
            <a:off x="11688395" y="6796207"/>
            <a:ext cx="1009663" cy="2673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MODA</a:t>
            </a:r>
          </a:p>
        </p:txBody>
      </p:sp>
      <p:cxnSp>
        <p:nvCxnSpPr>
          <p:cNvPr id="71" name="Conector recto 70">
            <a:extLst>
              <a:ext uri="{FF2B5EF4-FFF2-40B4-BE49-F238E27FC236}">
                <a16:creationId xmlns:a16="http://schemas.microsoft.com/office/drawing/2014/main" id="{A86E432E-A61F-40E8-9D2D-F1B9DE4B1B3C}"/>
              </a:ext>
            </a:extLst>
          </p:cNvPr>
          <p:cNvCxnSpPr>
            <a:cxnSpLocks/>
            <a:stCxn id="65" idx="0"/>
          </p:cNvCxnSpPr>
          <p:nvPr/>
        </p:nvCxnSpPr>
        <p:spPr>
          <a:xfrm flipV="1">
            <a:off x="8991558" y="6257501"/>
            <a:ext cx="1289447" cy="59738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Conector recto 74">
            <a:extLst>
              <a:ext uri="{FF2B5EF4-FFF2-40B4-BE49-F238E27FC236}">
                <a16:creationId xmlns:a16="http://schemas.microsoft.com/office/drawing/2014/main" id="{973AF574-22F5-40B0-8F83-AD7E4E8776C2}"/>
              </a:ext>
            </a:extLst>
          </p:cNvPr>
          <p:cNvCxnSpPr>
            <a:cxnSpLocks/>
            <a:stCxn id="66" idx="0"/>
          </p:cNvCxnSpPr>
          <p:nvPr/>
        </p:nvCxnSpPr>
        <p:spPr>
          <a:xfrm flipV="1">
            <a:off x="9560369" y="6457798"/>
            <a:ext cx="849036" cy="78576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Conector recto 77">
            <a:extLst>
              <a:ext uri="{FF2B5EF4-FFF2-40B4-BE49-F238E27FC236}">
                <a16:creationId xmlns:a16="http://schemas.microsoft.com/office/drawing/2014/main" id="{4E590D5A-9EA2-4B46-BA02-634418A968B6}"/>
              </a:ext>
            </a:extLst>
          </p:cNvPr>
          <p:cNvCxnSpPr>
            <a:cxnSpLocks/>
            <a:stCxn id="67" idx="0"/>
            <a:endCxn id="59" idx="0"/>
          </p:cNvCxnSpPr>
          <p:nvPr/>
        </p:nvCxnSpPr>
        <p:spPr>
          <a:xfrm flipH="1" flipV="1">
            <a:off x="10567243" y="6694884"/>
            <a:ext cx="27186" cy="89363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Conector recto 80">
            <a:extLst>
              <a:ext uri="{FF2B5EF4-FFF2-40B4-BE49-F238E27FC236}">
                <a16:creationId xmlns:a16="http://schemas.microsoft.com/office/drawing/2014/main" id="{935FE525-68AB-4519-8945-C253A50ACE5B}"/>
              </a:ext>
            </a:extLst>
          </p:cNvPr>
          <p:cNvCxnSpPr>
            <a:cxnSpLocks/>
            <a:endCxn id="68" idx="0"/>
          </p:cNvCxnSpPr>
          <p:nvPr/>
        </p:nvCxnSpPr>
        <p:spPr>
          <a:xfrm>
            <a:off x="10708694" y="6494038"/>
            <a:ext cx="991979" cy="7373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Conector recto 83">
            <a:extLst>
              <a:ext uri="{FF2B5EF4-FFF2-40B4-BE49-F238E27FC236}">
                <a16:creationId xmlns:a16="http://schemas.microsoft.com/office/drawing/2014/main" id="{EBE63EA4-296F-4C78-B383-9B1BD3AAFE35}"/>
              </a:ext>
            </a:extLst>
          </p:cNvPr>
          <p:cNvCxnSpPr>
            <a:cxnSpLocks/>
            <a:endCxn id="69" idx="0"/>
          </p:cNvCxnSpPr>
          <p:nvPr/>
        </p:nvCxnSpPr>
        <p:spPr>
          <a:xfrm>
            <a:off x="10887051" y="6257501"/>
            <a:ext cx="1306176" cy="53870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Arco 87">
            <a:extLst>
              <a:ext uri="{FF2B5EF4-FFF2-40B4-BE49-F238E27FC236}">
                <a16:creationId xmlns:a16="http://schemas.microsoft.com/office/drawing/2014/main" id="{C5EF017C-50E1-49DF-8D4C-E40D560F848C}"/>
              </a:ext>
            </a:extLst>
          </p:cNvPr>
          <p:cNvSpPr/>
          <p:nvPr/>
        </p:nvSpPr>
        <p:spPr>
          <a:xfrm rot="5400000">
            <a:off x="10291361" y="5323266"/>
            <a:ext cx="606055" cy="2184379"/>
          </a:xfrm>
          <a:prstGeom prst="arc">
            <a:avLst>
              <a:gd name="adj1" fmla="val 16163204"/>
              <a:gd name="adj2" fmla="val 5486753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3" name="Rombo 92">
            <a:extLst>
              <a:ext uri="{FF2B5EF4-FFF2-40B4-BE49-F238E27FC236}">
                <a16:creationId xmlns:a16="http://schemas.microsoft.com/office/drawing/2014/main" id="{D29BC0FE-3EDC-4D21-AC46-7983D6419F04}"/>
              </a:ext>
            </a:extLst>
          </p:cNvPr>
          <p:cNvSpPr/>
          <p:nvPr/>
        </p:nvSpPr>
        <p:spPr>
          <a:xfrm>
            <a:off x="4264695" y="3298827"/>
            <a:ext cx="1513124" cy="342716"/>
          </a:xfrm>
          <a:prstGeom prst="diamond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Contacta</a:t>
            </a:r>
          </a:p>
        </p:txBody>
      </p:sp>
      <p:sp>
        <p:nvSpPr>
          <p:cNvPr id="95" name="Rectángulo 94">
            <a:extLst>
              <a:ext uri="{FF2B5EF4-FFF2-40B4-BE49-F238E27FC236}">
                <a16:creationId xmlns:a16="http://schemas.microsoft.com/office/drawing/2014/main" id="{F7BEEC14-65E2-45AC-8E39-B163E8B39403}"/>
              </a:ext>
            </a:extLst>
          </p:cNvPr>
          <p:cNvSpPr/>
          <p:nvPr/>
        </p:nvSpPr>
        <p:spPr>
          <a:xfrm>
            <a:off x="6390486" y="3360858"/>
            <a:ext cx="892630" cy="2286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EXPERTO</a:t>
            </a:r>
          </a:p>
        </p:txBody>
      </p:sp>
      <p:cxnSp>
        <p:nvCxnSpPr>
          <p:cNvPr id="96" name="Conector recto 95">
            <a:extLst>
              <a:ext uri="{FF2B5EF4-FFF2-40B4-BE49-F238E27FC236}">
                <a16:creationId xmlns:a16="http://schemas.microsoft.com/office/drawing/2014/main" id="{14C14227-37C0-4BD5-B77B-D358613F23FC}"/>
              </a:ext>
            </a:extLst>
          </p:cNvPr>
          <p:cNvCxnSpPr>
            <a:cxnSpLocks/>
            <a:stCxn id="4" idx="3"/>
            <a:endCxn id="93" idx="1"/>
          </p:cNvCxnSpPr>
          <p:nvPr/>
        </p:nvCxnSpPr>
        <p:spPr>
          <a:xfrm>
            <a:off x="3823820" y="3470185"/>
            <a:ext cx="44087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Conector recto 98">
            <a:extLst>
              <a:ext uri="{FF2B5EF4-FFF2-40B4-BE49-F238E27FC236}">
                <a16:creationId xmlns:a16="http://schemas.microsoft.com/office/drawing/2014/main" id="{86F00DFF-492C-4A16-B6BA-F105C27A3772}"/>
              </a:ext>
            </a:extLst>
          </p:cNvPr>
          <p:cNvCxnSpPr>
            <a:cxnSpLocks/>
            <a:stCxn id="93" idx="3"/>
            <a:endCxn id="95" idx="1"/>
          </p:cNvCxnSpPr>
          <p:nvPr/>
        </p:nvCxnSpPr>
        <p:spPr>
          <a:xfrm>
            <a:off x="5777819" y="3470185"/>
            <a:ext cx="612667" cy="497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Rombo 101">
            <a:extLst>
              <a:ext uri="{FF2B5EF4-FFF2-40B4-BE49-F238E27FC236}">
                <a16:creationId xmlns:a16="http://schemas.microsoft.com/office/drawing/2014/main" id="{F1786D9D-9506-4A78-8C31-86E70E3E2CFC}"/>
              </a:ext>
            </a:extLst>
          </p:cNvPr>
          <p:cNvSpPr/>
          <p:nvPr/>
        </p:nvSpPr>
        <p:spPr>
          <a:xfrm>
            <a:off x="7840632" y="3298827"/>
            <a:ext cx="1513124" cy="342716"/>
          </a:xfrm>
          <a:prstGeom prst="diamond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Analiza</a:t>
            </a:r>
          </a:p>
        </p:txBody>
      </p:sp>
      <p:cxnSp>
        <p:nvCxnSpPr>
          <p:cNvPr id="103" name="Conector recto 102">
            <a:extLst>
              <a:ext uri="{FF2B5EF4-FFF2-40B4-BE49-F238E27FC236}">
                <a16:creationId xmlns:a16="http://schemas.microsoft.com/office/drawing/2014/main" id="{FD6ACE53-3980-4809-BFCF-106088B9825E}"/>
              </a:ext>
            </a:extLst>
          </p:cNvPr>
          <p:cNvCxnSpPr>
            <a:cxnSpLocks/>
            <a:stCxn id="95" idx="3"/>
            <a:endCxn id="102" idx="1"/>
          </p:cNvCxnSpPr>
          <p:nvPr/>
        </p:nvCxnSpPr>
        <p:spPr>
          <a:xfrm flipV="1">
            <a:off x="7283116" y="3470185"/>
            <a:ext cx="557516" cy="497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Conector: angular 105">
            <a:extLst>
              <a:ext uri="{FF2B5EF4-FFF2-40B4-BE49-F238E27FC236}">
                <a16:creationId xmlns:a16="http://schemas.microsoft.com/office/drawing/2014/main" id="{52C3C7D7-5E88-430B-B0D1-B87EDC78953E}"/>
              </a:ext>
            </a:extLst>
          </p:cNvPr>
          <p:cNvCxnSpPr>
            <a:cxnSpLocks/>
            <a:stCxn id="102" idx="3"/>
          </p:cNvCxnSpPr>
          <p:nvPr/>
        </p:nvCxnSpPr>
        <p:spPr>
          <a:xfrm>
            <a:off x="9353756" y="3470185"/>
            <a:ext cx="892630" cy="978268"/>
          </a:xfrm>
          <a:prstGeom prst="bentConnector2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Rombo 109">
            <a:extLst>
              <a:ext uri="{FF2B5EF4-FFF2-40B4-BE49-F238E27FC236}">
                <a16:creationId xmlns:a16="http://schemas.microsoft.com/office/drawing/2014/main" id="{D3C4959F-C37F-4983-97CC-9980D7C09DBD}"/>
              </a:ext>
            </a:extLst>
          </p:cNvPr>
          <p:cNvSpPr/>
          <p:nvPr/>
        </p:nvSpPr>
        <p:spPr>
          <a:xfrm>
            <a:off x="13498290" y="3550589"/>
            <a:ext cx="1274909" cy="396138"/>
          </a:xfrm>
          <a:prstGeom prst="diamond">
            <a:avLst/>
          </a:prstGeom>
          <a:ln w="31750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Genera</a:t>
            </a:r>
          </a:p>
        </p:txBody>
      </p:sp>
      <p:sp>
        <p:nvSpPr>
          <p:cNvPr id="111" name="Rectángulo 110">
            <a:extLst>
              <a:ext uri="{FF2B5EF4-FFF2-40B4-BE49-F238E27FC236}">
                <a16:creationId xmlns:a16="http://schemas.microsoft.com/office/drawing/2014/main" id="{1B09C0A8-2AA4-4685-9035-4463712B4827}"/>
              </a:ext>
            </a:extLst>
          </p:cNvPr>
          <p:cNvSpPr/>
          <p:nvPr/>
        </p:nvSpPr>
        <p:spPr>
          <a:xfrm>
            <a:off x="13708240" y="4431523"/>
            <a:ext cx="892630" cy="228600"/>
          </a:xfrm>
          <a:prstGeom prst="rect">
            <a:avLst/>
          </a:prstGeom>
          <a:ln w="31750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VENTA</a:t>
            </a:r>
          </a:p>
        </p:txBody>
      </p:sp>
      <p:sp>
        <p:nvSpPr>
          <p:cNvPr id="113" name="Rombo 112">
            <a:extLst>
              <a:ext uri="{FF2B5EF4-FFF2-40B4-BE49-F238E27FC236}">
                <a16:creationId xmlns:a16="http://schemas.microsoft.com/office/drawing/2014/main" id="{BF7E7CF8-3316-4EE1-AD66-3F91280A9B8D}"/>
              </a:ext>
            </a:extLst>
          </p:cNvPr>
          <p:cNvSpPr/>
          <p:nvPr/>
        </p:nvSpPr>
        <p:spPr>
          <a:xfrm>
            <a:off x="11878552" y="4971597"/>
            <a:ext cx="1413469" cy="305707"/>
          </a:xfrm>
          <a:prstGeom prst="diamond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Vendido</a:t>
            </a:r>
          </a:p>
        </p:txBody>
      </p:sp>
      <p:sp>
        <p:nvSpPr>
          <p:cNvPr id="114" name="Rombo 113">
            <a:extLst>
              <a:ext uri="{FF2B5EF4-FFF2-40B4-BE49-F238E27FC236}">
                <a16:creationId xmlns:a16="http://schemas.microsoft.com/office/drawing/2014/main" id="{B51DE6FF-89B3-4135-B284-9838069ACA95}"/>
              </a:ext>
            </a:extLst>
          </p:cNvPr>
          <p:cNvSpPr/>
          <p:nvPr/>
        </p:nvSpPr>
        <p:spPr>
          <a:xfrm>
            <a:off x="11836932" y="3588628"/>
            <a:ext cx="1274909" cy="313745"/>
          </a:xfrm>
          <a:prstGeom prst="diamond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Oferta</a:t>
            </a:r>
          </a:p>
        </p:txBody>
      </p:sp>
      <p:cxnSp>
        <p:nvCxnSpPr>
          <p:cNvPr id="115" name="Conector: angular 114">
            <a:extLst>
              <a:ext uri="{FF2B5EF4-FFF2-40B4-BE49-F238E27FC236}">
                <a16:creationId xmlns:a16="http://schemas.microsoft.com/office/drawing/2014/main" id="{69845F04-B723-46F9-8226-6C90F95A55B6}"/>
              </a:ext>
            </a:extLst>
          </p:cNvPr>
          <p:cNvCxnSpPr>
            <a:cxnSpLocks/>
            <a:stCxn id="113" idx="3"/>
            <a:endCxn id="111" idx="2"/>
          </p:cNvCxnSpPr>
          <p:nvPr/>
        </p:nvCxnSpPr>
        <p:spPr>
          <a:xfrm flipV="1">
            <a:off x="13292021" y="4660123"/>
            <a:ext cx="862534" cy="464328"/>
          </a:xfrm>
          <a:prstGeom prst="bentConnector2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Conector recto 117">
            <a:extLst>
              <a:ext uri="{FF2B5EF4-FFF2-40B4-BE49-F238E27FC236}">
                <a16:creationId xmlns:a16="http://schemas.microsoft.com/office/drawing/2014/main" id="{415A5702-2B4A-46A1-9FF2-0423843E4BBA}"/>
              </a:ext>
            </a:extLst>
          </p:cNvPr>
          <p:cNvCxnSpPr>
            <a:cxnSpLocks/>
            <a:stCxn id="57" idx="3"/>
            <a:endCxn id="113" idx="1"/>
          </p:cNvCxnSpPr>
          <p:nvPr/>
        </p:nvCxnSpPr>
        <p:spPr>
          <a:xfrm>
            <a:off x="10906204" y="4542716"/>
            <a:ext cx="972348" cy="58173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Conector: angular 120">
            <a:extLst>
              <a:ext uri="{FF2B5EF4-FFF2-40B4-BE49-F238E27FC236}">
                <a16:creationId xmlns:a16="http://schemas.microsoft.com/office/drawing/2014/main" id="{031AB235-FF97-4D92-946D-5421A9496F59}"/>
              </a:ext>
            </a:extLst>
          </p:cNvPr>
          <p:cNvCxnSpPr>
            <a:cxnSpLocks/>
            <a:stCxn id="57" idx="3"/>
            <a:endCxn id="114" idx="2"/>
          </p:cNvCxnSpPr>
          <p:nvPr/>
        </p:nvCxnSpPr>
        <p:spPr>
          <a:xfrm flipV="1">
            <a:off x="10906204" y="3902373"/>
            <a:ext cx="1568183" cy="640343"/>
          </a:xfrm>
          <a:prstGeom prst="bentConnector2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Conector recto 123">
            <a:extLst>
              <a:ext uri="{FF2B5EF4-FFF2-40B4-BE49-F238E27FC236}">
                <a16:creationId xmlns:a16="http://schemas.microsoft.com/office/drawing/2014/main" id="{BBBC3A85-2566-4DE6-80FD-1D6435BEA288}"/>
              </a:ext>
            </a:extLst>
          </p:cNvPr>
          <p:cNvCxnSpPr>
            <a:cxnSpLocks/>
            <a:stCxn id="42" idx="2"/>
            <a:endCxn id="114" idx="0"/>
          </p:cNvCxnSpPr>
          <p:nvPr/>
        </p:nvCxnSpPr>
        <p:spPr>
          <a:xfrm>
            <a:off x="12458705" y="2972247"/>
            <a:ext cx="15682" cy="61638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Conector recto 128">
            <a:extLst>
              <a:ext uri="{FF2B5EF4-FFF2-40B4-BE49-F238E27FC236}">
                <a16:creationId xmlns:a16="http://schemas.microsoft.com/office/drawing/2014/main" id="{EBD6B4A3-917E-43DE-986B-E3AE2D2B5363}"/>
              </a:ext>
            </a:extLst>
          </p:cNvPr>
          <p:cNvCxnSpPr>
            <a:cxnSpLocks/>
            <a:stCxn id="43" idx="2"/>
            <a:endCxn id="110" idx="0"/>
          </p:cNvCxnSpPr>
          <p:nvPr/>
        </p:nvCxnSpPr>
        <p:spPr>
          <a:xfrm>
            <a:off x="14124211" y="2951749"/>
            <a:ext cx="11534" cy="59884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Conector recto 133">
            <a:extLst>
              <a:ext uri="{FF2B5EF4-FFF2-40B4-BE49-F238E27FC236}">
                <a16:creationId xmlns:a16="http://schemas.microsoft.com/office/drawing/2014/main" id="{CC453594-D9FE-482F-A5AA-DA87C271AFE1}"/>
              </a:ext>
            </a:extLst>
          </p:cNvPr>
          <p:cNvCxnSpPr>
            <a:cxnSpLocks/>
            <a:stCxn id="110" idx="2"/>
            <a:endCxn id="111" idx="0"/>
          </p:cNvCxnSpPr>
          <p:nvPr/>
        </p:nvCxnSpPr>
        <p:spPr>
          <a:xfrm>
            <a:off x="14135745" y="3946727"/>
            <a:ext cx="18810" cy="48479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Rombo 140">
            <a:extLst>
              <a:ext uri="{FF2B5EF4-FFF2-40B4-BE49-F238E27FC236}">
                <a16:creationId xmlns:a16="http://schemas.microsoft.com/office/drawing/2014/main" id="{C03B1FAE-3340-437E-95CD-62D151E28431}"/>
              </a:ext>
            </a:extLst>
          </p:cNvPr>
          <p:cNvSpPr/>
          <p:nvPr/>
        </p:nvSpPr>
        <p:spPr>
          <a:xfrm>
            <a:off x="5667690" y="4371358"/>
            <a:ext cx="1513124" cy="342716"/>
          </a:xfrm>
          <a:prstGeom prst="diamond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Recibe</a:t>
            </a:r>
          </a:p>
        </p:txBody>
      </p:sp>
      <p:cxnSp>
        <p:nvCxnSpPr>
          <p:cNvPr id="142" name="Conector: angular 141">
            <a:extLst>
              <a:ext uri="{FF2B5EF4-FFF2-40B4-BE49-F238E27FC236}">
                <a16:creationId xmlns:a16="http://schemas.microsoft.com/office/drawing/2014/main" id="{EBAB728D-BEBB-45B2-BE1C-8D25F7930022}"/>
              </a:ext>
            </a:extLst>
          </p:cNvPr>
          <p:cNvCxnSpPr>
            <a:cxnSpLocks/>
            <a:stCxn id="4" idx="2"/>
            <a:endCxn id="141" idx="1"/>
          </p:cNvCxnSpPr>
          <p:nvPr/>
        </p:nvCxnSpPr>
        <p:spPr>
          <a:xfrm rot="16200000" flipH="1">
            <a:off x="4043482" y="2918507"/>
            <a:ext cx="958231" cy="2290185"/>
          </a:xfrm>
          <a:prstGeom prst="bentConnector2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Conector recto 144">
            <a:extLst>
              <a:ext uri="{FF2B5EF4-FFF2-40B4-BE49-F238E27FC236}">
                <a16:creationId xmlns:a16="http://schemas.microsoft.com/office/drawing/2014/main" id="{A0589519-A7EB-4F3A-8C49-B6691A05459A}"/>
              </a:ext>
            </a:extLst>
          </p:cNvPr>
          <p:cNvCxnSpPr>
            <a:cxnSpLocks/>
            <a:stCxn id="141" idx="3"/>
            <a:endCxn id="57" idx="1"/>
          </p:cNvCxnSpPr>
          <p:nvPr/>
        </p:nvCxnSpPr>
        <p:spPr>
          <a:xfrm>
            <a:off x="7180814" y="4542716"/>
            <a:ext cx="283276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0" name="Rectángulo 239">
            <a:extLst>
              <a:ext uri="{FF2B5EF4-FFF2-40B4-BE49-F238E27FC236}">
                <a16:creationId xmlns:a16="http://schemas.microsoft.com/office/drawing/2014/main" id="{58558060-DFC7-4D00-BE15-E63A7CD68BAD}"/>
              </a:ext>
            </a:extLst>
          </p:cNvPr>
          <p:cNvSpPr/>
          <p:nvPr/>
        </p:nvSpPr>
        <p:spPr>
          <a:xfrm>
            <a:off x="2689058" y="6055210"/>
            <a:ext cx="1001488" cy="3652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CAJAFUERTE</a:t>
            </a:r>
          </a:p>
        </p:txBody>
      </p:sp>
      <p:sp>
        <p:nvSpPr>
          <p:cNvPr id="241" name="Rombo 240">
            <a:extLst>
              <a:ext uri="{FF2B5EF4-FFF2-40B4-BE49-F238E27FC236}">
                <a16:creationId xmlns:a16="http://schemas.microsoft.com/office/drawing/2014/main" id="{3B7CE2D3-6447-4D16-86A1-885B25C30E45}"/>
              </a:ext>
            </a:extLst>
          </p:cNvPr>
          <p:cNvSpPr/>
          <p:nvPr/>
        </p:nvSpPr>
        <p:spPr>
          <a:xfrm>
            <a:off x="6085193" y="6021564"/>
            <a:ext cx="1711378" cy="387626"/>
          </a:xfrm>
          <a:prstGeom prst="diamond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Guardado</a:t>
            </a:r>
          </a:p>
        </p:txBody>
      </p:sp>
      <p:cxnSp>
        <p:nvCxnSpPr>
          <p:cNvPr id="271" name="Conector recto 270">
            <a:extLst>
              <a:ext uri="{FF2B5EF4-FFF2-40B4-BE49-F238E27FC236}">
                <a16:creationId xmlns:a16="http://schemas.microsoft.com/office/drawing/2014/main" id="{D7D93397-15DD-4756-BE1A-8F99BDA42FF5}"/>
              </a:ext>
            </a:extLst>
          </p:cNvPr>
          <p:cNvCxnSpPr>
            <a:cxnSpLocks/>
            <a:stCxn id="240" idx="3"/>
            <a:endCxn id="241" idx="1"/>
          </p:cNvCxnSpPr>
          <p:nvPr/>
        </p:nvCxnSpPr>
        <p:spPr>
          <a:xfrm flipV="1">
            <a:off x="3690546" y="6215377"/>
            <a:ext cx="2394647" cy="2245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8" name="Conector: angular 287">
            <a:extLst>
              <a:ext uri="{FF2B5EF4-FFF2-40B4-BE49-F238E27FC236}">
                <a16:creationId xmlns:a16="http://schemas.microsoft.com/office/drawing/2014/main" id="{B0D1A32A-DE81-4DE6-8AF9-38BB944A34EA}"/>
              </a:ext>
            </a:extLst>
          </p:cNvPr>
          <p:cNvCxnSpPr>
            <a:cxnSpLocks/>
            <a:stCxn id="241" idx="3"/>
            <a:endCxn id="57" idx="1"/>
          </p:cNvCxnSpPr>
          <p:nvPr/>
        </p:nvCxnSpPr>
        <p:spPr>
          <a:xfrm flipV="1">
            <a:off x="7796571" y="4542716"/>
            <a:ext cx="2217003" cy="1672661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2" name="CuadroTexto 291">
            <a:extLst>
              <a:ext uri="{FF2B5EF4-FFF2-40B4-BE49-F238E27FC236}">
                <a16:creationId xmlns:a16="http://schemas.microsoft.com/office/drawing/2014/main" id="{16699F23-6EDF-433D-B82D-2E69EFA2B6A7}"/>
              </a:ext>
            </a:extLst>
          </p:cNvPr>
          <p:cNvSpPr txBox="1"/>
          <p:nvPr/>
        </p:nvSpPr>
        <p:spPr>
          <a:xfrm>
            <a:off x="3372063" y="1913933"/>
            <a:ext cx="5261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1:N</a:t>
            </a:r>
          </a:p>
        </p:txBody>
      </p:sp>
      <p:sp>
        <p:nvSpPr>
          <p:cNvPr id="293" name="CuadroTexto 292">
            <a:extLst>
              <a:ext uri="{FF2B5EF4-FFF2-40B4-BE49-F238E27FC236}">
                <a16:creationId xmlns:a16="http://schemas.microsoft.com/office/drawing/2014/main" id="{F4B72E06-07A7-4C55-B97B-8FF4DC8BA9C5}"/>
              </a:ext>
            </a:extLst>
          </p:cNvPr>
          <p:cNvSpPr txBox="1"/>
          <p:nvPr/>
        </p:nvSpPr>
        <p:spPr>
          <a:xfrm>
            <a:off x="741342" y="2979849"/>
            <a:ext cx="5261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1:N</a:t>
            </a:r>
          </a:p>
        </p:txBody>
      </p:sp>
      <p:sp>
        <p:nvSpPr>
          <p:cNvPr id="294" name="CuadroTexto 293">
            <a:extLst>
              <a:ext uri="{FF2B5EF4-FFF2-40B4-BE49-F238E27FC236}">
                <a16:creationId xmlns:a16="http://schemas.microsoft.com/office/drawing/2014/main" id="{2616E676-03E7-4BF9-A8BD-1CFB9E28C38C}"/>
              </a:ext>
            </a:extLst>
          </p:cNvPr>
          <p:cNvSpPr txBox="1"/>
          <p:nvPr/>
        </p:nvSpPr>
        <p:spPr>
          <a:xfrm>
            <a:off x="4818460" y="3601952"/>
            <a:ext cx="5261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1:1</a:t>
            </a:r>
          </a:p>
        </p:txBody>
      </p:sp>
      <p:sp>
        <p:nvSpPr>
          <p:cNvPr id="295" name="CuadroTexto 294">
            <a:extLst>
              <a:ext uri="{FF2B5EF4-FFF2-40B4-BE49-F238E27FC236}">
                <a16:creationId xmlns:a16="http://schemas.microsoft.com/office/drawing/2014/main" id="{BA2CCC69-1290-4E9B-97E4-06743F1A89B1}"/>
              </a:ext>
            </a:extLst>
          </p:cNvPr>
          <p:cNvSpPr txBox="1"/>
          <p:nvPr/>
        </p:nvSpPr>
        <p:spPr>
          <a:xfrm>
            <a:off x="8372677" y="3619254"/>
            <a:ext cx="5052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N:M</a:t>
            </a:r>
          </a:p>
        </p:txBody>
      </p:sp>
      <p:sp>
        <p:nvSpPr>
          <p:cNvPr id="296" name="CuadroTexto 295">
            <a:extLst>
              <a:ext uri="{FF2B5EF4-FFF2-40B4-BE49-F238E27FC236}">
                <a16:creationId xmlns:a16="http://schemas.microsoft.com/office/drawing/2014/main" id="{1B6322FC-2688-499B-8E86-B1F961C5CFBF}"/>
              </a:ext>
            </a:extLst>
          </p:cNvPr>
          <p:cNvSpPr txBox="1"/>
          <p:nvPr/>
        </p:nvSpPr>
        <p:spPr>
          <a:xfrm>
            <a:off x="6218694" y="4666757"/>
            <a:ext cx="5052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1:N</a:t>
            </a:r>
          </a:p>
        </p:txBody>
      </p:sp>
      <p:sp>
        <p:nvSpPr>
          <p:cNvPr id="297" name="CuadroTexto 296">
            <a:extLst>
              <a:ext uri="{FF2B5EF4-FFF2-40B4-BE49-F238E27FC236}">
                <a16:creationId xmlns:a16="http://schemas.microsoft.com/office/drawing/2014/main" id="{1ACBEED8-DF7A-4A6E-907F-7F43F1D451F0}"/>
              </a:ext>
            </a:extLst>
          </p:cNvPr>
          <p:cNvSpPr txBox="1"/>
          <p:nvPr/>
        </p:nvSpPr>
        <p:spPr>
          <a:xfrm>
            <a:off x="6723975" y="6387107"/>
            <a:ext cx="5052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1:N</a:t>
            </a:r>
          </a:p>
        </p:txBody>
      </p:sp>
      <p:sp>
        <p:nvSpPr>
          <p:cNvPr id="299" name="CuadroTexto 298">
            <a:extLst>
              <a:ext uri="{FF2B5EF4-FFF2-40B4-BE49-F238E27FC236}">
                <a16:creationId xmlns:a16="http://schemas.microsoft.com/office/drawing/2014/main" id="{01896F9B-0F40-4AAB-8340-45B21B644723}"/>
              </a:ext>
            </a:extLst>
          </p:cNvPr>
          <p:cNvSpPr txBox="1"/>
          <p:nvPr/>
        </p:nvSpPr>
        <p:spPr>
          <a:xfrm>
            <a:off x="14773199" y="3653735"/>
            <a:ext cx="5052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1:N</a:t>
            </a:r>
          </a:p>
        </p:txBody>
      </p:sp>
      <p:sp>
        <p:nvSpPr>
          <p:cNvPr id="300" name="CuadroTexto 299">
            <a:extLst>
              <a:ext uri="{FF2B5EF4-FFF2-40B4-BE49-F238E27FC236}">
                <a16:creationId xmlns:a16="http://schemas.microsoft.com/office/drawing/2014/main" id="{369D223D-EC99-40CB-9656-A34593BA1F6C}"/>
              </a:ext>
            </a:extLst>
          </p:cNvPr>
          <p:cNvSpPr txBox="1"/>
          <p:nvPr/>
        </p:nvSpPr>
        <p:spPr>
          <a:xfrm>
            <a:off x="12332645" y="5252173"/>
            <a:ext cx="5052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N:M</a:t>
            </a:r>
          </a:p>
        </p:txBody>
      </p:sp>
      <p:sp>
        <p:nvSpPr>
          <p:cNvPr id="301" name="CuadroTexto 300">
            <a:extLst>
              <a:ext uri="{FF2B5EF4-FFF2-40B4-BE49-F238E27FC236}">
                <a16:creationId xmlns:a16="http://schemas.microsoft.com/office/drawing/2014/main" id="{1C7C726F-BD58-40C8-97F8-0FC6917ED019}"/>
              </a:ext>
            </a:extLst>
          </p:cNvPr>
          <p:cNvSpPr txBox="1"/>
          <p:nvPr/>
        </p:nvSpPr>
        <p:spPr>
          <a:xfrm>
            <a:off x="11705324" y="3773143"/>
            <a:ext cx="5052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1:N</a:t>
            </a:r>
          </a:p>
        </p:txBody>
      </p:sp>
      <p:cxnSp>
        <p:nvCxnSpPr>
          <p:cNvPr id="306" name="Conector recto 305">
            <a:extLst>
              <a:ext uri="{FF2B5EF4-FFF2-40B4-BE49-F238E27FC236}">
                <a16:creationId xmlns:a16="http://schemas.microsoft.com/office/drawing/2014/main" id="{2ED4CA97-CB30-4CDE-BC8C-6A0AA5378EF0}"/>
              </a:ext>
            </a:extLst>
          </p:cNvPr>
          <p:cNvCxnSpPr>
            <a:cxnSpLocks/>
          </p:cNvCxnSpPr>
          <p:nvPr/>
        </p:nvCxnSpPr>
        <p:spPr>
          <a:xfrm>
            <a:off x="5533102" y="3544833"/>
            <a:ext cx="85738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2" name="Conector recto 311">
            <a:extLst>
              <a:ext uri="{FF2B5EF4-FFF2-40B4-BE49-F238E27FC236}">
                <a16:creationId xmlns:a16="http://schemas.microsoft.com/office/drawing/2014/main" id="{CE959B5F-8289-44D3-B16E-0802A2BD1CE0}"/>
              </a:ext>
            </a:extLst>
          </p:cNvPr>
          <p:cNvCxnSpPr>
            <a:cxnSpLocks/>
          </p:cNvCxnSpPr>
          <p:nvPr/>
        </p:nvCxnSpPr>
        <p:spPr>
          <a:xfrm>
            <a:off x="7281554" y="3533709"/>
            <a:ext cx="800385" cy="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" name="Conector: angular 313">
            <a:extLst>
              <a:ext uri="{FF2B5EF4-FFF2-40B4-BE49-F238E27FC236}">
                <a16:creationId xmlns:a16="http://schemas.microsoft.com/office/drawing/2014/main" id="{7FEA0A15-E10B-4050-8AB8-F4A80B32161B}"/>
              </a:ext>
            </a:extLst>
          </p:cNvPr>
          <p:cNvCxnSpPr>
            <a:cxnSpLocks/>
          </p:cNvCxnSpPr>
          <p:nvPr/>
        </p:nvCxnSpPr>
        <p:spPr>
          <a:xfrm>
            <a:off x="9214854" y="3525403"/>
            <a:ext cx="951657" cy="923050"/>
          </a:xfrm>
          <a:prstGeom prst="bentConnector3">
            <a:avLst>
              <a:gd name="adj1" fmla="val 100639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7" name="Conector recto 326">
            <a:extLst>
              <a:ext uri="{FF2B5EF4-FFF2-40B4-BE49-F238E27FC236}">
                <a16:creationId xmlns:a16="http://schemas.microsoft.com/office/drawing/2014/main" id="{365A084B-FDF0-45B1-A6D8-6FA60D319D26}"/>
              </a:ext>
            </a:extLst>
          </p:cNvPr>
          <p:cNvCxnSpPr>
            <a:cxnSpLocks/>
          </p:cNvCxnSpPr>
          <p:nvPr/>
        </p:nvCxnSpPr>
        <p:spPr>
          <a:xfrm>
            <a:off x="12559350" y="2990636"/>
            <a:ext cx="15682" cy="61638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8" name="Conector: angular 327">
            <a:extLst>
              <a:ext uri="{FF2B5EF4-FFF2-40B4-BE49-F238E27FC236}">
                <a16:creationId xmlns:a16="http://schemas.microsoft.com/office/drawing/2014/main" id="{270FB89D-013E-4E24-A9AD-645EB1442358}"/>
              </a:ext>
            </a:extLst>
          </p:cNvPr>
          <p:cNvCxnSpPr>
            <a:cxnSpLocks/>
          </p:cNvCxnSpPr>
          <p:nvPr/>
        </p:nvCxnSpPr>
        <p:spPr>
          <a:xfrm flipV="1">
            <a:off x="12989575" y="4675351"/>
            <a:ext cx="1221582" cy="515623"/>
          </a:xfrm>
          <a:prstGeom prst="bentConnector3">
            <a:avLst>
              <a:gd name="adj1" fmla="val 100577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2" name="Conector recto 331">
            <a:extLst>
              <a:ext uri="{FF2B5EF4-FFF2-40B4-BE49-F238E27FC236}">
                <a16:creationId xmlns:a16="http://schemas.microsoft.com/office/drawing/2014/main" id="{F6A2DDA5-B6D5-4D23-9D25-74F0884A456E}"/>
              </a:ext>
            </a:extLst>
          </p:cNvPr>
          <p:cNvCxnSpPr>
            <a:cxnSpLocks/>
          </p:cNvCxnSpPr>
          <p:nvPr/>
        </p:nvCxnSpPr>
        <p:spPr>
          <a:xfrm>
            <a:off x="14234148" y="3909729"/>
            <a:ext cx="0" cy="51868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5" name="Conector recto 334">
            <a:extLst>
              <a:ext uri="{FF2B5EF4-FFF2-40B4-BE49-F238E27FC236}">
                <a16:creationId xmlns:a16="http://schemas.microsoft.com/office/drawing/2014/main" id="{9A15021E-95D1-4B5E-809B-74D88AEBC739}"/>
              </a:ext>
            </a:extLst>
          </p:cNvPr>
          <p:cNvCxnSpPr>
            <a:cxnSpLocks/>
          </p:cNvCxnSpPr>
          <p:nvPr/>
        </p:nvCxnSpPr>
        <p:spPr>
          <a:xfrm>
            <a:off x="3708057" y="6282024"/>
            <a:ext cx="2662239" cy="2495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7" name="Elipse 336">
            <a:extLst>
              <a:ext uri="{FF2B5EF4-FFF2-40B4-BE49-F238E27FC236}">
                <a16:creationId xmlns:a16="http://schemas.microsoft.com/office/drawing/2014/main" id="{FC0C7503-87DC-4382-A8C4-0D0A2EF1DB5C}"/>
              </a:ext>
            </a:extLst>
          </p:cNvPr>
          <p:cNvSpPr/>
          <p:nvPr/>
        </p:nvSpPr>
        <p:spPr>
          <a:xfrm>
            <a:off x="1937143" y="3116694"/>
            <a:ext cx="610379" cy="27457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u="sng" dirty="0"/>
              <a:t>idE</a:t>
            </a:r>
          </a:p>
        </p:txBody>
      </p:sp>
      <p:sp>
        <p:nvSpPr>
          <p:cNvPr id="338" name="Elipse 337">
            <a:extLst>
              <a:ext uri="{FF2B5EF4-FFF2-40B4-BE49-F238E27FC236}">
                <a16:creationId xmlns:a16="http://schemas.microsoft.com/office/drawing/2014/main" id="{F6F5D428-D267-4139-8AA6-D3F5B2F0BC3A}"/>
              </a:ext>
            </a:extLst>
          </p:cNvPr>
          <p:cNvSpPr/>
          <p:nvPr/>
        </p:nvSpPr>
        <p:spPr>
          <a:xfrm>
            <a:off x="2570540" y="2858668"/>
            <a:ext cx="746027" cy="331812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Nombre</a:t>
            </a:r>
          </a:p>
        </p:txBody>
      </p:sp>
      <p:sp>
        <p:nvSpPr>
          <p:cNvPr id="339" name="Elipse 338">
            <a:extLst>
              <a:ext uri="{FF2B5EF4-FFF2-40B4-BE49-F238E27FC236}">
                <a16:creationId xmlns:a16="http://schemas.microsoft.com/office/drawing/2014/main" id="{0375599F-2EF7-4550-8E54-002FAF32B05B}"/>
              </a:ext>
            </a:extLst>
          </p:cNvPr>
          <p:cNvSpPr/>
          <p:nvPr/>
        </p:nvSpPr>
        <p:spPr>
          <a:xfrm>
            <a:off x="1799217" y="2548799"/>
            <a:ext cx="475059" cy="198748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aP</a:t>
            </a:r>
          </a:p>
        </p:txBody>
      </p:sp>
      <p:sp>
        <p:nvSpPr>
          <p:cNvPr id="340" name="Elipse 339">
            <a:extLst>
              <a:ext uri="{FF2B5EF4-FFF2-40B4-BE49-F238E27FC236}">
                <a16:creationId xmlns:a16="http://schemas.microsoft.com/office/drawing/2014/main" id="{1B59CECA-B27D-4AC0-B08C-B5B117F376A5}"/>
              </a:ext>
            </a:extLst>
          </p:cNvPr>
          <p:cNvSpPr/>
          <p:nvPr/>
        </p:nvSpPr>
        <p:spPr>
          <a:xfrm>
            <a:off x="2306247" y="2495712"/>
            <a:ext cx="640284" cy="234985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aM</a:t>
            </a:r>
          </a:p>
        </p:txBody>
      </p:sp>
      <p:sp>
        <p:nvSpPr>
          <p:cNvPr id="341" name="Elipse 340">
            <a:extLst>
              <a:ext uri="{FF2B5EF4-FFF2-40B4-BE49-F238E27FC236}">
                <a16:creationId xmlns:a16="http://schemas.microsoft.com/office/drawing/2014/main" id="{E8A49F23-E327-43DD-9967-7CF6252568CD}"/>
              </a:ext>
            </a:extLst>
          </p:cNvPr>
          <p:cNvSpPr/>
          <p:nvPr/>
        </p:nvSpPr>
        <p:spPr>
          <a:xfrm>
            <a:off x="3385180" y="2697425"/>
            <a:ext cx="843172" cy="2286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correo</a:t>
            </a:r>
          </a:p>
        </p:txBody>
      </p:sp>
      <p:sp>
        <p:nvSpPr>
          <p:cNvPr id="342" name="Elipse 341">
            <a:extLst>
              <a:ext uri="{FF2B5EF4-FFF2-40B4-BE49-F238E27FC236}">
                <a16:creationId xmlns:a16="http://schemas.microsoft.com/office/drawing/2014/main" id="{D6C80A0F-28BA-443F-9B7D-2AB673FF83C9}"/>
              </a:ext>
            </a:extLst>
          </p:cNvPr>
          <p:cNvSpPr/>
          <p:nvPr/>
        </p:nvSpPr>
        <p:spPr>
          <a:xfrm>
            <a:off x="3585848" y="3010437"/>
            <a:ext cx="843172" cy="228600"/>
          </a:xfrm>
          <a:prstGeom prst="ellipse">
            <a:avLst/>
          </a:prstGeom>
          <a:ln w="31750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telf</a:t>
            </a:r>
          </a:p>
        </p:txBody>
      </p:sp>
      <p:cxnSp>
        <p:nvCxnSpPr>
          <p:cNvPr id="343" name="Conector recto 342">
            <a:extLst>
              <a:ext uri="{FF2B5EF4-FFF2-40B4-BE49-F238E27FC236}">
                <a16:creationId xmlns:a16="http://schemas.microsoft.com/office/drawing/2014/main" id="{93BD6321-35C1-45CF-A16F-6E7A860E9CB5}"/>
              </a:ext>
            </a:extLst>
          </p:cNvPr>
          <p:cNvCxnSpPr>
            <a:cxnSpLocks/>
            <a:stCxn id="338" idx="4"/>
            <a:endCxn id="4" idx="0"/>
          </p:cNvCxnSpPr>
          <p:nvPr/>
        </p:nvCxnSpPr>
        <p:spPr>
          <a:xfrm>
            <a:off x="2943554" y="3190480"/>
            <a:ext cx="433951" cy="16540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6" name="Conector recto 345">
            <a:extLst>
              <a:ext uri="{FF2B5EF4-FFF2-40B4-BE49-F238E27FC236}">
                <a16:creationId xmlns:a16="http://schemas.microsoft.com/office/drawing/2014/main" id="{414D2D5E-3767-4AA3-BDF5-95AE57090F30}"/>
              </a:ext>
            </a:extLst>
          </p:cNvPr>
          <p:cNvCxnSpPr>
            <a:cxnSpLocks/>
            <a:stCxn id="342" idx="4"/>
            <a:endCxn id="4" idx="0"/>
          </p:cNvCxnSpPr>
          <p:nvPr/>
        </p:nvCxnSpPr>
        <p:spPr>
          <a:xfrm flipH="1">
            <a:off x="3377505" y="3239037"/>
            <a:ext cx="629929" cy="11684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9" name="Conector recto 348">
            <a:extLst>
              <a:ext uri="{FF2B5EF4-FFF2-40B4-BE49-F238E27FC236}">
                <a16:creationId xmlns:a16="http://schemas.microsoft.com/office/drawing/2014/main" id="{5D4FB1FE-FCC1-419D-AA21-EEF984C6AF3D}"/>
              </a:ext>
            </a:extLst>
          </p:cNvPr>
          <p:cNvCxnSpPr>
            <a:cxnSpLocks/>
            <a:stCxn id="341" idx="3"/>
            <a:endCxn id="4" idx="0"/>
          </p:cNvCxnSpPr>
          <p:nvPr/>
        </p:nvCxnSpPr>
        <p:spPr>
          <a:xfrm flipH="1">
            <a:off x="3377505" y="2892547"/>
            <a:ext cx="131155" cy="46333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2" name="Conector recto 351">
            <a:extLst>
              <a:ext uri="{FF2B5EF4-FFF2-40B4-BE49-F238E27FC236}">
                <a16:creationId xmlns:a16="http://schemas.microsoft.com/office/drawing/2014/main" id="{C0570D3C-A601-4D1D-BC12-520FAF76D7DD}"/>
              </a:ext>
            </a:extLst>
          </p:cNvPr>
          <p:cNvCxnSpPr>
            <a:cxnSpLocks/>
            <a:stCxn id="337" idx="6"/>
            <a:endCxn id="4" idx="0"/>
          </p:cNvCxnSpPr>
          <p:nvPr/>
        </p:nvCxnSpPr>
        <p:spPr>
          <a:xfrm>
            <a:off x="2547522" y="3253979"/>
            <a:ext cx="829983" cy="10190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5" name="Conector recto 354">
            <a:extLst>
              <a:ext uri="{FF2B5EF4-FFF2-40B4-BE49-F238E27FC236}">
                <a16:creationId xmlns:a16="http://schemas.microsoft.com/office/drawing/2014/main" id="{60CAD222-8D04-4698-82AE-E446A2ED5BDC}"/>
              </a:ext>
            </a:extLst>
          </p:cNvPr>
          <p:cNvCxnSpPr>
            <a:cxnSpLocks/>
            <a:stCxn id="339" idx="4"/>
            <a:endCxn id="338" idx="2"/>
          </p:cNvCxnSpPr>
          <p:nvPr/>
        </p:nvCxnSpPr>
        <p:spPr>
          <a:xfrm>
            <a:off x="2036747" y="2747547"/>
            <a:ext cx="533793" cy="27702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0" name="Conector recto 359">
            <a:extLst>
              <a:ext uri="{FF2B5EF4-FFF2-40B4-BE49-F238E27FC236}">
                <a16:creationId xmlns:a16="http://schemas.microsoft.com/office/drawing/2014/main" id="{C5A53373-F8DC-4120-8821-61EC91616368}"/>
              </a:ext>
            </a:extLst>
          </p:cNvPr>
          <p:cNvCxnSpPr>
            <a:cxnSpLocks/>
            <a:stCxn id="340" idx="4"/>
            <a:endCxn id="338" idx="0"/>
          </p:cNvCxnSpPr>
          <p:nvPr/>
        </p:nvCxnSpPr>
        <p:spPr>
          <a:xfrm>
            <a:off x="2626389" y="2730697"/>
            <a:ext cx="317165" cy="12797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3" name="Elipse 362">
            <a:extLst>
              <a:ext uri="{FF2B5EF4-FFF2-40B4-BE49-F238E27FC236}">
                <a16:creationId xmlns:a16="http://schemas.microsoft.com/office/drawing/2014/main" id="{B7F95C8E-11E4-4327-9E6C-7DFF05045FD6}"/>
              </a:ext>
            </a:extLst>
          </p:cNvPr>
          <p:cNvSpPr/>
          <p:nvPr/>
        </p:nvSpPr>
        <p:spPr>
          <a:xfrm>
            <a:off x="6357457" y="631992"/>
            <a:ext cx="610379" cy="27457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u="sng" dirty="0"/>
              <a:t>idA</a:t>
            </a:r>
          </a:p>
        </p:txBody>
      </p:sp>
      <p:cxnSp>
        <p:nvCxnSpPr>
          <p:cNvPr id="364" name="Conector recto 363">
            <a:extLst>
              <a:ext uri="{FF2B5EF4-FFF2-40B4-BE49-F238E27FC236}">
                <a16:creationId xmlns:a16="http://schemas.microsoft.com/office/drawing/2014/main" id="{C9068F3A-E7D4-4834-8B3D-F2345581CE54}"/>
              </a:ext>
            </a:extLst>
          </p:cNvPr>
          <p:cNvCxnSpPr>
            <a:cxnSpLocks/>
            <a:stCxn id="16" idx="3"/>
            <a:endCxn id="363" idx="2"/>
          </p:cNvCxnSpPr>
          <p:nvPr/>
        </p:nvCxnSpPr>
        <p:spPr>
          <a:xfrm>
            <a:off x="5466869" y="294924"/>
            <a:ext cx="890588" cy="47435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7" name="Elipse 366">
            <a:extLst>
              <a:ext uri="{FF2B5EF4-FFF2-40B4-BE49-F238E27FC236}">
                <a16:creationId xmlns:a16="http://schemas.microsoft.com/office/drawing/2014/main" id="{54A91F66-99BD-420C-8156-45DFEA3E81CE}"/>
              </a:ext>
            </a:extLst>
          </p:cNvPr>
          <p:cNvSpPr/>
          <p:nvPr/>
        </p:nvSpPr>
        <p:spPr>
          <a:xfrm>
            <a:off x="5498104" y="2944739"/>
            <a:ext cx="760018" cy="223627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u="sng" dirty="0"/>
              <a:t>idEx</a:t>
            </a:r>
          </a:p>
        </p:txBody>
      </p:sp>
      <p:sp>
        <p:nvSpPr>
          <p:cNvPr id="368" name="Elipse 367">
            <a:extLst>
              <a:ext uri="{FF2B5EF4-FFF2-40B4-BE49-F238E27FC236}">
                <a16:creationId xmlns:a16="http://schemas.microsoft.com/office/drawing/2014/main" id="{C0E92504-15BF-4DA0-BB1D-FA6821A7381A}"/>
              </a:ext>
            </a:extLst>
          </p:cNvPr>
          <p:cNvSpPr/>
          <p:nvPr/>
        </p:nvSpPr>
        <p:spPr>
          <a:xfrm>
            <a:off x="5872323" y="2497803"/>
            <a:ext cx="1007659" cy="240601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Nombre</a:t>
            </a:r>
          </a:p>
        </p:txBody>
      </p:sp>
      <p:sp>
        <p:nvSpPr>
          <p:cNvPr id="369" name="Elipse 368">
            <a:extLst>
              <a:ext uri="{FF2B5EF4-FFF2-40B4-BE49-F238E27FC236}">
                <a16:creationId xmlns:a16="http://schemas.microsoft.com/office/drawing/2014/main" id="{7E062921-5D26-4342-81F0-3B9B92521906}"/>
              </a:ext>
            </a:extLst>
          </p:cNvPr>
          <p:cNvSpPr/>
          <p:nvPr/>
        </p:nvSpPr>
        <p:spPr>
          <a:xfrm>
            <a:off x="5846446" y="2049549"/>
            <a:ext cx="475059" cy="198748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aP</a:t>
            </a:r>
          </a:p>
        </p:txBody>
      </p:sp>
      <p:cxnSp>
        <p:nvCxnSpPr>
          <p:cNvPr id="370" name="Conector recto 369">
            <a:extLst>
              <a:ext uri="{FF2B5EF4-FFF2-40B4-BE49-F238E27FC236}">
                <a16:creationId xmlns:a16="http://schemas.microsoft.com/office/drawing/2014/main" id="{E1D38839-8492-4A4B-A02A-D41D7FB1D83F}"/>
              </a:ext>
            </a:extLst>
          </p:cNvPr>
          <p:cNvCxnSpPr>
            <a:cxnSpLocks/>
            <a:stCxn id="369" idx="4"/>
            <a:endCxn id="368" idx="1"/>
          </p:cNvCxnSpPr>
          <p:nvPr/>
        </p:nvCxnSpPr>
        <p:spPr>
          <a:xfrm flipH="1">
            <a:off x="6019891" y="2248297"/>
            <a:ext cx="64085" cy="28474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6" name="Elipse 375">
            <a:extLst>
              <a:ext uri="{FF2B5EF4-FFF2-40B4-BE49-F238E27FC236}">
                <a16:creationId xmlns:a16="http://schemas.microsoft.com/office/drawing/2014/main" id="{15823E96-D8EC-4C13-9AD5-DDCCD4DA18CC}"/>
              </a:ext>
            </a:extLst>
          </p:cNvPr>
          <p:cNvSpPr/>
          <p:nvPr/>
        </p:nvSpPr>
        <p:spPr>
          <a:xfrm>
            <a:off x="6397999" y="1964988"/>
            <a:ext cx="640284" cy="234985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aM</a:t>
            </a:r>
          </a:p>
        </p:txBody>
      </p:sp>
      <p:cxnSp>
        <p:nvCxnSpPr>
          <p:cNvPr id="377" name="Conector recto 376">
            <a:extLst>
              <a:ext uri="{FF2B5EF4-FFF2-40B4-BE49-F238E27FC236}">
                <a16:creationId xmlns:a16="http://schemas.microsoft.com/office/drawing/2014/main" id="{037C97C2-36DA-442E-B18E-D2456CB9CB55}"/>
              </a:ext>
            </a:extLst>
          </p:cNvPr>
          <p:cNvCxnSpPr>
            <a:cxnSpLocks/>
            <a:stCxn id="376" idx="4"/>
            <a:endCxn id="368" idx="0"/>
          </p:cNvCxnSpPr>
          <p:nvPr/>
        </p:nvCxnSpPr>
        <p:spPr>
          <a:xfrm flipH="1">
            <a:off x="6376153" y="2199973"/>
            <a:ext cx="341988" cy="29783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9" name="Elipse 378">
            <a:extLst>
              <a:ext uri="{FF2B5EF4-FFF2-40B4-BE49-F238E27FC236}">
                <a16:creationId xmlns:a16="http://schemas.microsoft.com/office/drawing/2014/main" id="{B48AB23A-F171-46C8-9CA0-E32A53746D12}"/>
              </a:ext>
            </a:extLst>
          </p:cNvPr>
          <p:cNvSpPr/>
          <p:nvPr/>
        </p:nvSpPr>
        <p:spPr>
          <a:xfrm>
            <a:off x="6610231" y="2932715"/>
            <a:ext cx="1007659" cy="240601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añosExp</a:t>
            </a:r>
          </a:p>
        </p:txBody>
      </p:sp>
      <p:sp>
        <p:nvSpPr>
          <p:cNvPr id="389" name="Elipse 388">
            <a:extLst>
              <a:ext uri="{FF2B5EF4-FFF2-40B4-BE49-F238E27FC236}">
                <a16:creationId xmlns:a16="http://schemas.microsoft.com/office/drawing/2014/main" id="{9BCAFE1D-10BA-48E7-B207-B323D9C8CF9F}"/>
              </a:ext>
            </a:extLst>
          </p:cNvPr>
          <p:cNvSpPr/>
          <p:nvPr/>
        </p:nvSpPr>
        <p:spPr>
          <a:xfrm>
            <a:off x="7332136" y="2622782"/>
            <a:ext cx="843172" cy="228600"/>
          </a:xfrm>
          <a:prstGeom prst="ellipse">
            <a:avLst/>
          </a:prstGeom>
          <a:ln w="31750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telf</a:t>
            </a:r>
          </a:p>
        </p:txBody>
      </p:sp>
      <p:cxnSp>
        <p:nvCxnSpPr>
          <p:cNvPr id="392" name="Conector recto 391">
            <a:extLst>
              <a:ext uri="{FF2B5EF4-FFF2-40B4-BE49-F238E27FC236}">
                <a16:creationId xmlns:a16="http://schemas.microsoft.com/office/drawing/2014/main" id="{C08869D6-F4A3-40B6-825D-ACFBB409F47D}"/>
              </a:ext>
            </a:extLst>
          </p:cNvPr>
          <p:cNvCxnSpPr>
            <a:cxnSpLocks/>
            <a:stCxn id="367" idx="4"/>
            <a:endCxn id="95" idx="0"/>
          </p:cNvCxnSpPr>
          <p:nvPr/>
        </p:nvCxnSpPr>
        <p:spPr>
          <a:xfrm>
            <a:off x="5878113" y="3168366"/>
            <a:ext cx="958688" cy="19249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5" name="Conector recto 394">
            <a:extLst>
              <a:ext uri="{FF2B5EF4-FFF2-40B4-BE49-F238E27FC236}">
                <a16:creationId xmlns:a16="http://schemas.microsoft.com/office/drawing/2014/main" id="{1F3E3DFB-EC89-47C5-9783-18B3581C04B5}"/>
              </a:ext>
            </a:extLst>
          </p:cNvPr>
          <p:cNvCxnSpPr>
            <a:cxnSpLocks/>
            <a:stCxn id="368" idx="3"/>
            <a:endCxn id="95" idx="0"/>
          </p:cNvCxnSpPr>
          <p:nvPr/>
        </p:nvCxnSpPr>
        <p:spPr>
          <a:xfrm>
            <a:off x="6019891" y="2703169"/>
            <a:ext cx="816910" cy="65768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1" name="Conector recto 400">
            <a:extLst>
              <a:ext uri="{FF2B5EF4-FFF2-40B4-BE49-F238E27FC236}">
                <a16:creationId xmlns:a16="http://schemas.microsoft.com/office/drawing/2014/main" id="{950E72DD-E5BE-4CF3-A9A9-104041E48F52}"/>
              </a:ext>
            </a:extLst>
          </p:cNvPr>
          <p:cNvCxnSpPr>
            <a:cxnSpLocks/>
            <a:stCxn id="379" idx="3"/>
            <a:endCxn id="95" idx="0"/>
          </p:cNvCxnSpPr>
          <p:nvPr/>
        </p:nvCxnSpPr>
        <p:spPr>
          <a:xfrm>
            <a:off x="6757799" y="3138081"/>
            <a:ext cx="79002" cy="22277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4" name="Conector recto 403">
            <a:extLst>
              <a:ext uri="{FF2B5EF4-FFF2-40B4-BE49-F238E27FC236}">
                <a16:creationId xmlns:a16="http://schemas.microsoft.com/office/drawing/2014/main" id="{9EA43E64-5C12-42EF-9FE5-1DF807DCC894}"/>
              </a:ext>
            </a:extLst>
          </p:cNvPr>
          <p:cNvCxnSpPr>
            <a:cxnSpLocks/>
            <a:stCxn id="389" idx="5"/>
            <a:endCxn id="95" idx="3"/>
          </p:cNvCxnSpPr>
          <p:nvPr/>
        </p:nvCxnSpPr>
        <p:spPr>
          <a:xfrm flipH="1">
            <a:off x="7283116" y="2817904"/>
            <a:ext cx="768712" cy="65725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9" name="Elipse 418">
            <a:extLst>
              <a:ext uri="{FF2B5EF4-FFF2-40B4-BE49-F238E27FC236}">
                <a16:creationId xmlns:a16="http://schemas.microsoft.com/office/drawing/2014/main" id="{0613EDFD-9F8A-4D2C-BCE4-7383CA6A5580}"/>
              </a:ext>
            </a:extLst>
          </p:cNvPr>
          <p:cNvSpPr/>
          <p:nvPr/>
        </p:nvSpPr>
        <p:spPr>
          <a:xfrm>
            <a:off x="11782429" y="1538505"/>
            <a:ext cx="760018" cy="223627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u="sng" dirty="0"/>
              <a:t>idCl</a:t>
            </a:r>
          </a:p>
        </p:txBody>
      </p:sp>
      <p:sp>
        <p:nvSpPr>
          <p:cNvPr id="421" name="Elipse 420">
            <a:extLst>
              <a:ext uri="{FF2B5EF4-FFF2-40B4-BE49-F238E27FC236}">
                <a16:creationId xmlns:a16="http://schemas.microsoft.com/office/drawing/2014/main" id="{3DF354C4-8159-4C4F-B139-464543F8F5EC}"/>
              </a:ext>
            </a:extLst>
          </p:cNvPr>
          <p:cNvSpPr/>
          <p:nvPr/>
        </p:nvSpPr>
        <p:spPr>
          <a:xfrm>
            <a:off x="12163868" y="996377"/>
            <a:ext cx="843172" cy="228600"/>
          </a:xfrm>
          <a:prstGeom prst="ellipse">
            <a:avLst/>
          </a:prstGeom>
          <a:ln w="31750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telf</a:t>
            </a:r>
          </a:p>
        </p:txBody>
      </p:sp>
      <p:sp>
        <p:nvSpPr>
          <p:cNvPr id="422" name="Elipse 421">
            <a:extLst>
              <a:ext uri="{FF2B5EF4-FFF2-40B4-BE49-F238E27FC236}">
                <a16:creationId xmlns:a16="http://schemas.microsoft.com/office/drawing/2014/main" id="{9D53EAD0-1A68-41CE-99DA-26A0E9FA5BF5}"/>
              </a:ext>
            </a:extLst>
          </p:cNvPr>
          <p:cNvSpPr/>
          <p:nvPr/>
        </p:nvSpPr>
        <p:spPr>
          <a:xfrm>
            <a:off x="13944605" y="1624904"/>
            <a:ext cx="1007659" cy="240601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Nombre</a:t>
            </a:r>
          </a:p>
        </p:txBody>
      </p:sp>
      <p:sp>
        <p:nvSpPr>
          <p:cNvPr id="423" name="Elipse 422">
            <a:extLst>
              <a:ext uri="{FF2B5EF4-FFF2-40B4-BE49-F238E27FC236}">
                <a16:creationId xmlns:a16="http://schemas.microsoft.com/office/drawing/2014/main" id="{07176D72-B1B4-49D1-B22E-3565F9B6FDB7}"/>
              </a:ext>
            </a:extLst>
          </p:cNvPr>
          <p:cNvSpPr/>
          <p:nvPr/>
        </p:nvSpPr>
        <p:spPr>
          <a:xfrm>
            <a:off x="13918728" y="1176650"/>
            <a:ext cx="475059" cy="198748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aP</a:t>
            </a:r>
          </a:p>
        </p:txBody>
      </p:sp>
      <p:sp>
        <p:nvSpPr>
          <p:cNvPr id="424" name="Elipse 423">
            <a:extLst>
              <a:ext uri="{FF2B5EF4-FFF2-40B4-BE49-F238E27FC236}">
                <a16:creationId xmlns:a16="http://schemas.microsoft.com/office/drawing/2014/main" id="{399A6118-D743-4009-B6B8-B8826570A4DF}"/>
              </a:ext>
            </a:extLst>
          </p:cNvPr>
          <p:cNvSpPr/>
          <p:nvPr/>
        </p:nvSpPr>
        <p:spPr>
          <a:xfrm>
            <a:off x="14470281" y="1092089"/>
            <a:ext cx="640284" cy="234985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aM</a:t>
            </a:r>
          </a:p>
        </p:txBody>
      </p:sp>
      <p:cxnSp>
        <p:nvCxnSpPr>
          <p:cNvPr id="425" name="Conector recto 424">
            <a:extLst>
              <a:ext uri="{FF2B5EF4-FFF2-40B4-BE49-F238E27FC236}">
                <a16:creationId xmlns:a16="http://schemas.microsoft.com/office/drawing/2014/main" id="{7D51C425-A5E7-4605-ADA2-C1803D12D43D}"/>
              </a:ext>
            </a:extLst>
          </p:cNvPr>
          <p:cNvCxnSpPr>
            <a:cxnSpLocks/>
            <a:stCxn id="419" idx="0"/>
            <a:endCxn id="38" idx="1"/>
          </p:cNvCxnSpPr>
          <p:nvPr/>
        </p:nvCxnSpPr>
        <p:spPr>
          <a:xfrm flipV="1">
            <a:off x="12162438" y="1416677"/>
            <a:ext cx="503090" cy="12182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8" name="Conector recto 427">
            <a:extLst>
              <a:ext uri="{FF2B5EF4-FFF2-40B4-BE49-F238E27FC236}">
                <a16:creationId xmlns:a16="http://schemas.microsoft.com/office/drawing/2014/main" id="{AB70E420-5CD4-4C34-92A9-E87C35EF236E}"/>
              </a:ext>
            </a:extLst>
          </p:cNvPr>
          <p:cNvCxnSpPr>
            <a:cxnSpLocks/>
            <a:stCxn id="421" idx="5"/>
            <a:endCxn id="38" idx="0"/>
          </p:cNvCxnSpPr>
          <p:nvPr/>
        </p:nvCxnSpPr>
        <p:spPr>
          <a:xfrm>
            <a:off x="12883560" y="1191499"/>
            <a:ext cx="228283" cy="11087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2" name="Conector recto 431">
            <a:extLst>
              <a:ext uri="{FF2B5EF4-FFF2-40B4-BE49-F238E27FC236}">
                <a16:creationId xmlns:a16="http://schemas.microsoft.com/office/drawing/2014/main" id="{544DAAF4-A11B-4A59-9FE4-95FD52C3A029}"/>
              </a:ext>
            </a:extLst>
          </p:cNvPr>
          <p:cNvCxnSpPr>
            <a:cxnSpLocks/>
            <a:stCxn id="38" idx="3"/>
            <a:endCxn id="422" idx="2"/>
          </p:cNvCxnSpPr>
          <p:nvPr/>
        </p:nvCxnSpPr>
        <p:spPr>
          <a:xfrm>
            <a:off x="13558158" y="1416677"/>
            <a:ext cx="386447" cy="32852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5" name="Conector recto 434">
            <a:extLst>
              <a:ext uri="{FF2B5EF4-FFF2-40B4-BE49-F238E27FC236}">
                <a16:creationId xmlns:a16="http://schemas.microsoft.com/office/drawing/2014/main" id="{BA4E2CC6-FABD-4A60-A982-8ABA1300C575}"/>
              </a:ext>
            </a:extLst>
          </p:cNvPr>
          <p:cNvCxnSpPr>
            <a:cxnSpLocks/>
            <a:stCxn id="423" idx="4"/>
            <a:endCxn id="422" idx="0"/>
          </p:cNvCxnSpPr>
          <p:nvPr/>
        </p:nvCxnSpPr>
        <p:spPr>
          <a:xfrm>
            <a:off x="14156258" y="1375398"/>
            <a:ext cx="292177" cy="24950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8" name="Conector recto 437">
            <a:extLst>
              <a:ext uri="{FF2B5EF4-FFF2-40B4-BE49-F238E27FC236}">
                <a16:creationId xmlns:a16="http://schemas.microsoft.com/office/drawing/2014/main" id="{C5FD0C99-E7F5-4FDC-A95A-25538AE23C93}"/>
              </a:ext>
            </a:extLst>
          </p:cNvPr>
          <p:cNvCxnSpPr>
            <a:cxnSpLocks/>
            <a:stCxn id="424" idx="4"/>
            <a:endCxn id="422" idx="0"/>
          </p:cNvCxnSpPr>
          <p:nvPr/>
        </p:nvCxnSpPr>
        <p:spPr>
          <a:xfrm flipH="1">
            <a:off x="14448435" y="1327074"/>
            <a:ext cx="341988" cy="29783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2" name="Elipse 441">
            <a:extLst>
              <a:ext uri="{FF2B5EF4-FFF2-40B4-BE49-F238E27FC236}">
                <a16:creationId xmlns:a16="http://schemas.microsoft.com/office/drawing/2014/main" id="{616DDDED-18E4-4090-A57A-41DF3C2D0735}"/>
              </a:ext>
            </a:extLst>
          </p:cNvPr>
          <p:cNvSpPr/>
          <p:nvPr/>
        </p:nvSpPr>
        <p:spPr>
          <a:xfrm>
            <a:off x="11508232" y="3032818"/>
            <a:ext cx="930832" cy="320365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cantDin</a:t>
            </a:r>
          </a:p>
        </p:txBody>
      </p:sp>
      <p:cxnSp>
        <p:nvCxnSpPr>
          <p:cNvPr id="443" name="Conector recto 442">
            <a:extLst>
              <a:ext uri="{FF2B5EF4-FFF2-40B4-BE49-F238E27FC236}">
                <a16:creationId xmlns:a16="http://schemas.microsoft.com/office/drawing/2014/main" id="{8FE1F018-9FF6-4A0B-9D79-2A1B5A4AB9D0}"/>
              </a:ext>
            </a:extLst>
          </p:cNvPr>
          <p:cNvCxnSpPr>
            <a:cxnSpLocks/>
            <a:stCxn id="442" idx="4"/>
            <a:endCxn id="114" idx="1"/>
          </p:cNvCxnSpPr>
          <p:nvPr/>
        </p:nvCxnSpPr>
        <p:spPr>
          <a:xfrm flipH="1">
            <a:off x="11836932" y="3353183"/>
            <a:ext cx="136716" cy="39231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6" name="Elipse 445">
            <a:extLst>
              <a:ext uri="{FF2B5EF4-FFF2-40B4-BE49-F238E27FC236}">
                <a16:creationId xmlns:a16="http://schemas.microsoft.com/office/drawing/2014/main" id="{918A0299-76D2-4752-B41A-0942B12C6082}"/>
              </a:ext>
            </a:extLst>
          </p:cNvPr>
          <p:cNvSpPr/>
          <p:nvPr/>
        </p:nvSpPr>
        <p:spPr>
          <a:xfrm>
            <a:off x="14690264" y="4747970"/>
            <a:ext cx="760018" cy="223627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u="dotted" dirty="0"/>
              <a:t>idV</a:t>
            </a:r>
          </a:p>
        </p:txBody>
      </p:sp>
      <p:sp>
        <p:nvSpPr>
          <p:cNvPr id="447" name="Elipse 446">
            <a:extLst>
              <a:ext uri="{FF2B5EF4-FFF2-40B4-BE49-F238E27FC236}">
                <a16:creationId xmlns:a16="http://schemas.microsoft.com/office/drawing/2014/main" id="{D7C2FC34-8C4D-4370-AB8B-393C81B99CE6}"/>
              </a:ext>
            </a:extLst>
          </p:cNvPr>
          <p:cNvSpPr/>
          <p:nvPr/>
        </p:nvSpPr>
        <p:spPr>
          <a:xfrm>
            <a:off x="12140057" y="4554942"/>
            <a:ext cx="1311923" cy="262011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 err="1"/>
              <a:t>FechaVenta</a:t>
            </a:r>
            <a:endParaRPr lang="es-MX" sz="1200" dirty="0"/>
          </a:p>
        </p:txBody>
      </p:sp>
      <p:cxnSp>
        <p:nvCxnSpPr>
          <p:cNvPr id="448" name="Conector recto 447">
            <a:extLst>
              <a:ext uri="{FF2B5EF4-FFF2-40B4-BE49-F238E27FC236}">
                <a16:creationId xmlns:a16="http://schemas.microsoft.com/office/drawing/2014/main" id="{98234814-3353-4CB7-8302-4B8EE7C06BB6}"/>
              </a:ext>
            </a:extLst>
          </p:cNvPr>
          <p:cNvCxnSpPr>
            <a:cxnSpLocks/>
            <a:stCxn id="447" idx="4"/>
            <a:endCxn id="113" idx="0"/>
          </p:cNvCxnSpPr>
          <p:nvPr/>
        </p:nvCxnSpPr>
        <p:spPr>
          <a:xfrm flipH="1">
            <a:off x="12585287" y="4816953"/>
            <a:ext cx="210732" cy="154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1" name="Conector recto 450">
            <a:extLst>
              <a:ext uri="{FF2B5EF4-FFF2-40B4-BE49-F238E27FC236}">
                <a16:creationId xmlns:a16="http://schemas.microsoft.com/office/drawing/2014/main" id="{8533576F-6AC0-43B3-BCF8-77E2AAB07E3D}"/>
              </a:ext>
            </a:extLst>
          </p:cNvPr>
          <p:cNvCxnSpPr>
            <a:cxnSpLocks/>
            <a:stCxn id="446" idx="2"/>
            <a:endCxn id="111" idx="3"/>
          </p:cNvCxnSpPr>
          <p:nvPr/>
        </p:nvCxnSpPr>
        <p:spPr>
          <a:xfrm flipH="1" flipV="1">
            <a:off x="14600870" y="4545823"/>
            <a:ext cx="89394" cy="31396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4" name="Elipse 453">
            <a:extLst>
              <a:ext uri="{FF2B5EF4-FFF2-40B4-BE49-F238E27FC236}">
                <a16:creationId xmlns:a16="http://schemas.microsoft.com/office/drawing/2014/main" id="{E0F347B4-FCB8-4EDB-B5C1-C35AA7581A33}"/>
              </a:ext>
            </a:extLst>
          </p:cNvPr>
          <p:cNvSpPr/>
          <p:nvPr/>
        </p:nvSpPr>
        <p:spPr>
          <a:xfrm>
            <a:off x="8293251" y="2812414"/>
            <a:ext cx="1007659" cy="240601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Valor</a:t>
            </a:r>
          </a:p>
        </p:txBody>
      </p:sp>
      <p:cxnSp>
        <p:nvCxnSpPr>
          <p:cNvPr id="455" name="Conector recto 454">
            <a:extLst>
              <a:ext uri="{FF2B5EF4-FFF2-40B4-BE49-F238E27FC236}">
                <a16:creationId xmlns:a16="http://schemas.microsoft.com/office/drawing/2014/main" id="{C7B26F80-7194-4016-9DB5-5A34A8870352}"/>
              </a:ext>
            </a:extLst>
          </p:cNvPr>
          <p:cNvCxnSpPr>
            <a:cxnSpLocks/>
            <a:stCxn id="454" idx="4"/>
            <a:endCxn id="102" idx="0"/>
          </p:cNvCxnSpPr>
          <p:nvPr/>
        </p:nvCxnSpPr>
        <p:spPr>
          <a:xfrm flipH="1">
            <a:off x="8597194" y="3053015"/>
            <a:ext cx="199887" cy="2458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9" name="Elipse 458">
            <a:extLst>
              <a:ext uri="{FF2B5EF4-FFF2-40B4-BE49-F238E27FC236}">
                <a16:creationId xmlns:a16="http://schemas.microsoft.com/office/drawing/2014/main" id="{854134E0-02DE-42BA-B490-F95A943577A9}"/>
              </a:ext>
            </a:extLst>
          </p:cNvPr>
          <p:cNvSpPr/>
          <p:nvPr/>
        </p:nvSpPr>
        <p:spPr>
          <a:xfrm>
            <a:off x="8531236" y="4130903"/>
            <a:ext cx="752411" cy="281221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u="sng" dirty="0"/>
              <a:t>idP</a:t>
            </a:r>
          </a:p>
        </p:txBody>
      </p:sp>
      <p:sp>
        <p:nvSpPr>
          <p:cNvPr id="461" name="Elipse 460">
            <a:extLst>
              <a:ext uri="{FF2B5EF4-FFF2-40B4-BE49-F238E27FC236}">
                <a16:creationId xmlns:a16="http://schemas.microsoft.com/office/drawing/2014/main" id="{83BAB191-58D2-427A-862B-827BBDFD866B}"/>
              </a:ext>
            </a:extLst>
          </p:cNvPr>
          <p:cNvSpPr/>
          <p:nvPr/>
        </p:nvSpPr>
        <p:spPr>
          <a:xfrm>
            <a:off x="9072218" y="3821056"/>
            <a:ext cx="1042974" cy="395499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antigüedad</a:t>
            </a:r>
          </a:p>
        </p:txBody>
      </p:sp>
      <p:sp>
        <p:nvSpPr>
          <p:cNvPr id="463" name="Elipse 462">
            <a:extLst>
              <a:ext uri="{FF2B5EF4-FFF2-40B4-BE49-F238E27FC236}">
                <a16:creationId xmlns:a16="http://schemas.microsoft.com/office/drawing/2014/main" id="{C081AF2D-BCDE-4EAC-AC57-D66A95E6E723}"/>
              </a:ext>
            </a:extLst>
          </p:cNvPr>
          <p:cNvSpPr/>
          <p:nvPr/>
        </p:nvSpPr>
        <p:spPr>
          <a:xfrm>
            <a:off x="10491726" y="2815890"/>
            <a:ext cx="841377" cy="30648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Fechaofer</a:t>
            </a:r>
          </a:p>
        </p:txBody>
      </p:sp>
      <p:cxnSp>
        <p:nvCxnSpPr>
          <p:cNvPr id="464" name="Conector recto 463">
            <a:extLst>
              <a:ext uri="{FF2B5EF4-FFF2-40B4-BE49-F238E27FC236}">
                <a16:creationId xmlns:a16="http://schemas.microsoft.com/office/drawing/2014/main" id="{97759A7E-0DB5-4F62-8CB4-E40E9315FBDD}"/>
              </a:ext>
            </a:extLst>
          </p:cNvPr>
          <p:cNvCxnSpPr>
            <a:cxnSpLocks/>
            <a:stCxn id="463" idx="5"/>
            <a:endCxn id="114" idx="1"/>
          </p:cNvCxnSpPr>
          <p:nvPr/>
        </p:nvCxnSpPr>
        <p:spPr>
          <a:xfrm>
            <a:off x="11209886" y="3077487"/>
            <a:ext cx="627046" cy="66801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7" name="Conector recto 466">
            <a:extLst>
              <a:ext uri="{FF2B5EF4-FFF2-40B4-BE49-F238E27FC236}">
                <a16:creationId xmlns:a16="http://schemas.microsoft.com/office/drawing/2014/main" id="{C18FA5DC-305E-4ABD-BFD3-68E444CABBEE}"/>
              </a:ext>
            </a:extLst>
          </p:cNvPr>
          <p:cNvCxnSpPr>
            <a:cxnSpLocks/>
            <a:stCxn id="461" idx="4"/>
            <a:endCxn id="57" idx="1"/>
          </p:cNvCxnSpPr>
          <p:nvPr/>
        </p:nvCxnSpPr>
        <p:spPr>
          <a:xfrm>
            <a:off x="9593705" y="4216555"/>
            <a:ext cx="419869" cy="32616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0" name="Conector recto 469">
            <a:extLst>
              <a:ext uri="{FF2B5EF4-FFF2-40B4-BE49-F238E27FC236}">
                <a16:creationId xmlns:a16="http://schemas.microsoft.com/office/drawing/2014/main" id="{539D14C6-E69D-4AC0-BE1D-BC286EBFE62C}"/>
              </a:ext>
            </a:extLst>
          </p:cNvPr>
          <p:cNvCxnSpPr>
            <a:cxnSpLocks/>
            <a:stCxn id="459" idx="5"/>
            <a:endCxn id="57" idx="1"/>
          </p:cNvCxnSpPr>
          <p:nvPr/>
        </p:nvCxnSpPr>
        <p:spPr>
          <a:xfrm>
            <a:off x="9173459" y="4370940"/>
            <a:ext cx="840115" cy="17177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4" name="Conector recto 473">
            <a:extLst>
              <a:ext uri="{FF2B5EF4-FFF2-40B4-BE49-F238E27FC236}">
                <a16:creationId xmlns:a16="http://schemas.microsoft.com/office/drawing/2014/main" id="{49FA2FB5-AC50-4BFD-B896-21794E0E3B22}"/>
              </a:ext>
            </a:extLst>
          </p:cNvPr>
          <p:cNvCxnSpPr>
            <a:cxnSpLocks/>
            <a:stCxn id="475" idx="6"/>
            <a:endCxn id="240" idx="0"/>
          </p:cNvCxnSpPr>
          <p:nvPr/>
        </p:nvCxnSpPr>
        <p:spPr>
          <a:xfrm>
            <a:off x="2689554" y="5736220"/>
            <a:ext cx="500248" cy="31899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5" name="Elipse 474">
            <a:extLst>
              <a:ext uri="{FF2B5EF4-FFF2-40B4-BE49-F238E27FC236}">
                <a16:creationId xmlns:a16="http://schemas.microsoft.com/office/drawing/2014/main" id="{494A473B-DE6B-473C-83D2-2DA189172235}"/>
              </a:ext>
            </a:extLst>
          </p:cNvPr>
          <p:cNvSpPr/>
          <p:nvPr/>
        </p:nvSpPr>
        <p:spPr>
          <a:xfrm>
            <a:off x="1937143" y="5595609"/>
            <a:ext cx="752411" cy="281221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u="sng" dirty="0"/>
              <a:t>idCaj</a:t>
            </a:r>
          </a:p>
        </p:txBody>
      </p:sp>
      <p:sp>
        <p:nvSpPr>
          <p:cNvPr id="151" name="Elipse 150">
            <a:extLst>
              <a:ext uri="{FF2B5EF4-FFF2-40B4-BE49-F238E27FC236}">
                <a16:creationId xmlns:a16="http://schemas.microsoft.com/office/drawing/2014/main" id="{F5632FA7-2583-403B-BD32-EA70C76DCCA2}"/>
              </a:ext>
            </a:extLst>
          </p:cNvPr>
          <p:cNvSpPr/>
          <p:nvPr/>
        </p:nvSpPr>
        <p:spPr>
          <a:xfrm>
            <a:off x="1004319" y="2657699"/>
            <a:ext cx="770389" cy="198748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Nom</a:t>
            </a:r>
          </a:p>
        </p:txBody>
      </p:sp>
      <p:cxnSp>
        <p:nvCxnSpPr>
          <p:cNvPr id="152" name="Conector recto 151">
            <a:extLst>
              <a:ext uri="{FF2B5EF4-FFF2-40B4-BE49-F238E27FC236}">
                <a16:creationId xmlns:a16="http://schemas.microsoft.com/office/drawing/2014/main" id="{32C7BAFC-A8F0-4EFC-8AC5-18640BC91599}"/>
              </a:ext>
            </a:extLst>
          </p:cNvPr>
          <p:cNvCxnSpPr>
            <a:cxnSpLocks/>
            <a:stCxn id="151" idx="4"/>
            <a:endCxn id="338" idx="2"/>
          </p:cNvCxnSpPr>
          <p:nvPr/>
        </p:nvCxnSpPr>
        <p:spPr>
          <a:xfrm>
            <a:off x="1389514" y="2856447"/>
            <a:ext cx="1181026" cy="16812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6" name="Elipse 155">
            <a:extLst>
              <a:ext uri="{FF2B5EF4-FFF2-40B4-BE49-F238E27FC236}">
                <a16:creationId xmlns:a16="http://schemas.microsoft.com/office/drawing/2014/main" id="{429A1767-3017-4B3F-8BAB-7C1EB9BC13B1}"/>
              </a:ext>
            </a:extLst>
          </p:cNvPr>
          <p:cNvSpPr/>
          <p:nvPr/>
        </p:nvSpPr>
        <p:spPr>
          <a:xfrm>
            <a:off x="7120529" y="2100938"/>
            <a:ext cx="770389" cy="198748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Nom</a:t>
            </a:r>
          </a:p>
        </p:txBody>
      </p:sp>
      <p:sp>
        <p:nvSpPr>
          <p:cNvPr id="157" name="Elipse 156">
            <a:extLst>
              <a:ext uri="{FF2B5EF4-FFF2-40B4-BE49-F238E27FC236}">
                <a16:creationId xmlns:a16="http://schemas.microsoft.com/office/drawing/2014/main" id="{0C99531D-3C68-4447-94D6-17A11F9386DE}"/>
              </a:ext>
            </a:extLst>
          </p:cNvPr>
          <p:cNvSpPr/>
          <p:nvPr/>
        </p:nvSpPr>
        <p:spPr>
          <a:xfrm>
            <a:off x="15200672" y="1339757"/>
            <a:ext cx="770389" cy="198748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Nom</a:t>
            </a:r>
          </a:p>
        </p:txBody>
      </p:sp>
      <p:cxnSp>
        <p:nvCxnSpPr>
          <p:cNvPr id="158" name="Conector recto 157">
            <a:extLst>
              <a:ext uri="{FF2B5EF4-FFF2-40B4-BE49-F238E27FC236}">
                <a16:creationId xmlns:a16="http://schemas.microsoft.com/office/drawing/2014/main" id="{17980C22-5739-4C49-BAE4-873D824E5D5E}"/>
              </a:ext>
            </a:extLst>
          </p:cNvPr>
          <p:cNvCxnSpPr>
            <a:cxnSpLocks/>
            <a:stCxn id="157" idx="3"/>
            <a:endCxn id="422" idx="0"/>
          </p:cNvCxnSpPr>
          <p:nvPr/>
        </p:nvCxnSpPr>
        <p:spPr>
          <a:xfrm flipH="1">
            <a:off x="14448435" y="1509399"/>
            <a:ext cx="865058" cy="11550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Conector recto 160">
            <a:extLst>
              <a:ext uri="{FF2B5EF4-FFF2-40B4-BE49-F238E27FC236}">
                <a16:creationId xmlns:a16="http://schemas.microsoft.com/office/drawing/2014/main" id="{3A1E512B-6D3D-4132-B457-2EE3821C2007}"/>
              </a:ext>
            </a:extLst>
          </p:cNvPr>
          <p:cNvCxnSpPr>
            <a:cxnSpLocks/>
            <a:stCxn id="156" idx="3"/>
            <a:endCxn id="368" idx="7"/>
          </p:cNvCxnSpPr>
          <p:nvPr/>
        </p:nvCxnSpPr>
        <p:spPr>
          <a:xfrm flipH="1">
            <a:off x="6732414" y="2270580"/>
            <a:ext cx="500936" cy="26245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9" name="Elipse 168">
            <a:extLst>
              <a:ext uri="{FF2B5EF4-FFF2-40B4-BE49-F238E27FC236}">
                <a16:creationId xmlns:a16="http://schemas.microsoft.com/office/drawing/2014/main" id="{17FBABCD-89B7-4ABC-8DE9-0BCCF6DAD001}"/>
              </a:ext>
            </a:extLst>
          </p:cNvPr>
          <p:cNvSpPr/>
          <p:nvPr/>
        </p:nvSpPr>
        <p:spPr>
          <a:xfrm>
            <a:off x="10244103" y="3503724"/>
            <a:ext cx="880820" cy="358167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 err="1"/>
              <a:t>precioVenta</a:t>
            </a:r>
            <a:endParaRPr lang="es-MX" sz="1200" dirty="0"/>
          </a:p>
        </p:txBody>
      </p:sp>
      <p:cxnSp>
        <p:nvCxnSpPr>
          <p:cNvPr id="170" name="Conector recto 169">
            <a:extLst>
              <a:ext uri="{FF2B5EF4-FFF2-40B4-BE49-F238E27FC236}">
                <a16:creationId xmlns:a16="http://schemas.microsoft.com/office/drawing/2014/main" id="{FE64123A-5297-42CB-AB2A-02C9C8ADEBCA}"/>
              </a:ext>
            </a:extLst>
          </p:cNvPr>
          <p:cNvCxnSpPr>
            <a:cxnSpLocks/>
            <a:stCxn id="169" idx="4"/>
            <a:endCxn id="57" idx="0"/>
          </p:cNvCxnSpPr>
          <p:nvPr/>
        </p:nvCxnSpPr>
        <p:spPr>
          <a:xfrm flipH="1">
            <a:off x="10459889" y="3861891"/>
            <a:ext cx="224624" cy="56652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3" name="Elipse 172">
            <a:extLst>
              <a:ext uri="{FF2B5EF4-FFF2-40B4-BE49-F238E27FC236}">
                <a16:creationId xmlns:a16="http://schemas.microsoft.com/office/drawing/2014/main" id="{7CC5668E-D9C0-4A83-A53B-AAB340DC7854}"/>
              </a:ext>
            </a:extLst>
          </p:cNvPr>
          <p:cNvSpPr/>
          <p:nvPr/>
        </p:nvSpPr>
        <p:spPr>
          <a:xfrm>
            <a:off x="10785436" y="3830008"/>
            <a:ext cx="1060060" cy="493679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 err="1"/>
              <a:t>precioAdq</a:t>
            </a:r>
            <a:endParaRPr lang="es-MX" sz="1200" dirty="0"/>
          </a:p>
        </p:txBody>
      </p:sp>
      <p:cxnSp>
        <p:nvCxnSpPr>
          <p:cNvPr id="174" name="Conector recto 173">
            <a:extLst>
              <a:ext uri="{FF2B5EF4-FFF2-40B4-BE49-F238E27FC236}">
                <a16:creationId xmlns:a16="http://schemas.microsoft.com/office/drawing/2014/main" id="{08B9B5A0-9817-472E-B5CA-939A0D0F5219}"/>
              </a:ext>
            </a:extLst>
          </p:cNvPr>
          <p:cNvCxnSpPr>
            <a:cxnSpLocks/>
            <a:stCxn id="173" idx="3"/>
            <a:endCxn id="57" idx="0"/>
          </p:cNvCxnSpPr>
          <p:nvPr/>
        </p:nvCxnSpPr>
        <p:spPr>
          <a:xfrm flipH="1">
            <a:off x="10459889" y="4251389"/>
            <a:ext cx="480789" cy="17702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7" name="Triángulo isósceles 186">
            <a:extLst>
              <a:ext uri="{FF2B5EF4-FFF2-40B4-BE49-F238E27FC236}">
                <a16:creationId xmlns:a16="http://schemas.microsoft.com/office/drawing/2014/main" id="{A61A2086-13CC-488D-82E8-98FBF1098F17}"/>
              </a:ext>
            </a:extLst>
          </p:cNvPr>
          <p:cNvSpPr/>
          <p:nvPr/>
        </p:nvSpPr>
        <p:spPr>
          <a:xfrm rot="10800000">
            <a:off x="4631400" y="794858"/>
            <a:ext cx="772895" cy="533400"/>
          </a:xfrm>
          <a:prstGeom prst="triangl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88" name="Arco 187">
            <a:extLst>
              <a:ext uri="{FF2B5EF4-FFF2-40B4-BE49-F238E27FC236}">
                <a16:creationId xmlns:a16="http://schemas.microsoft.com/office/drawing/2014/main" id="{86185AC0-67A6-4EFC-B101-0DA7185C64C6}"/>
              </a:ext>
            </a:extLst>
          </p:cNvPr>
          <p:cNvSpPr/>
          <p:nvPr/>
        </p:nvSpPr>
        <p:spPr>
          <a:xfrm rot="5400000">
            <a:off x="4741965" y="-43360"/>
            <a:ext cx="606055" cy="2184379"/>
          </a:xfrm>
          <a:prstGeom prst="arc">
            <a:avLst>
              <a:gd name="adj1" fmla="val 16163204"/>
              <a:gd name="adj2" fmla="val 5486753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cxnSp>
        <p:nvCxnSpPr>
          <p:cNvPr id="189" name="Conector recto 188">
            <a:extLst>
              <a:ext uri="{FF2B5EF4-FFF2-40B4-BE49-F238E27FC236}">
                <a16:creationId xmlns:a16="http://schemas.microsoft.com/office/drawing/2014/main" id="{1DEC1A35-EEB4-4682-AF87-3784BB8E6328}"/>
              </a:ext>
            </a:extLst>
          </p:cNvPr>
          <p:cNvCxnSpPr>
            <a:cxnSpLocks/>
          </p:cNvCxnSpPr>
          <p:nvPr/>
        </p:nvCxnSpPr>
        <p:spPr>
          <a:xfrm>
            <a:off x="4894289" y="426693"/>
            <a:ext cx="5707" cy="36816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Conector recto 191">
            <a:extLst>
              <a:ext uri="{FF2B5EF4-FFF2-40B4-BE49-F238E27FC236}">
                <a16:creationId xmlns:a16="http://schemas.microsoft.com/office/drawing/2014/main" id="{F70FDA20-5989-4938-8C91-088530DB81FE}"/>
              </a:ext>
            </a:extLst>
          </p:cNvPr>
          <p:cNvCxnSpPr>
            <a:cxnSpLocks/>
          </p:cNvCxnSpPr>
          <p:nvPr/>
        </p:nvCxnSpPr>
        <p:spPr>
          <a:xfrm>
            <a:off x="5146098" y="426693"/>
            <a:ext cx="5512" cy="38470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5" name="CuadroTexto 194">
            <a:extLst>
              <a:ext uri="{FF2B5EF4-FFF2-40B4-BE49-F238E27FC236}">
                <a16:creationId xmlns:a16="http://schemas.microsoft.com/office/drawing/2014/main" id="{18A41B91-C2B6-4D08-8A57-776A07972988}"/>
              </a:ext>
            </a:extLst>
          </p:cNvPr>
          <p:cNvSpPr txBox="1"/>
          <p:nvPr/>
        </p:nvSpPr>
        <p:spPr>
          <a:xfrm>
            <a:off x="4772849" y="828870"/>
            <a:ext cx="5442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/>
              <a:t>Es un</a:t>
            </a:r>
          </a:p>
          <a:p>
            <a:r>
              <a:rPr lang="es-MX" sz="1100" dirty="0"/>
              <a:t>    d</a:t>
            </a:r>
          </a:p>
        </p:txBody>
      </p:sp>
      <p:sp>
        <p:nvSpPr>
          <p:cNvPr id="196" name="Rectángulo 195">
            <a:extLst>
              <a:ext uri="{FF2B5EF4-FFF2-40B4-BE49-F238E27FC236}">
                <a16:creationId xmlns:a16="http://schemas.microsoft.com/office/drawing/2014/main" id="{466C985D-A9AC-444F-B394-539BA63A3611}"/>
              </a:ext>
            </a:extLst>
          </p:cNvPr>
          <p:cNvSpPr/>
          <p:nvPr/>
        </p:nvSpPr>
        <p:spPr>
          <a:xfrm>
            <a:off x="3991122" y="1596421"/>
            <a:ext cx="664037" cy="20856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Venta</a:t>
            </a:r>
          </a:p>
        </p:txBody>
      </p:sp>
      <p:sp>
        <p:nvSpPr>
          <p:cNvPr id="197" name="Rectángulo 196">
            <a:extLst>
              <a:ext uri="{FF2B5EF4-FFF2-40B4-BE49-F238E27FC236}">
                <a16:creationId xmlns:a16="http://schemas.microsoft.com/office/drawing/2014/main" id="{A159D76C-B218-4130-A32B-BCBC74BA451E}"/>
              </a:ext>
            </a:extLst>
          </p:cNvPr>
          <p:cNvSpPr/>
          <p:nvPr/>
        </p:nvSpPr>
        <p:spPr>
          <a:xfrm>
            <a:off x="5113782" y="1606708"/>
            <a:ext cx="732661" cy="18238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Compra</a:t>
            </a:r>
          </a:p>
        </p:txBody>
      </p:sp>
      <p:cxnSp>
        <p:nvCxnSpPr>
          <p:cNvPr id="198" name="Conector recto 197">
            <a:extLst>
              <a:ext uri="{FF2B5EF4-FFF2-40B4-BE49-F238E27FC236}">
                <a16:creationId xmlns:a16="http://schemas.microsoft.com/office/drawing/2014/main" id="{23A94E6B-9EC6-413D-8543-0F208D15BFCC}"/>
              </a:ext>
            </a:extLst>
          </p:cNvPr>
          <p:cNvCxnSpPr>
            <a:cxnSpLocks/>
            <a:stCxn id="196" idx="0"/>
            <a:endCxn id="195" idx="1"/>
          </p:cNvCxnSpPr>
          <p:nvPr/>
        </p:nvCxnSpPr>
        <p:spPr>
          <a:xfrm flipV="1">
            <a:off x="4323141" y="1044314"/>
            <a:ext cx="449708" cy="5521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Conector recto 200">
            <a:extLst>
              <a:ext uri="{FF2B5EF4-FFF2-40B4-BE49-F238E27FC236}">
                <a16:creationId xmlns:a16="http://schemas.microsoft.com/office/drawing/2014/main" id="{5209D63C-40A1-468B-A25A-291473E814C5}"/>
              </a:ext>
            </a:extLst>
          </p:cNvPr>
          <p:cNvCxnSpPr>
            <a:cxnSpLocks/>
            <a:stCxn id="197" idx="0"/>
            <a:endCxn id="195" idx="3"/>
          </p:cNvCxnSpPr>
          <p:nvPr/>
        </p:nvCxnSpPr>
        <p:spPr>
          <a:xfrm flipH="1" flipV="1">
            <a:off x="5317134" y="1044314"/>
            <a:ext cx="162979" cy="56239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20580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299</TotalTime>
  <Words>95</Words>
  <Application>Microsoft Office PowerPoint</Application>
  <PresentationFormat>Personalizado</PresentationFormat>
  <Paragraphs>73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brandon meza vargas</dc:creator>
  <cp:lastModifiedBy>brandon meza vargas</cp:lastModifiedBy>
  <cp:revision>17</cp:revision>
  <dcterms:created xsi:type="dcterms:W3CDTF">2021-01-05T19:45:04Z</dcterms:created>
  <dcterms:modified xsi:type="dcterms:W3CDTF">2021-01-14T00:28:00Z</dcterms:modified>
</cp:coreProperties>
</file>