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itchFamily="34" charset="0"/>
      <p:regular r:id="rId24"/>
      <p:bold r:id="rId25"/>
    </p:embeddedFont>
    <p:embeddedFont>
      <p:font typeface="Georgia" pitchFamily="18" charset="0"/>
      <p:regular r:id="rId26"/>
      <p:bold r:id="rId27"/>
      <p:italic r:id="rId28"/>
      <p:boldItalic r:id="rId29"/>
    </p:embeddedFont>
    <p:embeddedFont>
      <p:font typeface="PT Sans Narrow" charset="0"/>
      <p:regular r:id="rId30"/>
      <p:bold r:id="rId31"/>
    </p:embeddedFont>
    <p:embeddedFont>
      <p:font typeface="Open Sans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-322" y="-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017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f8c4c7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f8c4c7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45e9c9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45e9c9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04e1ad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04e1ad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e56fa8ac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e56fa8ac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fac75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fac75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2b68526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2b68526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8785fd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8785fd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f079d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f079d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5068c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5068c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49c7f6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49c7f6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b1f6c8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b1f6c8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f9b80a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f9b80a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e31bd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e31bd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45e9c95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45e9c95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bc6297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bc6297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e56fa8ac_1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e56fa8ac_1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e56fa8a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e56fa8a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e56fa8ac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e56fa8ac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e56fa8ac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e56fa8ac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e56fa8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e56fa8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تگ گذاری ویدیوهای کلاس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A86E8"/>
                </a:solidFill>
              </a:rPr>
              <a:t>یک اسلاید جدید ایجاد کنید و </a:t>
            </a:r>
            <a:r>
              <a:rPr lang="en">
                <a:solidFill>
                  <a:srgbClr val="4A86E8"/>
                </a:solidFill>
              </a:rPr>
              <a:t>مانند</a:t>
            </a:r>
            <a:r>
              <a:rPr lang="en" sz="2400">
                <a:solidFill>
                  <a:srgbClr val="4A86E8"/>
                </a:solidFill>
              </a:rPr>
              <a:t> فرمت صفحه اول اطلاعات را وارد نمایید </a:t>
            </a:r>
            <a:endParaRPr sz="2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30800" y="4320425"/>
            <a:ext cx="2749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ftmzhrasafaei@gmail.com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23411" y="23954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Moeen Tayebi, 9623073, S11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00:03:30: </a:t>
            </a:r>
            <a:r>
              <a:rPr lang="en" sz="1200" dirty="0"/>
              <a:t>Some additional info on declaring a function as friend to a class, and lvalue referencing in function outputs.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00:05:20: </a:t>
            </a:r>
            <a:r>
              <a:rPr lang="en" sz="1200" dirty="0"/>
              <a:t>A slight edit in the copy constructor of the vector class(to avoid the scenario “ v = v; “ 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00:11:40: </a:t>
            </a:r>
            <a:r>
              <a:rPr lang="en" sz="1200" dirty="0"/>
              <a:t>Omitting(and editing) the unnecessary copying(use of copy constructor) in the operator+(where previously += operator was used)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00:19:22: </a:t>
            </a:r>
            <a:r>
              <a:rPr lang="en" sz="1200" dirty="0"/>
              <a:t>Introducing the need for the move version of operator=(and move semantics in general)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00:23:00: </a:t>
            </a:r>
            <a:r>
              <a:rPr lang="en" sz="1200" dirty="0"/>
              <a:t>Started writing move version of operator=</a:t>
            </a:r>
            <a:endParaRPr sz="1200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00:32:00: </a:t>
            </a:r>
            <a:r>
              <a:rPr lang="en" sz="1200" dirty="0"/>
              <a:t>Introducing the need for the move constructor in a swap operation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00:35:15: </a:t>
            </a:r>
            <a:r>
              <a:rPr lang="en" sz="1200" dirty="0"/>
              <a:t>Introducing the std::move() method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00:39:40: </a:t>
            </a:r>
            <a:r>
              <a:rPr lang="en" sz="1200" dirty="0"/>
              <a:t>Starting writing the move constructor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00:43:15: </a:t>
            </a:r>
            <a:r>
              <a:rPr lang="en" sz="1200" dirty="0"/>
              <a:t>Using std::swap() method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00:47:20: </a:t>
            </a:r>
            <a:r>
              <a:rPr lang="en" sz="1200" dirty="0"/>
              <a:t>overloading the operator int(); (for casting into another type)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00:50:20: </a:t>
            </a:r>
            <a:r>
              <a:rPr lang="en" sz="1200" dirty="0"/>
              <a:t>Started Inheritance(with the Carton class)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01:05:50: </a:t>
            </a:r>
            <a:r>
              <a:rPr lang="en" sz="1200" dirty="0"/>
              <a:t>The effect of the base class specifier on the accessibility of inherited members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178600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Farhan Bishe , 9523020 , S12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024025"/>
            <a:ext cx="39999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 inheritance types (review)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03:01: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Inherited class implementation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06:34: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Makefile modification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08:15: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Constructor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14:05: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Copy constructor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18:00: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Deligation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19:40: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Protected variable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23:32: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Operator = </a:t>
            </a:r>
            <a:r>
              <a:rPr lang="en" sz="13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copy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29:15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29:33: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30:04: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Operator = </a:t>
            </a:r>
            <a:r>
              <a:rPr lang="en" sz="12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34:03: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std::move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35:06: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 constructor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832400" y="1023950"/>
            <a:ext cx="39999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40:23: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overriding in the derived class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47:28: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Late(dynamic) binding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concept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Virtual functions</a:t>
            </a:r>
            <a:endParaRPr sz="12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54:42: 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“override”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57:00: 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Base class and derived class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Polymorphic</a:t>
            </a: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classe</a:t>
            </a:r>
            <a:endParaRPr sz="12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1:02:59: Dynamic variable </a:t>
            </a:r>
            <a:endParaRPr sz="13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1:04:29: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Inheritance applications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1:05:24: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Dynamic cast usage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1:09:42: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Preventing function overriding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1:10:40: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Preventing class inheritance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1:11:37: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Book review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Fateme Farokhimoghadam,9533071,S13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00:07:44: </a:t>
            </a:r>
            <a:r>
              <a:rPr lang="en" sz="1200" dirty="0"/>
              <a:t>class templates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00:10:45:pure </a:t>
            </a:r>
            <a:r>
              <a:rPr lang="en" sz="1200" dirty="0"/>
              <a:t>virtual functions &amp; abstract class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00:21:20: </a:t>
            </a:r>
            <a:r>
              <a:rPr lang="en" sz="1200" dirty="0"/>
              <a:t>continuation of class templates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00:24:00: </a:t>
            </a:r>
            <a:r>
              <a:rPr lang="en" sz="1200" dirty="0"/>
              <a:t>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00:27:50: </a:t>
            </a:r>
            <a:r>
              <a:rPr lang="en" sz="1200" dirty="0"/>
              <a:t>copy 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00:29:30: </a:t>
            </a:r>
            <a:r>
              <a:rPr lang="en" sz="1200" dirty="0"/>
              <a:t>move 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00:30:45:destructor </a:t>
            </a:r>
            <a:r>
              <a:rPr lang="en" sz="1200" dirty="0"/>
              <a:t>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00:31:00: </a:t>
            </a:r>
            <a:r>
              <a:rPr lang="en" sz="1200" dirty="0"/>
              <a:t>disp function for class template</a:t>
            </a:r>
            <a:endParaRPr sz="1200"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00:32:30: </a:t>
            </a:r>
            <a:r>
              <a:rPr lang="en" sz="1200" dirty="0"/>
              <a:t>fill function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00:36:00:operator </a:t>
            </a:r>
            <a:r>
              <a:rPr lang="en" sz="1200" dirty="0"/>
              <a:t>[ ]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00:46:10:operator </a:t>
            </a:r>
            <a:r>
              <a:rPr lang="en" sz="1200" dirty="0"/>
              <a:t>= (copy version)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00:48:00:operator </a:t>
            </a:r>
            <a:r>
              <a:rPr lang="en" sz="1200" dirty="0"/>
              <a:t>= (move version)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00:52:00:class </a:t>
            </a:r>
            <a:r>
              <a:rPr lang="en" sz="1200" dirty="0"/>
              <a:t>template on book,page 612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00:53:20:subscript </a:t>
            </a:r>
            <a:r>
              <a:rPr lang="en" sz="1200" dirty="0"/>
              <a:t>operator on book,page 616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01:00:00:explanation </a:t>
            </a:r>
            <a:r>
              <a:rPr lang="en" sz="1200" dirty="0"/>
              <a:t>about  const_cast on subscript operator on book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Mahdi sabour , 9623070 , </a:t>
            </a:r>
            <a:r>
              <a:rPr lang="en" dirty="0" smtClean="0"/>
              <a:t>S14</a:t>
            </a: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00:25: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check input type in template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03:00: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static_assert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04:00: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nested class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04:50: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16:26: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push function</a:t>
            </a:r>
            <a:endParaRPr dirty="0"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34:00: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is_empty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35:23: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Swap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37:58: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explanation noexept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42:24: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pop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53:44: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Fateme Shariftabar , 9523304 , S15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00:01:23: </a:t>
            </a:r>
            <a:r>
              <a:rPr lang="en" dirty="0"/>
              <a:t>Move Semantics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00:03:22: </a:t>
            </a:r>
            <a:r>
              <a:rPr lang="en" dirty="0"/>
              <a:t>First-Class Function Approach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00:26:22: </a:t>
            </a:r>
            <a:r>
              <a:rPr lang="en" dirty="0"/>
              <a:t>First-Class Function definition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00:41:26: </a:t>
            </a:r>
            <a:r>
              <a:rPr lang="en" dirty="0"/>
              <a:t>Function object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00:47:39: </a:t>
            </a:r>
            <a:r>
              <a:rPr lang="en" dirty="0"/>
              <a:t>include &lt;algorithm&gt;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00:53:00: </a:t>
            </a:r>
            <a:r>
              <a:rPr lang="en" dirty="0"/>
              <a:t>Function Object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00:59:28: </a:t>
            </a:r>
            <a:r>
              <a:rPr lang="en" dirty="0"/>
              <a:t>Lambda Expression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Golsa Nezami , 9623111 , S16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0:01:31: </a:t>
            </a:r>
            <a:r>
              <a:rPr lang="en" dirty="0"/>
              <a:t>little change in Dockerfile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0:02:20: </a:t>
            </a:r>
            <a:r>
              <a:rPr lang="en" dirty="0"/>
              <a:t>template function pointer review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0:03:53: </a:t>
            </a:r>
            <a:r>
              <a:rPr lang="en" dirty="0"/>
              <a:t>Class function object review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0:13:21: </a:t>
            </a:r>
            <a:r>
              <a:rPr lang="en" dirty="0"/>
              <a:t>Lambda Expressions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0:33:55: The </a:t>
            </a:r>
            <a:r>
              <a:rPr lang="en" dirty="0"/>
              <a:t>std::function&lt;&gt; template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0:44:00: </a:t>
            </a:r>
            <a:r>
              <a:rPr lang="en" dirty="0"/>
              <a:t>Containers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0:53:40: </a:t>
            </a:r>
            <a:r>
              <a:rPr lang="en" dirty="0"/>
              <a:t>Example : Priority Queues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Alireza Najafi, 9623110, S17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 : </a:t>
            </a:r>
            <a:r>
              <a:rPr lang="en" dirty="0" smtClean="0"/>
              <a:t>00: </a:t>
            </a:r>
            <a:r>
              <a:rPr lang="en" dirty="0"/>
              <a:t>A brief review of the last session (Priority queue)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08:04: </a:t>
            </a:r>
            <a:r>
              <a:rPr lang="en" dirty="0"/>
              <a:t>std::set and its properties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13:10: </a:t>
            </a:r>
            <a:r>
              <a:rPr lang="en" dirty="0"/>
              <a:t>tips about  when to define  operator=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15:00: </a:t>
            </a:r>
            <a:r>
              <a:rPr lang="en" dirty="0"/>
              <a:t>std::map and its properties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26:30: </a:t>
            </a:r>
            <a:r>
              <a:rPr lang="en" dirty="0"/>
              <a:t>Iterators and their specifications 1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39:10: </a:t>
            </a:r>
            <a:r>
              <a:rPr lang="en" dirty="0"/>
              <a:t>tips on abstract classes and a simple schematic of how iterators are inherited by different containers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41:20: </a:t>
            </a:r>
            <a:r>
              <a:rPr lang="en" dirty="0"/>
              <a:t>Iterators specifications 2 aside using some std::”ALGORITHMS”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Example from Algorithm section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1:02:00: </a:t>
            </a:r>
            <a:r>
              <a:rPr lang="en" dirty="0"/>
              <a:t>std::find &amp; std::find_if and other “find”s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1:09:17:  </a:t>
            </a:r>
            <a:r>
              <a:rPr lang="en" dirty="0"/>
              <a:t>std::copy_if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1:11:06: </a:t>
            </a:r>
            <a:r>
              <a:rPr lang="en" dirty="0"/>
              <a:t>std::sort &amp; how to measure runtime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545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Mohammad Javad Ranjbar, </a:t>
            </a:r>
            <a:r>
              <a:rPr lang="en" dirty="0" smtClean="0"/>
              <a:t>9523048, S18</a:t>
            </a:r>
            <a:endParaRPr dirty="0"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666650"/>
            <a:ext cx="3841200" cy="4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00:01:48: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00:02:46: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libraries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00:03:00: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Anaconda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00:05:13: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Miniconda and how to install it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00:06:34: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introduction to python language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00:10:07: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open source mean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00:11:10: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Scripting language</a:t>
            </a:r>
            <a:endParaRPr sz="900" b="1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00:11:43: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some easy codes using command line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00:16:51: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Docker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00:24:35: Dockerfile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00:26:05: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make an image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00:27:43: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tasks.json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2"/>
          </p:nvPr>
        </p:nvSpPr>
        <p:spPr>
          <a:xfrm>
            <a:off x="4832400" y="666650"/>
            <a:ext cx="3999900" cy="4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00:34:39: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ipython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00:40:32: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00:46:25</a:t>
            </a: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strings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00:52:30: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formatting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00:56:02: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for studying 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00:57:28: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Indentations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01:02:34: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01:04:39: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array , while , for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01:06:36: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define function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01:07:55: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use if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01:09:28: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recommending a book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Sepehr Karimi, 9523102, S19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00:05:30: </a:t>
            </a:r>
            <a:r>
              <a:rPr lang="en" dirty="0"/>
              <a:t>Importing Python modules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00:15:40: </a:t>
            </a:r>
            <a:r>
              <a:rPr lang="en" dirty="0"/>
              <a:t>Private Variables in Python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00:18:20: </a:t>
            </a:r>
            <a:r>
              <a:rPr lang="en" dirty="0"/>
              <a:t>Creating a module in Python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00:20:40: </a:t>
            </a:r>
            <a:r>
              <a:rPr lang="en" dirty="0"/>
              <a:t>using  “__name__“ Variable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00:26:30: </a:t>
            </a:r>
            <a:r>
              <a:rPr lang="en" dirty="0"/>
              <a:t>Python Data Types : List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00:37:20: </a:t>
            </a:r>
            <a:r>
              <a:rPr lang="en" dirty="0"/>
              <a:t>Python Data Types : Tuple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00:41:35: </a:t>
            </a:r>
            <a:r>
              <a:rPr lang="en" dirty="0"/>
              <a:t>Python Data Types : Dictionary</a:t>
            </a:r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00:54:40: </a:t>
            </a:r>
            <a:r>
              <a:rPr lang="en" dirty="0"/>
              <a:t>enumerate()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01:00:40: </a:t>
            </a:r>
            <a:r>
              <a:rPr lang="en" dirty="0"/>
              <a:t>Python Data Types : Set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01:04:40: eval</a:t>
            </a:r>
            <a:r>
              <a:rPr lang="en" dirty="0"/>
              <a:t>() &amp; exec()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01:06:10: </a:t>
            </a:r>
            <a:r>
              <a:rPr lang="en" dirty="0"/>
              <a:t>List Comprehension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01:13:00: </a:t>
            </a:r>
            <a:r>
              <a:rPr lang="en" dirty="0"/>
              <a:t>read/write Files in Python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Saba Sadatamin, 9623502, S22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00:01:23: </a:t>
            </a:r>
            <a:r>
              <a:rPr lang="en" sz="1300" dirty="0"/>
              <a:t>numpy library (arrange(), reshape(), tolist(), fill(), transpose(), flatten(), concatenate(), zeros(), ones(), zeros_like(), ones_like(), identity())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00:14:54: </a:t>
            </a:r>
            <a:r>
              <a:rPr lang="en" sz="1300" dirty="0"/>
              <a:t>slicing in numpy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00:18:53: </a:t>
            </a:r>
            <a:r>
              <a:rPr lang="en" sz="1300" dirty="0"/>
              <a:t>The other numpy functions (sum(), prod(), mean(), var(), argmin(), clip(), operators, where(), any(), all(), dot())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00:32:36: </a:t>
            </a:r>
            <a:r>
              <a:rPr lang="en" sz="1300" dirty="0"/>
              <a:t>linalg module (det(), eig(), svd())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00:33:43: </a:t>
            </a:r>
            <a:r>
              <a:rPr lang="en" sz="1300" dirty="0"/>
              <a:t>equations (poly(), roots(), polyval(), polyfit())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3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00:35:45: </a:t>
            </a:r>
            <a:r>
              <a:rPr lang="en" sz="1300" dirty="0"/>
              <a:t>random module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00:38:23: </a:t>
            </a:r>
            <a:r>
              <a:rPr lang="en" sz="1300" dirty="0"/>
              <a:t>scipy library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00:39:49: </a:t>
            </a:r>
            <a:r>
              <a:rPr lang="en" sz="1300" dirty="0"/>
              <a:t>Lambda function in python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00:41:26: </a:t>
            </a:r>
            <a:r>
              <a:rPr lang="en" sz="1300" dirty="0"/>
              <a:t>Jupyter notebook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00:44:28: </a:t>
            </a:r>
            <a:r>
              <a:rPr lang="en" sz="1300" dirty="0"/>
              <a:t>matplotlib basic functions (plot(), setp(), figure(), subplot(), text())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01:13:02: </a:t>
            </a:r>
            <a:r>
              <a:rPr lang="en" sz="1300" dirty="0"/>
              <a:t>docker test and task .json file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Abolfazl Fekri , 9529044 , S01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4622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01:25: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Introduction to docker and vs code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07:48: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Reason of using “Makefile”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09:27: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How to make a “Makefile”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docker in vs code and make an Linux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28:00: mount a directory in docker</a:t>
            </a:r>
            <a:endParaRPr sz="13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32:45: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Open vs code in docker environment(Reopen in container)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4100" y="1266175"/>
            <a:ext cx="3898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38:00: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Reminding variables(int, float,...) from BP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38:31: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sizeof()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39:40: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int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39:55: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wchar_t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40:51: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float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41:58: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double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43:00: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long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43:30: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45:09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Difference between const &amp; constexpr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Golnaz Bashirain, 9523405, S24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00:00:00: </a:t>
            </a:r>
            <a:r>
              <a:rPr lang="en" sz="1000" dirty="0"/>
              <a:t>Popen and wait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00:02:29: </a:t>
            </a:r>
            <a:r>
              <a:rPr lang="en" sz="1000" dirty="0"/>
              <a:t>threading module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00:03:45: </a:t>
            </a:r>
            <a:r>
              <a:rPr lang="en" sz="1000" dirty="0"/>
              <a:t>threading definition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00:06:54: </a:t>
            </a:r>
            <a:r>
              <a:rPr lang="en" sz="1000" dirty="0"/>
              <a:t>multi processing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00:08:35: </a:t>
            </a:r>
            <a:r>
              <a:rPr lang="en" sz="1000" dirty="0"/>
              <a:t>gpu cores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00:10:26: </a:t>
            </a:r>
            <a:r>
              <a:rPr lang="en" sz="1000" dirty="0"/>
              <a:t>powershell / powershell core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00:10:48: </a:t>
            </a:r>
            <a:r>
              <a:rPr lang="en" sz="1000" dirty="0"/>
              <a:t>windows Termina</a:t>
            </a:r>
            <a:r>
              <a:rPr lang="en" sz="1300" dirty="0"/>
              <a:t>l</a:t>
            </a:r>
            <a:endParaRPr sz="13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00:11:40: </a:t>
            </a:r>
            <a:r>
              <a:rPr lang="en" sz="1000" dirty="0"/>
              <a:t>thread and process difference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00:12:38: </a:t>
            </a:r>
            <a:r>
              <a:rPr lang="en" sz="1000" dirty="0"/>
              <a:t>windows api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00:14:20: </a:t>
            </a:r>
            <a:r>
              <a:rPr lang="en" sz="1000" dirty="0"/>
              <a:t>examples for multi processing and multi threading 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00:15:32: </a:t>
            </a:r>
            <a:r>
              <a:rPr lang="en" sz="1000" dirty="0"/>
              <a:t>I/O bound example</a:t>
            </a:r>
            <a:endParaRPr sz="1000" dirty="0"/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00:16:37: </a:t>
            </a:r>
            <a:r>
              <a:rPr lang="en" sz="1000" dirty="0"/>
              <a:t>multi processing problem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00:17:58: </a:t>
            </a:r>
            <a:r>
              <a:rPr lang="en" sz="1000" dirty="0"/>
              <a:t>cpu bound and I/O bound definitions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00:21:50: </a:t>
            </a:r>
            <a:r>
              <a:rPr lang="en" sz="1000" dirty="0"/>
              <a:t>Run  a function with different threads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00:24:00: </a:t>
            </a:r>
            <a:r>
              <a:rPr lang="en" sz="1000" dirty="0"/>
              <a:t>wsl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00:29:32: </a:t>
            </a:r>
            <a:r>
              <a:rPr lang="en" sz="1000" dirty="0"/>
              <a:t>use sleep module in multi threading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00:41:38: </a:t>
            </a:r>
            <a:r>
              <a:rPr lang="en" sz="1000" dirty="0"/>
              <a:t>changing priorities in multi threading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00:43:37: </a:t>
            </a:r>
            <a:r>
              <a:rPr lang="en" sz="1000" dirty="0"/>
              <a:t>logging module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01:01:36: </a:t>
            </a:r>
            <a:r>
              <a:rPr lang="en" sz="1000" dirty="0"/>
              <a:t>use join() in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01:03:17: </a:t>
            </a:r>
            <a:r>
              <a:rPr lang="en" sz="1000" dirty="0"/>
              <a:t>use is_alive() in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01:07:50: </a:t>
            </a:r>
            <a:r>
              <a:rPr lang="en" sz="1000" dirty="0"/>
              <a:t>join one thread to  another thread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/>
              <a:t> </a:t>
            </a:r>
            <a:endParaRPr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Soheil Davoudi, 9523041 , S25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03:26: </a:t>
            </a:r>
            <a:r>
              <a:rPr lang="en" dirty="0"/>
              <a:t>how to create Thread(review</a:t>
            </a:r>
            <a:r>
              <a:rPr lang="en" sz="1300" dirty="0"/>
              <a:t> </a:t>
            </a:r>
            <a:r>
              <a:rPr lang="en" dirty="0"/>
              <a:t>last session)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04:09: </a:t>
            </a:r>
            <a:r>
              <a:rPr lang="en" dirty="0"/>
              <a:t>logging.debug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04:45: </a:t>
            </a:r>
            <a:r>
              <a:rPr lang="en" dirty="0"/>
              <a:t>iterating on threads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06:37: </a:t>
            </a:r>
            <a:r>
              <a:rPr lang="en" dirty="0"/>
              <a:t>what daemon means in Thread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08:02: </a:t>
            </a:r>
            <a:r>
              <a:rPr lang="en" dirty="0"/>
              <a:t>why MainThread is printed when enumerating on threads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13:42: </a:t>
            </a:r>
            <a:r>
              <a:rPr lang="en" dirty="0"/>
              <a:t>setting threads as daemons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17:02: </a:t>
            </a:r>
            <a:r>
              <a:rPr lang="en" dirty="0"/>
              <a:t>creating a class for threading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24:08: </a:t>
            </a:r>
            <a:r>
              <a:rPr lang="en" dirty="0"/>
              <a:t>defining function run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24:35: </a:t>
            </a:r>
            <a:r>
              <a:rPr lang="en" dirty="0"/>
              <a:t>why we use sys.stdout.flush after print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34:25: </a:t>
            </a:r>
            <a:r>
              <a:rPr lang="en" dirty="0"/>
              <a:t>asyncio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41:50: </a:t>
            </a:r>
            <a:r>
              <a:rPr lang="en" dirty="0"/>
              <a:t>example 2 : using time module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49:10: </a:t>
            </a:r>
            <a:r>
              <a:rPr lang="en" dirty="0"/>
              <a:t>creating task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56:10: </a:t>
            </a:r>
            <a:r>
              <a:rPr lang="en" dirty="0"/>
              <a:t>difference between awaiting task and awaiting coroutine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01:02:45: </a:t>
            </a:r>
            <a:r>
              <a:rPr lang="en" dirty="0"/>
              <a:t>event loop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mtClean="0"/>
              <a:t>01:08:25</a:t>
            </a:r>
            <a:r>
              <a:rPr lang="en" dirty="0" smtClean="0"/>
              <a:t>: </a:t>
            </a:r>
            <a:r>
              <a:rPr lang="en" dirty="0"/>
              <a:t>asyncio.gather()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11700" y="4868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Hamed Akhlaghi , 9623004, </a:t>
            </a:r>
            <a:r>
              <a:rPr lang="en" sz="3600" b="1" dirty="0" smtClean="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S02</a:t>
            </a:r>
            <a:endParaRPr sz="36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bitwise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5:06: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casts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10:35:typedef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&amp; using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15:29: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namespace pollution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working with files</a:t>
            </a:r>
            <a:endParaRPr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27:23: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iomanip library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32:27: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\b 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33:50: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44:54: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Lifetime &amp; Scope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52:17: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Resolution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53:40: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Auto - Range Based for loops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Mohammadjavadzare,9623058,S03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00:01:05</a:t>
            </a:r>
            <a:r>
              <a:rPr lang="en" dirty="0" smtClean="0"/>
              <a:t>:</a:t>
            </a:r>
            <a:r>
              <a:rPr lang="en" dirty="0"/>
              <a:t> </a:t>
            </a:r>
            <a:r>
              <a:rPr lang="en" dirty="0" smtClean="0"/>
              <a:t>namespace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00:09:10</a:t>
            </a:r>
            <a:r>
              <a:rPr lang="en" dirty="0" smtClean="0"/>
              <a:t>:</a:t>
            </a:r>
            <a:r>
              <a:rPr lang="en" dirty="0"/>
              <a:t> </a:t>
            </a:r>
            <a:r>
              <a:rPr lang="en" dirty="0" smtClean="0"/>
              <a:t>vector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00:12:56</a:t>
            </a:r>
            <a:r>
              <a:rPr lang="en" dirty="0" smtClean="0"/>
              <a:t>:</a:t>
            </a:r>
            <a:r>
              <a:rPr lang="en" dirty="0"/>
              <a:t> </a:t>
            </a:r>
            <a:r>
              <a:rPr lang="en" dirty="0" smtClean="0"/>
              <a:t>array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00:24:20</a:t>
            </a:r>
            <a:r>
              <a:rPr lang="en" dirty="0" smtClean="0"/>
              <a:t>:</a:t>
            </a:r>
            <a:r>
              <a:rPr lang="en" dirty="0"/>
              <a:t> </a:t>
            </a:r>
            <a:r>
              <a:rPr lang="en" dirty="0" smtClean="0"/>
              <a:t>pointer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mtClean="0"/>
              <a:t>00:58:55</a:t>
            </a:r>
            <a:r>
              <a:rPr lang="en" dirty="0" smtClean="0"/>
              <a:t>:</a:t>
            </a:r>
            <a:r>
              <a:rPr lang="en" dirty="0"/>
              <a:t> </a:t>
            </a:r>
            <a:r>
              <a:rPr lang="en" dirty="0" smtClean="0"/>
              <a:t>new </a:t>
            </a:r>
            <a:r>
              <a:rPr lang="en" dirty="0"/>
              <a:t>in pointer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01:05:06</a:t>
            </a:r>
            <a:r>
              <a:rPr lang="en" dirty="0" smtClean="0"/>
              <a:t>:</a:t>
            </a:r>
            <a:r>
              <a:rPr lang="en" dirty="0"/>
              <a:t> </a:t>
            </a:r>
            <a:r>
              <a:rPr lang="en" dirty="0" smtClean="0"/>
              <a:t>pointer </a:t>
            </a:r>
            <a:r>
              <a:rPr lang="en" dirty="0"/>
              <a:t>in pointer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156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Seyyed Ali Ebadi , 9523081 , S04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965100"/>
            <a:ext cx="39999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Reviewing Previous Session int**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02:40: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Visualizing dynamic array and allocating memory using “new”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08:30: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 Dangling arrays ) Sequence of deleting arrays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11:00: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Dynamic vs static allocation ( reviewing the difference)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13:50: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Getting started with “ References”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18:20: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Rvalue references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25:00: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value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26:30: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reference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4832400" y="965100"/>
            <a:ext cx="39999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pointer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Notes on passing arrays to a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42:00: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reference ( *&amp; 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43:30: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notation and array notation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with Lvalue return type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52:50: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Notes on return type of a function ( returning address of a variable within function scope)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overloading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1:00:00: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ambiguity - Function signature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1:02:30: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to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MohammadAmini,9523009,S05 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0:00:22: String class and its functions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0:22:15: Function templates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0:44:42: Return type Deduction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0:55:36</a:t>
            </a:r>
            <a:r>
              <a:rPr lang="en" dirty="0" smtClean="0"/>
              <a:t>: Default </a:t>
            </a:r>
            <a:r>
              <a:rPr lang="en" dirty="0"/>
              <a:t>Values for temlates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AliYaghoobian,9623118, S06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00:02:30: </a:t>
            </a:r>
            <a:r>
              <a:rPr lang="en" dirty="0"/>
              <a:t>Defining  Class and Struct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00:10:00: </a:t>
            </a:r>
            <a:r>
              <a:rPr lang="en" dirty="0"/>
              <a:t>Introducing method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00:19:55: </a:t>
            </a:r>
            <a:r>
              <a:rPr lang="en" dirty="0"/>
              <a:t>Makefile changes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00:27:03: </a:t>
            </a:r>
            <a:r>
              <a:rPr lang="en" dirty="0"/>
              <a:t>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00:34:20: </a:t>
            </a:r>
            <a:r>
              <a:rPr lang="en" dirty="0"/>
              <a:t>Redeclaration Error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00:39:10: </a:t>
            </a:r>
            <a:r>
              <a:rPr lang="en" dirty="0"/>
              <a:t>Private class members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00:40:41: </a:t>
            </a:r>
            <a:r>
              <a:rPr lang="en" dirty="0"/>
              <a:t>setter and getter methods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00:48:35: </a:t>
            </a:r>
            <a:r>
              <a:rPr lang="en" dirty="0"/>
              <a:t>constructor and variable delegation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00:51:25: </a:t>
            </a:r>
            <a:r>
              <a:rPr lang="en" dirty="0"/>
              <a:t>Default 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00:56:10: </a:t>
            </a:r>
            <a:r>
              <a:rPr lang="en" dirty="0"/>
              <a:t>Copy 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01:03:45: </a:t>
            </a:r>
            <a:r>
              <a:rPr lang="en" dirty="0"/>
              <a:t>Review rvalue variable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01:09:10: </a:t>
            </a:r>
            <a:r>
              <a:rPr lang="en" dirty="0"/>
              <a:t>Difference between *arr and arr[ 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 masroori saadat, 9523111, S07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00:01:39: </a:t>
            </a:r>
            <a:r>
              <a:rPr lang="en" sz="1100" dirty="0"/>
              <a:t>setter &amp; getter in class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00:04:11: </a:t>
            </a:r>
            <a:r>
              <a:rPr lang="en" sz="1100" dirty="0"/>
              <a:t>colon(:) operator (delegate &amp; const member variables!)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00:04:44: </a:t>
            </a:r>
            <a:r>
              <a:rPr lang="en" sz="1100" dirty="0"/>
              <a:t>copy constructor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00:17:02: </a:t>
            </a:r>
            <a:r>
              <a:rPr lang="en" sz="1100" dirty="0"/>
              <a:t>pointer to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00:19:41: </a:t>
            </a:r>
            <a:r>
              <a:rPr lang="en" sz="1100" dirty="0"/>
              <a:t>arrow(-&gt;) operator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00:22:30: </a:t>
            </a:r>
            <a:r>
              <a:rPr lang="en" sz="1100" dirty="0"/>
              <a:t>passing an object of a class by reference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00:24:33: </a:t>
            </a:r>
            <a:r>
              <a:rPr lang="en" sz="1100" dirty="0"/>
              <a:t>“this” pointer in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00:29:23: </a:t>
            </a:r>
            <a:r>
              <a:rPr lang="en" sz="1100" dirty="0"/>
              <a:t>main application of “this” pointer 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00:39:06: </a:t>
            </a:r>
            <a:r>
              <a:rPr lang="en" sz="1100" dirty="0"/>
              <a:t>the array of type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00:48:09: </a:t>
            </a:r>
            <a:r>
              <a:rPr lang="en" sz="1100" dirty="0"/>
              <a:t>destructor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00:56:09: </a:t>
            </a:r>
            <a:r>
              <a:rPr lang="en" sz="1100" dirty="0"/>
              <a:t>dynamic arrays inside a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01:07:20: </a:t>
            </a:r>
            <a:r>
              <a:rPr lang="en" sz="1100" dirty="0"/>
              <a:t>deleting the dynamic arrays in the destructor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 smtClean="0"/>
              <a:t>01:11:34: </a:t>
            </a:r>
            <a:r>
              <a:rPr lang="en" sz="1100" dirty="0"/>
              <a:t>compiler built in! copy constructor error while having dynamic arrays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 Rashidi, 9523047, S09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0:04:31: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 static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0:12:54: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static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0:20:53: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introduction to class operators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0:21:55: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&lt;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0:35:00: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overloading the &lt; operator for integers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0:40:31: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&lt; operator for integers (non-member operators)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0:49:15: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‘explicit’ keyword for constructors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0:51:45: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friend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0:53:40: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== operator and std::rel_ops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01:01:01: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+ operator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1896</Words>
  <Application>Microsoft Office PowerPoint</Application>
  <PresentationFormat>On-screen Show (16:9)</PresentationFormat>
  <Paragraphs>292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PT Sans Narrow</vt:lpstr>
      <vt:lpstr>Open Sans</vt:lpstr>
      <vt:lpstr>Tropic</vt:lpstr>
      <vt:lpstr>تگ گذاری ویدیوهای کلاس</vt:lpstr>
      <vt:lpstr>Abolfazl Fekri , 9529044 , S01</vt:lpstr>
      <vt:lpstr>PowerPoint Presentation</vt:lpstr>
      <vt:lpstr>Mohammadjavadzare,9623058,S03</vt:lpstr>
      <vt:lpstr>Seyyed Ali Ebadi , 9523081 , S04</vt:lpstr>
      <vt:lpstr>MohammadAmini,9523009,S05 </vt:lpstr>
      <vt:lpstr>AliYaghoobian,9623118, S06 </vt:lpstr>
      <vt:lpstr>Nila masroori saadat, 9523111, S07</vt:lpstr>
      <vt:lpstr>Sina Rashidi, 9523047, S09</vt:lpstr>
      <vt:lpstr>Moeen Tayebi, 9623073, S11</vt:lpstr>
      <vt:lpstr>Farhan Bishe , 9523020 , S12</vt:lpstr>
      <vt:lpstr>Fateme Farokhimoghadam,9533071,S13</vt:lpstr>
      <vt:lpstr>Mahdi sabour , 9623070 , S14</vt:lpstr>
      <vt:lpstr>Fateme Shariftabar , 9523304 , S15</vt:lpstr>
      <vt:lpstr>Golsa Nezami , 9623111 , S16</vt:lpstr>
      <vt:lpstr>Alireza Najafi, 9623110, S17</vt:lpstr>
      <vt:lpstr>Mohammad Javad Ranjbar, 9523048, S18</vt:lpstr>
      <vt:lpstr>Sepehr Karimi, 9523102, S19</vt:lpstr>
      <vt:lpstr>Saba Sadatamin, 9623502, S22</vt:lpstr>
      <vt:lpstr>Golnaz Bashirain, 9523405, S24</vt:lpstr>
      <vt:lpstr>Soheil Davoudi, 9523041 , S25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تگ گذاری ویدیوهای کلاس</dc:title>
  <cp:lastModifiedBy>MRT Pack 20 DVDs</cp:lastModifiedBy>
  <cp:revision>20</cp:revision>
  <dcterms:modified xsi:type="dcterms:W3CDTF">2020-07-28T10:41:35Z</dcterms:modified>
</cp:coreProperties>
</file>