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+lK9SqFBUSTfEdXy0GVGWr3fU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0cd2bb8ec_0_4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30cd2bb8ec_0_4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126a6bf4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126a6bf4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126a6bf41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126a6bf41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0cd2bb8e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30cd2bb8e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0cd2bb8ec_0_4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30cd2bb8ec_0_4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0cd2bb8ec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30cd2bb8ec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0cd2bb8ec_0_4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30cd2bb8ec_0_4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" type="body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 sz="28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2" type="body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2" type="body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21"/>
          <p:cNvSpPr/>
          <p:nvPr>
            <p:ph idx="2" type="pic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idx="4294967295"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 152B Final Project: Piano Simulation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 txBox="1"/>
          <p:nvPr>
            <p:ph idx="4294967295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Alberto Diaz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Evan He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Brandon Truong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0cd2bb8ec_0_4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/>
          </a:p>
        </p:txBody>
      </p:sp>
      <p:sp>
        <p:nvSpPr>
          <p:cNvPr id="113" name="Google Shape;113;g130cd2bb8ec_0_47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KYPD Algorithm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Poll for key presses from PMOD KYPD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determine which key was pressed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set frequency for AMP2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send to VGA module via AXI_GPIO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start short counter to count how long ago a button was pressed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key stays “on”, need to manually turn off AMP2 and VGA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/>
          </a:p>
        </p:txBody>
      </p:sp>
      <p:sp>
        <p:nvSpPr>
          <p:cNvPr id="119" name="Google Shape;119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/>
              <a:t>VGA implemented using Verilog, added in to block diagram as RTL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/>
              <a:t>Chose to implement in Verilog because of existing demos that were easily adaptable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126a6bf41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</a:t>
            </a:r>
            <a:endParaRPr/>
          </a:p>
        </p:txBody>
      </p:sp>
      <p:pic>
        <p:nvPicPr>
          <p:cNvPr id="125" name="Google Shape;125;g13126a6bf4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201" cy="4258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126a6bf41_0_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</a:t>
            </a:r>
            <a:endParaRPr/>
          </a:p>
        </p:txBody>
      </p:sp>
      <p:pic>
        <p:nvPicPr>
          <p:cNvPr id="131" name="Google Shape;131;g13126a6bf41_0_6"/>
          <p:cNvPicPr preferRelativeResize="0"/>
          <p:nvPr/>
        </p:nvPicPr>
        <p:blipFill rotWithShape="1">
          <a:blip r:embed="rId3">
            <a:alphaModFix/>
          </a:blip>
          <a:srcRect b="54031" l="78326" r="0" t="0"/>
          <a:stretch/>
        </p:blipFill>
        <p:spPr>
          <a:xfrm>
            <a:off x="457200" y="1653250"/>
            <a:ext cx="3827750" cy="39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3126a6bf41_0_6"/>
          <p:cNvPicPr preferRelativeResize="0"/>
          <p:nvPr/>
        </p:nvPicPr>
        <p:blipFill rotWithShape="1">
          <a:blip r:embed="rId3">
            <a:alphaModFix/>
          </a:blip>
          <a:srcRect b="0" l="78561" r="0" t="45725"/>
          <a:stretch/>
        </p:blipFill>
        <p:spPr>
          <a:xfrm>
            <a:off x="5070366" y="1403513"/>
            <a:ext cx="3616437" cy="44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endParaRPr/>
          </a:p>
        </p:txBody>
      </p:sp>
      <p:sp>
        <p:nvSpPr>
          <p:cNvPr id="138" name="Google Shape;138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/>
              <a:t>PMOD KYPD and PMOD AMP2 are controlled by software through Digilent’s IP Cores for MicroBlaze</a:t>
            </a:r>
            <a:endParaRPr/>
          </a:p>
          <a:p>
            <a:pPr indent="-326571" lvl="1" marL="783771" rtl="0" algn="l">
              <a:spcBef>
                <a:spcPts val="700"/>
              </a:spcBef>
              <a:spcAft>
                <a:spcPts val="0"/>
              </a:spcAft>
              <a:buSzPts val="1800"/>
              <a:buChar char="–"/>
            </a:pPr>
            <a:r>
              <a:rPr lang="en-US">
                <a:solidFill>
                  <a:schemeClr val="dk1"/>
                </a:solidFill>
              </a:rPr>
              <a:t>Chose to implement this way because Digilent already created libraries that can be used easily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/>
              <a:t>Interface between KYPD and VGA facilitated via AXI GPIO</a:t>
            </a:r>
            <a:endParaRPr/>
          </a:p>
          <a:p>
            <a:pPr indent="-326571" lvl="1" marL="783771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Required for interface between IP Cores and VGA RTL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Demonstration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/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Introduction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Real-World Constraints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Industry Standards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Description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Implementation Details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Rubrics/Conclusions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Demonstration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Introduction</a:t>
            </a:r>
            <a:endParaRPr/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/>
              <a:t>We propose building a piano simulation using the FPGA, PMOD keypad, PMOD AMP2, and VGA Display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/>
              <a:t>Used for entertainment, can practice simple songs one note at a time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0cd2bb8ec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Real-World Constraints</a:t>
            </a:r>
            <a:endParaRPr/>
          </a:p>
        </p:txBody>
      </p:sp>
      <p:sp>
        <p:nvSpPr>
          <p:cNvPr id="76" name="Google Shape;76;g130cd2bb8ec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810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-US" sz="2600"/>
              <a:t>Limited Options for IO: Keypad as input is limited to one key per row</a:t>
            </a:r>
            <a:endParaRPr sz="2600"/>
          </a:p>
          <a:p>
            <a:pPr indent="-377371" lvl="1" marL="783771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difficult to map to actual piano keys</a:t>
            </a:r>
            <a:endParaRPr sz="2600"/>
          </a:p>
          <a:p>
            <a:pPr indent="-377371" lvl="1" marL="783771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can’t properly play chords</a:t>
            </a:r>
            <a:endParaRPr sz="2600"/>
          </a:p>
          <a:p>
            <a:pPr indent="-377371" lvl="1" marL="783771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might be able to use keyboard? more powerful input source would solve this problem</a:t>
            </a:r>
            <a:endParaRPr sz="2600"/>
          </a:p>
          <a:p>
            <a:pPr indent="-3937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Synthesizing genuine piano sounds is much more difficult than simple triangle waves, which is what we use in this project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0cd2bb8ec_0_4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Industry Standards</a:t>
            </a:r>
            <a:endParaRPr/>
          </a:p>
        </p:txBody>
      </p:sp>
      <p:sp>
        <p:nvSpPr>
          <p:cNvPr id="82" name="Google Shape;82;g130cd2bb8ec_0_47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Char char="•"/>
            </a:pPr>
            <a:r>
              <a:rPr lang="en-US" sz="2900"/>
              <a:t>GPIO (General Purpose Input Output) Interface for AMP2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Char char="•"/>
            </a:pPr>
            <a:r>
              <a:rPr lang="en-US" sz="2900"/>
              <a:t>VGA uses standard 640X480 resolution with 60Hz refresh rate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Char char="•"/>
            </a:pPr>
            <a:r>
              <a:rPr lang="en-US" sz="2900"/>
              <a:t>Use Digilent IP Cores designed to work with MicroBlaze</a:t>
            </a:r>
            <a:endParaRPr sz="2900"/>
          </a:p>
          <a:p>
            <a:pPr indent="-396421" lvl="1" marL="783771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900"/>
              <a:buChar char="–"/>
            </a:pPr>
            <a:r>
              <a:rPr lang="en-US" sz="2900"/>
              <a:t>AMP2</a:t>
            </a:r>
            <a:endParaRPr sz="2900"/>
          </a:p>
          <a:p>
            <a:pPr indent="-396421" lvl="1" marL="783771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900"/>
              <a:buChar char="–"/>
            </a:pPr>
            <a:r>
              <a:rPr lang="en-US" sz="2900"/>
              <a:t>Pmod KYPD</a:t>
            </a:r>
            <a:endParaRPr sz="2900"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Char char="•"/>
            </a:pPr>
            <a:r>
              <a:rPr lang="en-US" sz="2900"/>
              <a:t>Simulate standard Piano layout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0cd2bb8ec_0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Costs</a:t>
            </a:r>
            <a:endParaRPr/>
          </a:p>
        </p:txBody>
      </p:sp>
      <p:sp>
        <p:nvSpPr>
          <p:cNvPr id="88" name="Google Shape;88;g130cd2bb8ec_0_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/>
              <a:t>Not a lot of resources available for audio</a:t>
            </a:r>
            <a:endParaRPr/>
          </a:p>
          <a:p>
            <a:pPr indent="-326571" lvl="1" marL="783771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to get genuine piano sound, need to invest more time to generating nicer waves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FPGA (Basys3) is expensive compared to similar hardware such as Arduino</a:t>
            </a:r>
            <a:endParaRPr/>
          </a:p>
          <a:p>
            <a:pPr indent="-326571" lvl="1" marL="783771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maybe even more expensive than cheap piano keys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Description</a:t>
            </a:r>
            <a:endParaRPr/>
          </a:p>
        </p:txBody>
      </p:sp>
      <p:pic>
        <p:nvPicPr>
          <p:cNvPr id="94" name="Google Shape;9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7650"/>
            <a:ext cx="88392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/>
          </a:p>
        </p:txBody>
      </p:sp>
      <p:sp>
        <p:nvSpPr>
          <p:cNvPr id="100" name="Google Shape;100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Detail the algorithms used in the project.  Relate these algorithms to current standards of use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Explain the video processing algorithm used, and the trade off with other algorithms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Explain the communication between hardware and software.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0cd2bb8ec_0_4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/>
          </a:p>
        </p:txBody>
      </p:sp>
      <p:sp>
        <p:nvSpPr>
          <p:cNvPr id="106" name="Google Shape;106;g130cd2bb8ec_0_46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VGA Algorithm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scan pixel by pixel from left to right and top to bottom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g130cd2bb8ec_0_4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350" y="3235275"/>
            <a:ext cx="5237250" cy="34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Student</dc:creator>
</cp:coreProperties>
</file>