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ora"/>
      <p:regular r:id="rId16"/>
      <p:bold r:id="rId17"/>
      <p:italic r:id="rId18"/>
      <p:boldItalic r:id="rId19"/>
    </p:embeddedFon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6.xml"/><Relationship Id="rId22" Type="http://schemas.openxmlformats.org/officeDocument/2006/relationships/font" Target="fonts/QuattrocentoSans-italic.fntdata"/><Relationship Id="rId10" Type="http://schemas.openxmlformats.org/officeDocument/2006/relationships/slide" Target="slides/slide5.xml"/><Relationship Id="rId21" Type="http://schemas.openxmlformats.org/officeDocument/2006/relationships/font" Target="fonts/Quattrocento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ora-bold.fntdata"/><Relationship Id="rId16" Type="http://schemas.openxmlformats.org/officeDocument/2006/relationships/font" Target="fonts/Lora-regular.fntdata"/><Relationship Id="rId5" Type="http://schemas.openxmlformats.org/officeDocument/2006/relationships/notesMaster" Target="notesMasters/notesMaster1.xml"/><Relationship Id="rId19" Type="http://schemas.openxmlformats.org/officeDocument/2006/relationships/font" Target="fonts/Lora-boldItalic.fntdata"/><Relationship Id="rId6" Type="http://schemas.openxmlformats.org/officeDocument/2006/relationships/slide" Target="slides/slide1.xml"/><Relationship Id="rId18" Type="http://schemas.openxmlformats.org/officeDocument/2006/relationships/font" Target="fonts/Lor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3b4d218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3b4d218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and welcome to my presentation! Today I will be presenting my simple todo app, built entirely in java through android studio. I will be covering the core components of the app, what we need to create the logic behind the app, and the steps after. If you have any questions, feel free to ask me either during or after the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3b4d2186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3b4d2186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And that’s all we need to know in order to build our app! Let’s have a quick recap of everything: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3b4d2186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3b4d2186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app, we want to keep the functions simple. We will be adding logic that allows us to *bullet points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3b4d2186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3b4d2186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my tools, I used android studio integrated development environment. Android studio is a great workstation that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IDE is built to support app development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robust tools such 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previews of layouts, built-in android emulator to run, code completion,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Language used is Java, which is how we build all our functional methods. Other supported language includes Kotlin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VCS is git, which we manage through github,a remote hosting git service.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3b4d2186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3b4d2186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first create our project, we need to set up the main layout that we will be using to view all our items. Android studio makes this easy...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RelativeLayout to allow for child and parent relationships within the layout, responsive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components are linked to each other in order to have a fluid layout relative to each other - allows for easier resizing based on reso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Xml files that dictate the layout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Recycler View to create the list, uses viewholders to create list objects and the adapter to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button which calls a method when pressed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Plain edit text with a hint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3b4d2186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3b4d2186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logic will be to add an item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Utilizing the button, we set a listener to see if it has been clicked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then takes in the data in the textbox as a string and adds it to the recyclerview adapter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update all relevant components and uses Toast to show that an item was added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3b4d2186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3b4d2186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then pair up the option to add an item with the ability to remove an item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an interface called OnLongClickListener which we use alongside the items adapter (recyclerview) to find out which position was held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use that data to remove the data in that position and notify the adapter that an item was removed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Toast gives us a notification that an item was removed and all changes are saved.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3b4d2186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3b4d2186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want our data to persist even if we exit the app. This persistence will be done by FileUtils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Apache commons fileutils - FileUtils imported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Three methods to save and load, getDataFile() to find data file, load reads the lines from the data file and outputs an error if it fails, save writes new data into the file and errors out if it fails. Both called within the MainActivity when items are changed.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3b4d2186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3b4d2186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optional step is to edit an item.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New Activity (EditActivity)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Intents used to manage data and change activities. Like glue that connects activities together and allows us to pipe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pass through the position of the item and the text and save all changes in the adapter.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3b4d2186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3b4d2186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implemented all the functionality, we can then upload and share it through a vcs.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VCS is git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Android studio has built in VCS through github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create a public repos</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Changes made can be committed by git add &lt;file&gt; and git commit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can use git restore--staged to remove files from the stage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Changes can be managed from local and remote by git pull and git push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 name="Shape 65"/>
        <p:cNvGrpSpPr/>
        <p:nvPr/>
      </p:nvGrpSpPr>
      <p:grpSpPr>
        <a:xfrm>
          <a:off x="0" y="0"/>
          <a:ext cx="0" cy="0"/>
          <a:chOff x="0" y="0"/>
          <a:chExt cx="0" cy="0"/>
        </a:xfrm>
      </p:grpSpPr>
      <p:sp>
        <p:nvSpPr>
          <p:cNvPr id="66" name="Google Shape;66;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7" name="Shape 67"/>
        <p:cNvGrpSpPr/>
        <p:nvPr/>
      </p:nvGrpSpPr>
      <p:grpSpPr>
        <a:xfrm>
          <a:off x="0" y="0"/>
          <a:ext cx="0" cy="0"/>
          <a:chOff x="0" y="0"/>
          <a:chExt cx="0" cy="0"/>
        </a:xfrm>
      </p:grpSpPr>
      <p:sp>
        <p:nvSpPr>
          <p:cNvPr id="68" name="Google Shape;68;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9" name="Google Shape;69;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0" name="Google Shape;70;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1" name="Google Shape;31;p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2" name="Google Shape;32;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 name="Google Shape;35;p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7" name="Google Shape;37;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 name="Google Shape;38;p6"/>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0" name="Google Shape;40;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3" name="Google Shape;43;p7"/>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6" name="Google Shape;46;p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7"/>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9" name="Google Shape;49;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81250" y="937125"/>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52" name="Google Shape;52;p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53" name="Google Shape;53;p8"/>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8" name="Google Shape;58;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9"/>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0"/>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000"/>
              <a:buFont typeface="Lora"/>
              <a:buNone/>
              <a:defRPr b="1" sz="2000">
                <a:latin typeface="Lora"/>
                <a:ea typeface="Lora"/>
                <a:cs typeface="Lora"/>
                <a:sym typeface="Lora"/>
              </a:defRPr>
            </a:lvl1pPr>
            <a:lvl2pPr lvl="1">
              <a:spcBef>
                <a:spcPts val="0"/>
              </a:spcBef>
              <a:spcAft>
                <a:spcPts val="0"/>
              </a:spcAft>
              <a:buSzPts val="2000"/>
              <a:buFont typeface="Lora"/>
              <a:buNone/>
              <a:defRPr b="1" sz="2000">
                <a:latin typeface="Lora"/>
                <a:ea typeface="Lora"/>
                <a:cs typeface="Lora"/>
                <a:sym typeface="Lora"/>
              </a:defRPr>
            </a:lvl2pPr>
            <a:lvl3pPr lvl="2">
              <a:spcBef>
                <a:spcPts val="0"/>
              </a:spcBef>
              <a:spcAft>
                <a:spcPts val="0"/>
              </a:spcAft>
              <a:buSzPts val="2000"/>
              <a:buFont typeface="Lora"/>
              <a:buNone/>
              <a:defRPr b="1" sz="2000">
                <a:latin typeface="Lora"/>
                <a:ea typeface="Lora"/>
                <a:cs typeface="Lora"/>
                <a:sym typeface="Lora"/>
              </a:defRPr>
            </a:lvl3pPr>
            <a:lvl4pPr lvl="3">
              <a:spcBef>
                <a:spcPts val="0"/>
              </a:spcBef>
              <a:spcAft>
                <a:spcPts val="0"/>
              </a:spcAft>
              <a:buSzPts val="2000"/>
              <a:buFont typeface="Lora"/>
              <a:buNone/>
              <a:defRPr b="1" sz="2000">
                <a:latin typeface="Lora"/>
                <a:ea typeface="Lora"/>
                <a:cs typeface="Lora"/>
                <a:sym typeface="Lora"/>
              </a:defRPr>
            </a:lvl4pPr>
            <a:lvl5pPr lvl="4">
              <a:spcBef>
                <a:spcPts val="0"/>
              </a:spcBef>
              <a:spcAft>
                <a:spcPts val="0"/>
              </a:spcAft>
              <a:buSzPts val="2000"/>
              <a:buFont typeface="Lora"/>
              <a:buNone/>
              <a:defRPr b="1" sz="2000">
                <a:latin typeface="Lora"/>
                <a:ea typeface="Lora"/>
                <a:cs typeface="Lora"/>
                <a:sym typeface="Lora"/>
              </a:defRPr>
            </a:lvl5pPr>
            <a:lvl6pPr lvl="5">
              <a:spcBef>
                <a:spcPts val="0"/>
              </a:spcBef>
              <a:spcAft>
                <a:spcPts val="0"/>
              </a:spcAft>
              <a:buSzPts val="2000"/>
              <a:buFont typeface="Lora"/>
              <a:buNone/>
              <a:defRPr b="1" sz="2000">
                <a:latin typeface="Lora"/>
                <a:ea typeface="Lora"/>
                <a:cs typeface="Lora"/>
                <a:sym typeface="Lora"/>
              </a:defRPr>
            </a:lvl6pPr>
            <a:lvl7pPr lvl="6">
              <a:spcBef>
                <a:spcPts val="0"/>
              </a:spcBef>
              <a:spcAft>
                <a:spcPts val="0"/>
              </a:spcAft>
              <a:buSzPts val="2000"/>
              <a:buFont typeface="Lora"/>
              <a:buNone/>
              <a:defRPr b="1" sz="2000">
                <a:latin typeface="Lora"/>
                <a:ea typeface="Lora"/>
                <a:cs typeface="Lora"/>
                <a:sym typeface="Lora"/>
              </a:defRPr>
            </a:lvl7pPr>
            <a:lvl8pPr lvl="7">
              <a:spcBef>
                <a:spcPts val="0"/>
              </a:spcBef>
              <a:spcAft>
                <a:spcPts val="0"/>
              </a:spcAft>
              <a:buSzPts val="2000"/>
              <a:buFont typeface="Lora"/>
              <a:buNone/>
              <a:defRPr b="1" sz="2000">
                <a:latin typeface="Lora"/>
                <a:ea typeface="Lora"/>
                <a:cs typeface="Lora"/>
                <a:sym typeface="Lora"/>
              </a:defRPr>
            </a:lvl8pPr>
            <a:lvl9pPr lvl="8">
              <a:spcBef>
                <a:spcPts val="0"/>
              </a:spcBef>
              <a:spcAft>
                <a:spcPts val="0"/>
              </a:spcAft>
              <a:buSzPts val="2000"/>
              <a:buFont typeface="Lora"/>
              <a:buNone/>
              <a:defRPr b="1" sz="2000">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gif"/><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9.gif"/><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gif"/><Relationship Id="rId4" Type="http://schemas.openxmlformats.org/officeDocument/2006/relationships/image" Target="../media/image9.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gif"/><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gif"/><Relationship Id="rId4" Type="http://schemas.openxmlformats.org/officeDocument/2006/relationships/image" Target="../media/image3.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Simple Todo App</a:t>
            </a:r>
            <a:endParaRPr>
              <a:latin typeface="Calibri"/>
              <a:ea typeface="Calibri"/>
              <a:cs typeface="Calibri"/>
              <a:sym typeface="Calibri"/>
            </a:endParaRPr>
          </a:p>
        </p:txBody>
      </p:sp>
      <p:pic>
        <p:nvPicPr>
          <p:cNvPr id="76" name="Google Shape;76;p13"/>
          <p:cNvPicPr preferRelativeResize="0"/>
          <p:nvPr/>
        </p:nvPicPr>
        <p:blipFill>
          <a:blip r:embed="rId3">
            <a:alphaModFix/>
          </a:blip>
          <a:stretch>
            <a:fillRect/>
          </a:stretch>
        </p:blipFill>
        <p:spPr>
          <a:xfrm>
            <a:off x="6122950" y="370513"/>
            <a:ext cx="2290350" cy="4402476"/>
          </a:xfrm>
          <a:prstGeom prst="rect">
            <a:avLst/>
          </a:prstGeom>
          <a:noFill/>
          <a:ln>
            <a:noFill/>
          </a:ln>
        </p:spPr>
      </p:pic>
      <p:cxnSp>
        <p:nvCxnSpPr>
          <p:cNvPr id="77" name="Google Shape;77;p13"/>
          <p:cNvCxnSpPr/>
          <p:nvPr/>
        </p:nvCxnSpPr>
        <p:spPr>
          <a:xfrm>
            <a:off x="5521900" y="-28025"/>
            <a:ext cx="0" cy="5164500"/>
          </a:xfrm>
          <a:prstGeom prst="straightConnector1">
            <a:avLst/>
          </a:prstGeom>
          <a:noFill/>
          <a:ln cap="flat" cmpd="sng" w="19050">
            <a:solidFill>
              <a:schemeClr val="dk2"/>
            </a:solidFill>
            <a:prstDash val="solid"/>
            <a:round/>
            <a:headEnd len="med" w="med" type="none"/>
            <a:tailEnd len="med" w="med" type="none"/>
          </a:ln>
        </p:spPr>
      </p:cxnSp>
      <p:sp>
        <p:nvSpPr>
          <p:cNvPr id="78" name="Google Shape;78;p13"/>
          <p:cNvSpPr txBox="1"/>
          <p:nvPr/>
        </p:nvSpPr>
        <p:spPr>
          <a:xfrm>
            <a:off x="2722125" y="3163700"/>
            <a:ext cx="27981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By Brandon Truong</a:t>
            </a:r>
            <a:endParaRPr b="1">
              <a:latin typeface="Quattrocento Sans"/>
              <a:ea typeface="Quattrocento Sans"/>
              <a:cs typeface="Quattrocento Sans"/>
              <a:sym typeface="Quattrocento Sans"/>
            </a:endParaRPr>
          </a:p>
        </p:txBody>
      </p:sp>
      <p:pic>
        <p:nvPicPr>
          <p:cNvPr id="79" name="Google Shape;79;p13"/>
          <p:cNvPicPr preferRelativeResize="0"/>
          <p:nvPr/>
        </p:nvPicPr>
        <p:blipFill>
          <a:blip r:embed="rId4">
            <a:alphaModFix/>
          </a:blip>
          <a:stretch>
            <a:fillRect/>
          </a:stretch>
        </p:blipFill>
        <p:spPr>
          <a:xfrm>
            <a:off x="1171800" y="3412723"/>
            <a:ext cx="470999" cy="471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Calibri"/>
                <a:ea typeface="Calibri"/>
                <a:cs typeface="Calibri"/>
                <a:sym typeface="Calibri"/>
              </a:rPr>
              <a:t>Summary</a:t>
            </a:r>
            <a:endParaRPr sz="3200">
              <a:latin typeface="Calibri"/>
              <a:ea typeface="Calibri"/>
              <a:cs typeface="Calibri"/>
              <a:sym typeface="Calibri"/>
            </a:endParaRPr>
          </a:p>
        </p:txBody>
      </p:sp>
      <p:sp>
        <p:nvSpPr>
          <p:cNvPr id="146" name="Google Shape;146;p22"/>
          <p:cNvSpPr txBox="1"/>
          <p:nvPr>
            <p:ph idx="1" type="body"/>
          </p:nvPr>
        </p:nvSpPr>
        <p:spPr>
          <a:xfrm>
            <a:off x="393200" y="1629625"/>
            <a:ext cx="4035600" cy="31122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600"/>
              </a:spcBef>
              <a:spcAft>
                <a:spcPts val="0"/>
              </a:spcAft>
              <a:buSzPts val="2000"/>
              <a:buFont typeface="Calibri"/>
              <a:buChar char="●"/>
            </a:pPr>
            <a:r>
              <a:rPr lang="en" sz="2000">
                <a:latin typeface="Calibri"/>
                <a:ea typeface="Calibri"/>
                <a:cs typeface="Calibri"/>
                <a:sym typeface="Calibri"/>
              </a:rPr>
              <a:t>RelativeLayouts through xml</a:t>
            </a:r>
            <a:endParaRPr sz="2000">
              <a:latin typeface="Calibri"/>
              <a:ea typeface="Calibri"/>
              <a:cs typeface="Calibri"/>
              <a:sym typeface="Calibri"/>
            </a:endParaRPr>
          </a:p>
          <a:p>
            <a:pPr indent="-355600" lvl="0" marL="457200" rtl="0" algn="l">
              <a:lnSpc>
                <a:spcPct val="200000"/>
              </a:lnSpc>
              <a:spcBef>
                <a:spcPts val="0"/>
              </a:spcBef>
              <a:spcAft>
                <a:spcPts val="0"/>
              </a:spcAft>
              <a:buSzPts val="2000"/>
              <a:buFont typeface="Calibri"/>
              <a:buChar char="●"/>
            </a:pPr>
            <a:r>
              <a:rPr lang="en" sz="2000">
                <a:latin typeface="Calibri"/>
                <a:ea typeface="Calibri"/>
                <a:cs typeface="Calibri"/>
                <a:sym typeface="Calibri"/>
              </a:rPr>
              <a:t>Adding items through buttons and adapter</a:t>
            </a:r>
            <a:endParaRPr sz="2000">
              <a:latin typeface="Calibri"/>
              <a:ea typeface="Calibri"/>
              <a:cs typeface="Calibri"/>
              <a:sym typeface="Calibri"/>
            </a:endParaRPr>
          </a:p>
          <a:p>
            <a:pPr indent="-355600" lvl="0" marL="457200" rtl="0" algn="l">
              <a:lnSpc>
                <a:spcPct val="200000"/>
              </a:lnSpc>
              <a:spcBef>
                <a:spcPts val="0"/>
              </a:spcBef>
              <a:spcAft>
                <a:spcPts val="0"/>
              </a:spcAft>
              <a:buSzPts val="2000"/>
              <a:buFont typeface="Calibri"/>
              <a:buChar char="●"/>
            </a:pPr>
            <a:r>
              <a:rPr lang="en" sz="2000">
                <a:latin typeface="Calibri"/>
                <a:ea typeface="Calibri"/>
                <a:cs typeface="Calibri"/>
                <a:sym typeface="Calibri"/>
              </a:rPr>
              <a:t>Removing items through long click listening</a:t>
            </a:r>
            <a:endParaRPr sz="2000">
              <a:latin typeface="Calibri"/>
              <a:ea typeface="Calibri"/>
              <a:cs typeface="Calibri"/>
              <a:sym typeface="Calibri"/>
            </a:endParaRPr>
          </a:p>
        </p:txBody>
      </p:sp>
      <p:sp>
        <p:nvSpPr>
          <p:cNvPr id="147" name="Google Shape;147;p22"/>
          <p:cNvSpPr txBox="1"/>
          <p:nvPr>
            <p:ph idx="1" type="body"/>
          </p:nvPr>
        </p:nvSpPr>
        <p:spPr>
          <a:xfrm>
            <a:off x="4869200" y="1629625"/>
            <a:ext cx="4035600" cy="31122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600"/>
              </a:spcBef>
              <a:spcAft>
                <a:spcPts val="0"/>
              </a:spcAft>
              <a:buSzPts val="2000"/>
              <a:buFont typeface="Calibri"/>
              <a:buChar char="●"/>
            </a:pPr>
            <a:r>
              <a:rPr lang="en" sz="2000">
                <a:latin typeface="Calibri"/>
                <a:ea typeface="Calibri"/>
                <a:cs typeface="Calibri"/>
                <a:sym typeface="Calibri"/>
              </a:rPr>
              <a:t>Editing Items through Intents and a new Activity</a:t>
            </a:r>
            <a:endParaRPr sz="2000">
              <a:latin typeface="Calibri"/>
              <a:ea typeface="Calibri"/>
              <a:cs typeface="Calibri"/>
              <a:sym typeface="Calibri"/>
            </a:endParaRPr>
          </a:p>
          <a:p>
            <a:pPr indent="-355600" lvl="0" marL="457200" rtl="0" algn="l">
              <a:lnSpc>
                <a:spcPct val="200000"/>
              </a:lnSpc>
              <a:spcBef>
                <a:spcPts val="0"/>
              </a:spcBef>
              <a:spcAft>
                <a:spcPts val="0"/>
              </a:spcAft>
              <a:buSzPts val="2000"/>
              <a:buFont typeface="Calibri"/>
              <a:buChar char="●"/>
            </a:pPr>
            <a:r>
              <a:rPr lang="en" sz="2000">
                <a:latin typeface="Calibri"/>
                <a:ea typeface="Calibri"/>
                <a:cs typeface="Calibri"/>
                <a:sym typeface="Calibri"/>
              </a:rPr>
              <a:t>Saving and Loading through FileUtils</a:t>
            </a:r>
            <a:endParaRPr sz="2000">
              <a:latin typeface="Calibri"/>
              <a:ea typeface="Calibri"/>
              <a:cs typeface="Calibri"/>
              <a:sym typeface="Calibri"/>
            </a:endParaRPr>
          </a:p>
          <a:p>
            <a:pPr indent="-355600" lvl="0" marL="457200" rtl="0" algn="l">
              <a:lnSpc>
                <a:spcPct val="200000"/>
              </a:lnSpc>
              <a:spcBef>
                <a:spcPts val="0"/>
              </a:spcBef>
              <a:spcAft>
                <a:spcPts val="0"/>
              </a:spcAft>
              <a:buSzPts val="2000"/>
              <a:buFont typeface="Calibri"/>
              <a:buChar char="●"/>
            </a:pPr>
            <a:r>
              <a:rPr lang="en" sz="2000">
                <a:latin typeface="Calibri"/>
                <a:ea typeface="Calibri"/>
                <a:cs typeface="Calibri"/>
                <a:sym typeface="Calibri"/>
              </a:rPr>
              <a:t>Version Control through Git</a:t>
            </a: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Calibri"/>
                <a:ea typeface="Calibri"/>
                <a:cs typeface="Calibri"/>
                <a:sym typeface="Calibri"/>
              </a:rPr>
              <a:t>Goals of the app</a:t>
            </a:r>
            <a:endParaRPr sz="3200">
              <a:latin typeface="Calibri"/>
              <a:ea typeface="Calibri"/>
              <a:cs typeface="Calibri"/>
              <a:sym typeface="Calibri"/>
            </a:endParaRPr>
          </a:p>
        </p:txBody>
      </p:sp>
      <p:sp>
        <p:nvSpPr>
          <p:cNvPr id="85" name="Google Shape;85;p14"/>
          <p:cNvSpPr txBox="1"/>
          <p:nvPr>
            <p:ph idx="1" type="body"/>
          </p:nvPr>
        </p:nvSpPr>
        <p:spPr>
          <a:xfrm>
            <a:off x="1381250" y="1616475"/>
            <a:ext cx="4021500" cy="31122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2000">
                <a:latin typeface="Calibri"/>
                <a:ea typeface="Calibri"/>
                <a:cs typeface="Calibri"/>
                <a:sym typeface="Calibri"/>
              </a:rPr>
              <a:t>With this app we want to be able to:</a:t>
            </a:r>
            <a:endParaRPr sz="2000">
              <a:latin typeface="Calibri"/>
              <a:ea typeface="Calibri"/>
              <a:cs typeface="Calibri"/>
              <a:sym typeface="Calibri"/>
            </a:endParaRPr>
          </a:p>
          <a:p>
            <a:pPr indent="-355600" lvl="0" marL="457200" rtl="0" algn="l">
              <a:lnSpc>
                <a:spcPct val="200000"/>
              </a:lnSpc>
              <a:spcBef>
                <a:spcPts val="600"/>
              </a:spcBef>
              <a:spcAft>
                <a:spcPts val="0"/>
              </a:spcAft>
              <a:buSzPts val="2000"/>
              <a:buFont typeface="Calibri"/>
              <a:buChar char="●"/>
            </a:pPr>
            <a:r>
              <a:rPr lang="en" sz="2000">
                <a:solidFill>
                  <a:schemeClr val="dk1"/>
                </a:solidFill>
                <a:latin typeface="Calibri"/>
                <a:ea typeface="Calibri"/>
                <a:cs typeface="Calibri"/>
                <a:sym typeface="Calibri"/>
              </a:rPr>
              <a:t>View all added items in the list</a:t>
            </a:r>
            <a:endParaRPr sz="2000">
              <a:latin typeface="Calibri"/>
              <a:ea typeface="Calibri"/>
              <a:cs typeface="Calibri"/>
              <a:sym typeface="Calibri"/>
            </a:endParaRPr>
          </a:p>
          <a:p>
            <a:pPr indent="-355600" lvl="0" marL="457200" rtl="0" algn="l">
              <a:lnSpc>
                <a:spcPct val="200000"/>
              </a:lnSpc>
              <a:spcBef>
                <a:spcPts val="0"/>
              </a:spcBef>
              <a:spcAft>
                <a:spcPts val="0"/>
              </a:spcAft>
              <a:buSzPts val="2000"/>
              <a:buFont typeface="Calibri"/>
              <a:buChar char="●"/>
            </a:pPr>
            <a:r>
              <a:rPr lang="en" sz="2000">
                <a:latin typeface="Calibri"/>
                <a:ea typeface="Calibri"/>
                <a:cs typeface="Calibri"/>
                <a:sym typeface="Calibri"/>
              </a:rPr>
              <a:t>Add items into a list</a:t>
            </a:r>
            <a:endParaRPr sz="2000">
              <a:latin typeface="Calibri"/>
              <a:ea typeface="Calibri"/>
              <a:cs typeface="Calibri"/>
              <a:sym typeface="Calibri"/>
            </a:endParaRPr>
          </a:p>
          <a:p>
            <a:pPr indent="-355600" lvl="0" marL="457200" rtl="0" algn="l">
              <a:lnSpc>
                <a:spcPct val="200000"/>
              </a:lnSpc>
              <a:spcBef>
                <a:spcPts val="0"/>
              </a:spcBef>
              <a:spcAft>
                <a:spcPts val="0"/>
              </a:spcAft>
              <a:buSzPts val="2000"/>
              <a:buFont typeface="Calibri"/>
              <a:buChar char="●"/>
            </a:pPr>
            <a:r>
              <a:rPr lang="en" sz="2000">
                <a:latin typeface="Calibri"/>
                <a:ea typeface="Calibri"/>
                <a:cs typeface="Calibri"/>
                <a:sym typeface="Calibri"/>
              </a:rPr>
              <a:t>Remove an item by holding on it</a:t>
            </a:r>
            <a:endParaRPr sz="2000">
              <a:solidFill>
                <a:schemeClr val="dk1"/>
              </a:solidFill>
              <a:latin typeface="Calibri"/>
              <a:ea typeface="Calibri"/>
              <a:cs typeface="Calibri"/>
              <a:sym typeface="Calibri"/>
            </a:endParaRPr>
          </a:p>
          <a:p>
            <a:pPr indent="-355600" lvl="0" marL="457200" rtl="0" algn="l">
              <a:lnSpc>
                <a:spcPct val="200000"/>
              </a:lnSpc>
              <a:spcBef>
                <a:spcPts val="0"/>
              </a:spcBef>
              <a:spcAft>
                <a:spcPts val="0"/>
              </a:spcAft>
              <a:buSzPts val="2000"/>
              <a:buFont typeface="Calibri"/>
              <a:buChar char="●"/>
            </a:pPr>
            <a:r>
              <a:rPr lang="en" sz="2000">
                <a:solidFill>
                  <a:schemeClr val="dk1"/>
                </a:solidFill>
                <a:latin typeface="Calibri"/>
                <a:ea typeface="Calibri"/>
                <a:cs typeface="Calibri"/>
                <a:sym typeface="Calibri"/>
              </a:rPr>
              <a:t>Save and load user data</a:t>
            </a:r>
            <a:endParaRPr sz="2000">
              <a:latin typeface="Calibri"/>
              <a:ea typeface="Calibri"/>
              <a:cs typeface="Calibri"/>
              <a:sym typeface="Calibri"/>
            </a:endParaRPr>
          </a:p>
          <a:p>
            <a:pPr indent="-355600" lvl="0" marL="457200" rtl="0" algn="l">
              <a:lnSpc>
                <a:spcPct val="200000"/>
              </a:lnSpc>
              <a:spcBef>
                <a:spcPts val="0"/>
              </a:spcBef>
              <a:spcAft>
                <a:spcPts val="0"/>
              </a:spcAft>
              <a:buSzPts val="2000"/>
              <a:buFont typeface="Calibri"/>
              <a:buChar char="●"/>
            </a:pPr>
            <a:r>
              <a:rPr lang="en" sz="2000">
                <a:latin typeface="Calibri"/>
                <a:ea typeface="Calibri"/>
                <a:cs typeface="Calibri"/>
                <a:sym typeface="Calibri"/>
              </a:rPr>
              <a:t>Edit an item by pressing on it </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Calibri"/>
                <a:ea typeface="Calibri"/>
                <a:cs typeface="Calibri"/>
                <a:sym typeface="Calibri"/>
              </a:rPr>
              <a:t>Tools used</a:t>
            </a:r>
            <a:endParaRPr sz="3200">
              <a:latin typeface="Calibri"/>
              <a:ea typeface="Calibri"/>
              <a:cs typeface="Calibri"/>
              <a:sym typeface="Calibri"/>
            </a:endParaRPr>
          </a:p>
        </p:txBody>
      </p:sp>
      <p:sp>
        <p:nvSpPr>
          <p:cNvPr id="91" name="Google Shape;91;p15"/>
          <p:cNvSpPr txBox="1"/>
          <p:nvPr>
            <p:ph idx="1" type="body"/>
          </p:nvPr>
        </p:nvSpPr>
        <p:spPr>
          <a:xfrm>
            <a:off x="407200" y="1629625"/>
            <a:ext cx="4021500" cy="31122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600"/>
              </a:spcBef>
              <a:spcAft>
                <a:spcPts val="0"/>
              </a:spcAft>
              <a:buSzPts val="2000"/>
              <a:buFont typeface="Calibri"/>
              <a:buChar char="●"/>
            </a:pPr>
            <a:r>
              <a:rPr lang="en" sz="2000">
                <a:latin typeface="Calibri"/>
                <a:ea typeface="Calibri"/>
                <a:cs typeface="Calibri"/>
                <a:sym typeface="Calibri"/>
              </a:rPr>
              <a:t>IDE - Android Studio</a:t>
            </a:r>
            <a:endParaRPr sz="2000">
              <a:latin typeface="Calibri"/>
              <a:ea typeface="Calibri"/>
              <a:cs typeface="Calibri"/>
              <a:sym typeface="Calibri"/>
            </a:endParaRPr>
          </a:p>
          <a:p>
            <a:pPr indent="0" lvl="0" marL="0" rtl="0" algn="l">
              <a:lnSpc>
                <a:spcPct val="115000"/>
              </a:lnSpc>
              <a:spcBef>
                <a:spcPts val="600"/>
              </a:spcBef>
              <a:spcAft>
                <a:spcPts val="0"/>
              </a:spcAft>
              <a:buNone/>
            </a:pPr>
            <a:r>
              <a:t/>
            </a:r>
            <a:endParaRPr sz="2000">
              <a:latin typeface="Calibri"/>
              <a:ea typeface="Calibri"/>
              <a:cs typeface="Calibri"/>
              <a:sym typeface="Calibri"/>
            </a:endParaRPr>
          </a:p>
          <a:p>
            <a:pPr indent="-355600" lvl="0" marL="457200" rtl="0" algn="l">
              <a:lnSpc>
                <a:spcPct val="200000"/>
              </a:lnSpc>
              <a:spcBef>
                <a:spcPts val="600"/>
              </a:spcBef>
              <a:spcAft>
                <a:spcPts val="0"/>
              </a:spcAft>
              <a:buSzPts val="2000"/>
              <a:buFont typeface="Calibri"/>
              <a:buChar char="●"/>
            </a:pPr>
            <a:r>
              <a:rPr lang="en" sz="2000">
                <a:latin typeface="Calibri"/>
                <a:ea typeface="Calibri"/>
                <a:cs typeface="Calibri"/>
                <a:sym typeface="Calibri"/>
              </a:rPr>
              <a:t>Language - Java</a:t>
            </a:r>
            <a:endParaRPr sz="2000">
              <a:latin typeface="Calibri"/>
              <a:ea typeface="Calibri"/>
              <a:cs typeface="Calibri"/>
              <a:sym typeface="Calibri"/>
            </a:endParaRPr>
          </a:p>
          <a:p>
            <a:pPr indent="0" lvl="0" marL="457200" rtl="0" algn="l">
              <a:lnSpc>
                <a:spcPct val="115000"/>
              </a:lnSpc>
              <a:spcBef>
                <a:spcPts val="600"/>
              </a:spcBef>
              <a:spcAft>
                <a:spcPts val="0"/>
              </a:spcAft>
              <a:buNone/>
            </a:pPr>
            <a:r>
              <a:t/>
            </a:r>
            <a:endParaRPr sz="2000">
              <a:latin typeface="Calibri"/>
              <a:ea typeface="Calibri"/>
              <a:cs typeface="Calibri"/>
              <a:sym typeface="Calibri"/>
            </a:endParaRPr>
          </a:p>
          <a:p>
            <a:pPr indent="-355600" lvl="0" marL="457200" rtl="0" algn="l">
              <a:lnSpc>
                <a:spcPct val="200000"/>
              </a:lnSpc>
              <a:spcBef>
                <a:spcPts val="600"/>
              </a:spcBef>
              <a:spcAft>
                <a:spcPts val="0"/>
              </a:spcAft>
              <a:buSzPts val="2000"/>
              <a:buFont typeface="Calibri"/>
              <a:buChar char="●"/>
            </a:pPr>
            <a:r>
              <a:rPr lang="en" sz="2000">
                <a:latin typeface="Calibri"/>
                <a:ea typeface="Calibri"/>
                <a:cs typeface="Calibri"/>
                <a:sym typeface="Calibri"/>
              </a:rPr>
              <a:t>VCS - Git </a:t>
            </a:r>
            <a:endParaRPr sz="2000">
              <a:latin typeface="Calibri"/>
              <a:ea typeface="Calibri"/>
              <a:cs typeface="Calibri"/>
              <a:sym typeface="Calibri"/>
            </a:endParaRPr>
          </a:p>
        </p:txBody>
      </p:sp>
      <p:pic>
        <p:nvPicPr>
          <p:cNvPr id="92" name="Google Shape;92;p15"/>
          <p:cNvPicPr preferRelativeResize="0"/>
          <p:nvPr/>
        </p:nvPicPr>
        <p:blipFill>
          <a:blip r:embed="rId3">
            <a:alphaModFix/>
          </a:blip>
          <a:stretch>
            <a:fillRect/>
          </a:stretch>
        </p:blipFill>
        <p:spPr>
          <a:xfrm>
            <a:off x="3629650" y="2588214"/>
            <a:ext cx="1098524" cy="1098524"/>
          </a:xfrm>
          <a:prstGeom prst="rect">
            <a:avLst/>
          </a:prstGeom>
          <a:noFill/>
          <a:ln>
            <a:noFill/>
          </a:ln>
        </p:spPr>
      </p:pic>
      <p:cxnSp>
        <p:nvCxnSpPr>
          <p:cNvPr id="93" name="Google Shape;93;p15"/>
          <p:cNvCxnSpPr/>
          <p:nvPr/>
        </p:nvCxnSpPr>
        <p:spPr>
          <a:xfrm>
            <a:off x="3111325" y="1541650"/>
            <a:ext cx="0" cy="3090300"/>
          </a:xfrm>
          <a:prstGeom prst="straightConnector1">
            <a:avLst/>
          </a:prstGeom>
          <a:noFill/>
          <a:ln cap="flat" cmpd="sng" w="9525">
            <a:solidFill>
              <a:schemeClr val="dk1"/>
            </a:solidFill>
            <a:prstDash val="solid"/>
            <a:round/>
            <a:headEnd len="med" w="med" type="none"/>
            <a:tailEnd len="med" w="med" type="none"/>
          </a:ln>
        </p:spPr>
      </p:cxnSp>
      <p:pic>
        <p:nvPicPr>
          <p:cNvPr id="94" name="Google Shape;94;p15"/>
          <p:cNvPicPr preferRelativeResize="0"/>
          <p:nvPr/>
        </p:nvPicPr>
        <p:blipFill>
          <a:blip r:embed="rId4">
            <a:alphaModFix/>
          </a:blip>
          <a:stretch>
            <a:fillRect/>
          </a:stretch>
        </p:blipFill>
        <p:spPr>
          <a:xfrm>
            <a:off x="3558375" y="1298900"/>
            <a:ext cx="1241075" cy="1241075"/>
          </a:xfrm>
          <a:prstGeom prst="rect">
            <a:avLst/>
          </a:prstGeom>
          <a:noFill/>
          <a:ln>
            <a:noFill/>
          </a:ln>
        </p:spPr>
      </p:pic>
      <p:pic>
        <p:nvPicPr>
          <p:cNvPr id="95" name="Google Shape;95;p15"/>
          <p:cNvPicPr preferRelativeResize="0"/>
          <p:nvPr/>
        </p:nvPicPr>
        <p:blipFill>
          <a:blip r:embed="rId5">
            <a:alphaModFix/>
          </a:blip>
          <a:stretch>
            <a:fillRect/>
          </a:stretch>
        </p:blipFill>
        <p:spPr>
          <a:xfrm>
            <a:off x="3541800" y="3777050"/>
            <a:ext cx="1274225" cy="127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Calibri"/>
                <a:ea typeface="Calibri"/>
                <a:cs typeface="Calibri"/>
                <a:sym typeface="Calibri"/>
              </a:rPr>
              <a:t>Layouts</a:t>
            </a:r>
            <a:endParaRPr sz="3200">
              <a:latin typeface="Calibri"/>
              <a:ea typeface="Calibri"/>
              <a:cs typeface="Calibri"/>
              <a:sym typeface="Calibri"/>
            </a:endParaRPr>
          </a:p>
        </p:txBody>
      </p:sp>
      <p:pic>
        <p:nvPicPr>
          <p:cNvPr id="101" name="Google Shape;101;p16"/>
          <p:cNvPicPr preferRelativeResize="0"/>
          <p:nvPr/>
        </p:nvPicPr>
        <p:blipFill rotWithShape="1">
          <a:blip r:embed="rId3">
            <a:alphaModFix/>
          </a:blip>
          <a:srcRect b="0" l="874" r="874" t="0"/>
          <a:stretch/>
        </p:blipFill>
        <p:spPr>
          <a:xfrm>
            <a:off x="6376012" y="161163"/>
            <a:ext cx="2516526" cy="4877226"/>
          </a:xfrm>
          <a:prstGeom prst="rect">
            <a:avLst/>
          </a:prstGeom>
          <a:noFill/>
          <a:ln>
            <a:noFill/>
          </a:ln>
        </p:spPr>
      </p:pic>
      <p:pic>
        <p:nvPicPr>
          <p:cNvPr id="102" name="Google Shape;102;p16"/>
          <p:cNvPicPr preferRelativeResize="0"/>
          <p:nvPr/>
        </p:nvPicPr>
        <p:blipFill>
          <a:blip r:embed="rId4">
            <a:alphaModFix/>
          </a:blip>
          <a:stretch>
            <a:fillRect/>
          </a:stretch>
        </p:blipFill>
        <p:spPr>
          <a:xfrm>
            <a:off x="250450" y="1557968"/>
            <a:ext cx="2954032" cy="3480432"/>
          </a:xfrm>
          <a:prstGeom prst="rect">
            <a:avLst/>
          </a:prstGeom>
          <a:noFill/>
          <a:ln>
            <a:noFill/>
          </a:ln>
        </p:spPr>
      </p:pic>
      <p:pic>
        <p:nvPicPr>
          <p:cNvPr id="103" name="Google Shape;103;p16"/>
          <p:cNvPicPr preferRelativeResize="0"/>
          <p:nvPr/>
        </p:nvPicPr>
        <p:blipFill rotWithShape="1">
          <a:blip r:embed="rId5">
            <a:alphaModFix/>
          </a:blip>
          <a:srcRect b="0" l="0" r="0" t="0"/>
          <a:stretch/>
        </p:blipFill>
        <p:spPr>
          <a:xfrm>
            <a:off x="3420488" y="1557975"/>
            <a:ext cx="2739500" cy="173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Calibri"/>
                <a:ea typeface="Calibri"/>
                <a:cs typeface="Calibri"/>
                <a:sym typeface="Calibri"/>
              </a:rPr>
              <a:t>Adding an item</a:t>
            </a:r>
            <a:endParaRPr sz="3200">
              <a:latin typeface="Calibri"/>
              <a:ea typeface="Calibri"/>
              <a:cs typeface="Calibri"/>
              <a:sym typeface="Calibri"/>
            </a:endParaRPr>
          </a:p>
        </p:txBody>
      </p:sp>
      <p:pic>
        <p:nvPicPr>
          <p:cNvPr id="109" name="Google Shape;109;p17"/>
          <p:cNvPicPr preferRelativeResize="0"/>
          <p:nvPr/>
        </p:nvPicPr>
        <p:blipFill>
          <a:blip r:embed="rId3">
            <a:alphaModFix/>
          </a:blip>
          <a:stretch>
            <a:fillRect/>
          </a:stretch>
        </p:blipFill>
        <p:spPr>
          <a:xfrm>
            <a:off x="6164024" y="133138"/>
            <a:ext cx="2516526" cy="4877226"/>
          </a:xfrm>
          <a:prstGeom prst="rect">
            <a:avLst/>
          </a:prstGeom>
          <a:noFill/>
          <a:ln>
            <a:noFill/>
          </a:ln>
        </p:spPr>
      </p:pic>
      <p:pic>
        <p:nvPicPr>
          <p:cNvPr id="110" name="Google Shape;110;p17"/>
          <p:cNvPicPr preferRelativeResize="0"/>
          <p:nvPr/>
        </p:nvPicPr>
        <p:blipFill>
          <a:blip r:embed="rId4">
            <a:alphaModFix/>
          </a:blip>
          <a:stretch>
            <a:fillRect/>
          </a:stretch>
        </p:blipFill>
        <p:spPr>
          <a:xfrm>
            <a:off x="88898" y="1613300"/>
            <a:ext cx="5972600" cy="177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Calibri"/>
                <a:ea typeface="Calibri"/>
                <a:cs typeface="Calibri"/>
                <a:sym typeface="Calibri"/>
              </a:rPr>
              <a:t>Remov</a:t>
            </a:r>
            <a:r>
              <a:rPr lang="en" sz="3200">
                <a:latin typeface="Calibri"/>
                <a:ea typeface="Calibri"/>
                <a:cs typeface="Calibri"/>
                <a:sym typeface="Calibri"/>
              </a:rPr>
              <a:t>ing an item</a:t>
            </a:r>
            <a:endParaRPr sz="3200">
              <a:latin typeface="Calibri"/>
              <a:ea typeface="Calibri"/>
              <a:cs typeface="Calibri"/>
              <a:sym typeface="Calibri"/>
            </a:endParaRPr>
          </a:p>
        </p:txBody>
      </p:sp>
      <p:pic>
        <p:nvPicPr>
          <p:cNvPr id="116" name="Google Shape;116;p18"/>
          <p:cNvPicPr preferRelativeResize="0"/>
          <p:nvPr/>
        </p:nvPicPr>
        <p:blipFill rotWithShape="1">
          <a:blip r:embed="rId3">
            <a:alphaModFix/>
          </a:blip>
          <a:srcRect b="0" l="0" r="0" t="0"/>
          <a:stretch/>
        </p:blipFill>
        <p:spPr>
          <a:xfrm>
            <a:off x="6164024" y="133138"/>
            <a:ext cx="2516526" cy="4877226"/>
          </a:xfrm>
          <a:prstGeom prst="rect">
            <a:avLst/>
          </a:prstGeom>
          <a:noFill/>
          <a:ln>
            <a:noFill/>
          </a:ln>
        </p:spPr>
      </p:pic>
      <p:pic>
        <p:nvPicPr>
          <p:cNvPr id="117" name="Google Shape;117;p18"/>
          <p:cNvPicPr preferRelativeResize="0"/>
          <p:nvPr/>
        </p:nvPicPr>
        <p:blipFill>
          <a:blip r:embed="rId4">
            <a:alphaModFix/>
          </a:blip>
          <a:stretch>
            <a:fillRect/>
          </a:stretch>
        </p:blipFill>
        <p:spPr>
          <a:xfrm>
            <a:off x="105125" y="1602950"/>
            <a:ext cx="5921324" cy="1366450"/>
          </a:xfrm>
          <a:prstGeom prst="rect">
            <a:avLst/>
          </a:prstGeom>
          <a:noFill/>
          <a:ln>
            <a:noFill/>
          </a:ln>
        </p:spPr>
      </p:pic>
      <p:pic>
        <p:nvPicPr>
          <p:cNvPr id="118" name="Google Shape;118;p18"/>
          <p:cNvPicPr preferRelativeResize="0"/>
          <p:nvPr/>
        </p:nvPicPr>
        <p:blipFill>
          <a:blip r:embed="rId5">
            <a:alphaModFix/>
          </a:blip>
          <a:stretch>
            <a:fillRect/>
          </a:stretch>
        </p:blipFill>
        <p:spPr>
          <a:xfrm>
            <a:off x="105125" y="3141075"/>
            <a:ext cx="3871125" cy="186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Calibri"/>
                <a:ea typeface="Calibri"/>
                <a:cs typeface="Calibri"/>
                <a:sym typeface="Calibri"/>
              </a:rPr>
              <a:t>Saving and Loading Data</a:t>
            </a:r>
            <a:endParaRPr sz="3200">
              <a:latin typeface="Calibri"/>
              <a:ea typeface="Calibri"/>
              <a:cs typeface="Calibri"/>
              <a:sym typeface="Calibri"/>
            </a:endParaRPr>
          </a:p>
        </p:txBody>
      </p:sp>
      <p:pic>
        <p:nvPicPr>
          <p:cNvPr id="124" name="Google Shape;124;p19"/>
          <p:cNvPicPr preferRelativeResize="0"/>
          <p:nvPr/>
        </p:nvPicPr>
        <p:blipFill rotWithShape="1">
          <a:blip r:embed="rId3">
            <a:alphaModFix/>
          </a:blip>
          <a:srcRect b="0" l="0" r="0" t="0"/>
          <a:stretch/>
        </p:blipFill>
        <p:spPr>
          <a:xfrm>
            <a:off x="6164024" y="133138"/>
            <a:ext cx="2516526" cy="4877226"/>
          </a:xfrm>
          <a:prstGeom prst="rect">
            <a:avLst/>
          </a:prstGeom>
          <a:noFill/>
          <a:ln>
            <a:noFill/>
          </a:ln>
        </p:spPr>
      </p:pic>
      <p:pic>
        <p:nvPicPr>
          <p:cNvPr id="125" name="Google Shape;125;p19"/>
          <p:cNvPicPr preferRelativeResize="0"/>
          <p:nvPr/>
        </p:nvPicPr>
        <p:blipFill>
          <a:blip r:embed="rId4">
            <a:alphaModFix/>
          </a:blip>
          <a:stretch>
            <a:fillRect/>
          </a:stretch>
        </p:blipFill>
        <p:spPr>
          <a:xfrm>
            <a:off x="124375" y="1650568"/>
            <a:ext cx="5859224" cy="33948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Calibri"/>
                <a:ea typeface="Calibri"/>
                <a:cs typeface="Calibri"/>
                <a:sym typeface="Calibri"/>
              </a:rPr>
              <a:t>Edit</a:t>
            </a:r>
            <a:r>
              <a:rPr lang="en" sz="3200">
                <a:latin typeface="Calibri"/>
                <a:ea typeface="Calibri"/>
                <a:cs typeface="Calibri"/>
                <a:sym typeface="Calibri"/>
              </a:rPr>
              <a:t>ing an item</a:t>
            </a:r>
            <a:endParaRPr sz="3200">
              <a:latin typeface="Calibri"/>
              <a:ea typeface="Calibri"/>
              <a:cs typeface="Calibri"/>
              <a:sym typeface="Calibri"/>
            </a:endParaRPr>
          </a:p>
        </p:txBody>
      </p:sp>
      <p:pic>
        <p:nvPicPr>
          <p:cNvPr id="131" name="Google Shape;131;p20"/>
          <p:cNvPicPr preferRelativeResize="0"/>
          <p:nvPr/>
        </p:nvPicPr>
        <p:blipFill rotWithShape="1">
          <a:blip r:embed="rId3">
            <a:alphaModFix/>
          </a:blip>
          <a:srcRect b="0" l="0" r="0" t="0"/>
          <a:stretch/>
        </p:blipFill>
        <p:spPr>
          <a:xfrm>
            <a:off x="6164024" y="133138"/>
            <a:ext cx="2516526" cy="4877226"/>
          </a:xfrm>
          <a:prstGeom prst="rect">
            <a:avLst/>
          </a:prstGeom>
          <a:noFill/>
          <a:ln>
            <a:noFill/>
          </a:ln>
        </p:spPr>
      </p:pic>
      <p:pic>
        <p:nvPicPr>
          <p:cNvPr id="132" name="Google Shape;132;p20"/>
          <p:cNvPicPr preferRelativeResize="0"/>
          <p:nvPr/>
        </p:nvPicPr>
        <p:blipFill>
          <a:blip r:embed="rId4">
            <a:alphaModFix/>
          </a:blip>
          <a:stretch>
            <a:fillRect/>
          </a:stretch>
        </p:blipFill>
        <p:spPr>
          <a:xfrm>
            <a:off x="152400" y="1663083"/>
            <a:ext cx="5859225" cy="1910629"/>
          </a:xfrm>
          <a:prstGeom prst="rect">
            <a:avLst/>
          </a:prstGeom>
          <a:noFill/>
          <a:ln>
            <a:noFill/>
          </a:ln>
        </p:spPr>
      </p:pic>
      <p:pic>
        <p:nvPicPr>
          <p:cNvPr id="133" name="Google Shape;133;p20"/>
          <p:cNvPicPr preferRelativeResize="0"/>
          <p:nvPr/>
        </p:nvPicPr>
        <p:blipFill>
          <a:blip r:embed="rId5">
            <a:alphaModFix/>
          </a:blip>
          <a:stretch>
            <a:fillRect/>
          </a:stretch>
        </p:blipFill>
        <p:spPr>
          <a:xfrm>
            <a:off x="152400" y="1663068"/>
            <a:ext cx="5859225" cy="31222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1381250" y="922675"/>
            <a:ext cx="38535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latin typeface="Calibri"/>
                <a:ea typeface="Calibri"/>
                <a:cs typeface="Calibri"/>
                <a:sym typeface="Calibri"/>
              </a:rPr>
              <a:t>Uploading through Github</a:t>
            </a:r>
            <a:endParaRPr sz="2600">
              <a:latin typeface="Calibri"/>
              <a:ea typeface="Calibri"/>
              <a:cs typeface="Calibri"/>
              <a:sym typeface="Calibri"/>
            </a:endParaRPr>
          </a:p>
        </p:txBody>
      </p:sp>
      <p:pic>
        <p:nvPicPr>
          <p:cNvPr id="139" name="Google Shape;139;p21"/>
          <p:cNvPicPr preferRelativeResize="0"/>
          <p:nvPr/>
        </p:nvPicPr>
        <p:blipFill>
          <a:blip r:embed="rId3">
            <a:alphaModFix/>
          </a:blip>
          <a:stretch>
            <a:fillRect/>
          </a:stretch>
        </p:blipFill>
        <p:spPr>
          <a:xfrm>
            <a:off x="152400" y="1510675"/>
            <a:ext cx="4701307" cy="3480425"/>
          </a:xfrm>
          <a:prstGeom prst="rect">
            <a:avLst/>
          </a:prstGeom>
          <a:noFill/>
          <a:ln>
            <a:noFill/>
          </a:ln>
        </p:spPr>
      </p:pic>
      <p:pic>
        <p:nvPicPr>
          <p:cNvPr id="140" name="Google Shape;140;p21"/>
          <p:cNvPicPr preferRelativeResize="0"/>
          <p:nvPr/>
        </p:nvPicPr>
        <p:blipFill>
          <a:blip r:embed="rId4">
            <a:alphaModFix/>
          </a:blip>
          <a:stretch>
            <a:fillRect/>
          </a:stretch>
        </p:blipFill>
        <p:spPr>
          <a:xfrm>
            <a:off x="4944250" y="1510675"/>
            <a:ext cx="4089250" cy="96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