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BC969-2E91-ADCF-79F0-CE67B77A9BB5}" v="444" dt="2024-09-14T22:16:05.224"/>
    <p1510:client id="{39C82706-E5D6-845F-2659-19DAC6550CF0}" v="1443" dt="2024-09-14T21:42:15.518"/>
    <p1510:client id="{E9594A5A-FC3E-A1BD-995F-F1B5D5AB0988}" v="277" dt="2024-09-14T21:05:3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BrandalfGray/Process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1346199"/>
            <a:ext cx="4127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CONTACT</a:t>
            </a:r>
          </a:p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MANAGER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 flipV="1">
            <a:off x="-921" y="3929523"/>
            <a:ext cx="7529870" cy="3318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A902D6-AF22-2096-11FB-82ADDB9B1220}"/>
              </a:ext>
            </a:extLst>
          </p:cNvPr>
          <p:cNvSpPr txBox="1"/>
          <p:nvPr/>
        </p:nvSpPr>
        <p:spPr>
          <a:xfrm>
            <a:off x="546100" y="32893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C904"/>
                </a:solidFill>
              </a:rPr>
              <a:t>COP4331 Group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46100" y="698499"/>
            <a:ext cx="59816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CONTRIBUTORS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402429" y="1524306"/>
            <a:ext cx="52745" cy="5319867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3447177" y="2125387"/>
            <a:ext cx="31948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Joshua Chappelle</a:t>
            </a:r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8684E-C0E6-60C9-8E62-E11BFF79EC69}"/>
              </a:ext>
            </a:extLst>
          </p:cNvPr>
          <p:cNvSpPr txBox="1"/>
          <p:nvPr/>
        </p:nvSpPr>
        <p:spPr>
          <a:xfrm>
            <a:off x="4090505" y="2574836"/>
            <a:ext cx="1579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150-B3FE-BCEF-34F4-206AB6235E64}"/>
              </a:ext>
            </a:extLst>
          </p:cNvPr>
          <p:cNvSpPr txBox="1"/>
          <p:nvPr/>
        </p:nvSpPr>
        <p:spPr>
          <a:xfrm>
            <a:off x="8157429" y="2214312"/>
            <a:ext cx="18882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Ishan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8293868" y="2640320"/>
            <a:ext cx="15723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Database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    </a:t>
            </a:r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3671508" y="3749747"/>
            <a:ext cx="24644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Alvin Abraham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4517141" y="4279429"/>
            <a:ext cx="959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F7059-2043-D008-8461-C4DDC2A33055}"/>
              </a:ext>
            </a:extLst>
          </p:cNvPr>
          <p:cNvSpPr txBox="1"/>
          <p:nvPr/>
        </p:nvSpPr>
        <p:spPr>
          <a:xfrm>
            <a:off x="7559748" y="3811199"/>
            <a:ext cx="3505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Alexander </a:t>
            </a:r>
            <a:r>
              <a:rPr lang="en-US" sz="2800" err="1">
                <a:solidFill>
                  <a:srgbClr val="FFC904"/>
                </a:solidFill>
              </a:rPr>
              <a:t>Lokhanov</a:t>
            </a:r>
            <a:endParaRPr lang="en-US" sz="2800" dirty="0">
              <a:solidFill>
                <a:srgbClr val="FFC90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58AB3-0B5A-2869-0392-78F860235288}"/>
              </a:ext>
            </a:extLst>
          </p:cNvPr>
          <p:cNvSpPr txBox="1"/>
          <p:nvPr/>
        </p:nvSpPr>
        <p:spPr>
          <a:xfrm>
            <a:off x="8758502" y="4331588"/>
            <a:ext cx="643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8622-9609-BE30-C2C0-B25FF79C45EF}"/>
              </a:ext>
            </a:extLst>
          </p:cNvPr>
          <p:cNvSpPr txBox="1"/>
          <p:nvPr/>
        </p:nvSpPr>
        <p:spPr>
          <a:xfrm>
            <a:off x="3448484" y="5264454"/>
            <a:ext cx="3049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Christian Gomez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8F10-2103-B28D-6355-BCC509544194}"/>
              </a:ext>
            </a:extLst>
          </p:cNvPr>
          <p:cNvSpPr txBox="1"/>
          <p:nvPr/>
        </p:nvSpPr>
        <p:spPr>
          <a:xfrm>
            <a:off x="4145435" y="5784845"/>
            <a:ext cx="15258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Front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F8EC5-D19B-AA19-5360-1D5B5786B83A}"/>
              </a:ext>
            </a:extLst>
          </p:cNvPr>
          <p:cNvSpPr txBox="1"/>
          <p:nvPr/>
        </p:nvSpPr>
        <p:spPr>
          <a:xfrm>
            <a:off x="7736308" y="53259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904"/>
                </a:solidFill>
              </a:rPr>
              <a:t>Brandon Stewart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96A2B-0B8A-4E5E-2CD9-5C1FD7489B73}"/>
              </a:ext>
            </a:extLst>
          </p:cNvPr>
          <p:cNvSpPr txBox="1"/>
          <p:nvPr/>
        </p:nvSpPr>
        <p:spPr>
          <a:xfrm>
            <a:off x="7987211" y="58462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6260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159657" y="1079063"/>
            <a:ext cx="37050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TECHNOLOGY </a:t>
            </a:r>
            <a:endParaRPr lang="en-US" sz="4000"/>
          </a:p>
          <a:p>
            <a:r>
              <a:rPr lang="en-US" sz="4000" b="1" dirty="0">
                <a:solidFill>
                  <a:srgbClr val="FFC904"/>
                </a:solidFill>
                <a:latin typeface="Aharoni"/>
                <a:cs typeface="Aharoni"/>
              </a:rPr>
              <a:t>  USED</a:t>
            </a:r>
            <a:endParaRPr lang="en-US" sz="4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3B5612-7A81-540F-EAB9-585C4BDBC5CD}"/>
              </a:ext>
            </a:extLst>
          </p:cNvPr>
          <p:cNvCxnSpPr/>
          <p:nvPr/>
        </p:nvCxnSpPr>
        <p:spPr>
          <a:xfrm>
            <a:off x="1747615" y="2268018"/>
            <a:ext cx="28741" cy="4591505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7B6F1-DCB9-8423-F8E3-F0EC6D70BA85}"/>
              </a:ext>
            </a:extLst>
          </p:cNvPr>
          <p:cNvSpPr txBox="1"/>
          <p:nvPr/>
        </p:nvSpPr>
        <p:spPr>
          <a:xfrm>
            <a:off x="4237494" y="249687"/>
            <a:ext cx="291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</a:rPr>
              <a:t>Organization</a:t>
            </a:r>
            <a:endParaRPr lang="en-US" sz="3200"/>
          </a:p>
          <a:p>
            <a:endParaRPr lang="en-US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6D808-5FDA-FF02-B95D-F3F9ADE5BE49}"/>
              </a:ext>
            </a:extLst>
          </p:cNvPr>
          <p:cNvSpPr txBox="1"/>
          <p:nvPr/>
        </p:nvSpPr>
        <p:spPr>
          <a:xfrm>
            <a:off x="6067451" y="2284884"/>
            <a:ext cx="10419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8909-9718-91D9-4F88-4908C91782C4}"/>
              </a:ext>
            </a:extLst>
          </p:cNvPr>
          <p:cNvSpPr txBox="1"/>
          <p:nvPr/>
        </p:nvSpPr>
        <p:spPr>
          <a:xfrm>
            <a:off x="8244097" y="252511"/>
            <a:ext cx="3444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C904"/>
                </a:solidFill>
              </a:rPr>
              <a:t>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66905-7BF3-9307-063C-D51A5AFA0AA6}"/>
              </a:ext>
            </a:extLst>
          </p:cNvPr>
          <p:cNvSpPr txBox="1"/>
          <p:nvPr/>
        </p:nvSpPr>
        <p:spPr>
          <a:xfrm>
            <a:off x="9373392" y="2266373"/>
            <a:ext cx="1239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Discord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273BC3FD-9E35-A73F-EC57-E59F8CF2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64" y="1255776"/>
            <a:ext cx="816864" cy="816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7BC888-1EA1-CB1C-26FD-686B07929401}"/>
              </a:ext>
            </a:extLst>
          </p:cNvPr>
          <p:cNvSpPr txBox="1"/>
          <p:nvPr/>
        </p:nvSpPr>
        <p:spPr>
          <a:xfrm>
            <a:off x="4495687" y="2314222"/>
            <a:ext cx="621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JIRA</a:t>
            </a:r>
          </a:p>
        </p:txBody>
      </p:sp>
      <p:pic>
        <p:nvPicPr>
          <p:cNvPr id="21" name="Picture 20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4E9AE41A-B069-BED0-64BD-B002665D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89" y="1168717"/>
            <a:ext cx="928878" cy="997077"/>
          </a:xfrm>
          <a:prstGeom prst="rect">
            <a:avLst/>
          </a:prstGeom>
        </p:spPr>
      </p:pic>
      <p:pic>
        <p:nvPicPr>
          <p:cNvPr id="22" name="Picture 21" descr="A white face with black dots&#10;&#10;Description automatically generated">
            <a:extLst>
              <a:ext uri="{FF2B5EF4-FFF2-40B4-BE49-F238E27FC236}">
                <a16:creationId xmlns:a16="http://schemas.microsoft.com/office/drawing/2014/main" id="{A65795D3-FBC1-4B1D-3005-60B5C2A7D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245" y="1353312"/>
            <a:ext cx="1066098" cy="780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1C3EA-F2AF-E503-6255-1C2AC7B7717C}"/>
              </a:ext>
            </a:extLst>
          </p:cNvPr>
          <p:cNvSpPr txBox="1"/>
          <p:nvPr/>
        </p:nvSpPr>
        <p:spPr>
          <a:xfrm>
            <a:off x="6262738" y="34232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904"/>
                </a:solidFill>
              </a:rPr>
              <a:t>LAMP stack</a:t>
            </a:r>
          </a:p>
        </p:txBody>
      </p:sp>
      <p:pic>
        <p:nvPicPr>
          <p:cNvPr id="6" name="Picture 5" descr="A penguin in a blue circle&#10;&#10;Description automatically generated">
            <a:extLst>
              <a:ext uri="{FF2B5EF4-FFF2-40B4-BE49-F238E27FC236}">
                <a16:creationId xmlns:a16="http://schemas.microsoft.com/office/drawing/2014/main" id="{135A719F-319F-CEA8-36C2-65C3F0868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955" y="4481051"/>
            <a:ext cx="1288027" cy="1349479"/>
          </a:xfrm>
          <a:prstGeom prst="rect">
            <a:avLst/>
          </a:prstGeom>
        </p:spPr>
      </p:pic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EB4D442-9394-E47A-0C37-F76BD29C6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9773" y="4411623"/>
            <a:ext cx="2740743" cy="1476046"/>
          </a:xfrm>
          <a:prstGeom prst="rect">
            <a:avLst/>
          </a:prstGeom>
        </p:spPr>
      </p:pic>
      <p:pic>
        <p:nvPicPr>
          <p:cNvPr id="23" name="Picture 22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CA0230D2-85C6-5F33-BBF5-495112A0C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968" y="4558122"/>
            <a:ext cx="2384323" cy="1183046"/>
          </a:xfrm>
          <a:prstGeom prst="rect">
            <a:avLst/>
          </a:prstGeom>
        </p:spPr>
      </p:pic>
      <p:pic>
        <p:nvPicPr>
          <p:cNvPr id="24" name="Picture 23" descr="A blue oval with black text&#10;&#10;Description automatically generated">
            <a:extLst>
              <a:ext uri="{FF2B5EF4-FFF2-40B4-BE49-F238E27FC236}">
                <a16:creationId xmlns:a16="http://schemas.microsoft.com/office/drawing/2014/main" id="{F0C12357-5E4E-AB39-749F-7C3AD9679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7451" y="4655575"/>
            <a:ext cx="1880420" cy="1000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20832-B0C4-B6CB-A8A8-7BBFD0EBB582}"/>
              </a:ext>
            </a:extLst>
          </p:cNvPr>
          <p:cNvSpPr txBox="1"/>
          <p:nvPr/>
        </p:nvSpPr>
        <p:spPr>
          <a:xfrm>
            <a:off x="2590686" y="5890705"/>
            <a:ext cx="744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DD1FF-DC11-294D-C740-712DA11F6D1E}"/>
              </a:ext>
            </a:extLst>
          </p:cNvPr>
          <p:cNvSpPr txBox="1"/>
          <p:nvPr/>
        </p:nvSpPr>
        <p:spPr>
          <a:xfrm>
            <a:off x="5208524" y="5890704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2FAD8-52AD-FD11-E54C-160FE60F9F0C}"/>
              </a:ext>
            </a:extLst>
          </p:cNvPr>
          <p:cNvSpPr txBox="1"/>
          <p:nvPr/>
        </p:nvSpPr>
        <p:spPr>
          <a:xfrm>
            <a:off x="7715749" y="5890703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MySQL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64C78-D851-DF19-EA73-CE1D3380194F}"/>
              </a:ext>
            </a:extLst>
          </p:cNvPr>
          <p:cNvSpPr txBox="1"/>
          <p:nvPr/>
        </p:nvSpPr>
        <p:spPr>
          <a:xfrm>
            <a:off x="10382748" y="5890702"/>
            <a:ext cx="1064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3385256" y="228599"/>
            <a:ext cx="54257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C904"/>
                </a:solidFill>
                <a:latin typeface="Aharoni"/>
                <a:cs typeface="Aharoni"/>
              </a:rPr>
              <a:t>GANTT CHART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D4582-4404-B11D-3188-E3DB2BA94197}"/>
              </a:ext>
            </a:extLst>
          </p:cNvPr>
          <p:cNvSpPr txBox="1"/>
          <p:nvPr/>
        </p:nvSpPr>
        <p:spPr>
          <a:xfrm>
            <a:off x="4957565" y="1798600"/>
            <a:ext cx="8873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12fsfsd</a:t>
            </a:r>
            <a:endParaRPr lang="en-US" sz="11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F6882C1-813E-6745-0818-AF891956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3" y="1238612"/>
            <a:ext cx="8181975" cy="509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EDCFD-98A8-01B4-3C73-B08FC881F815}"/>
              </a:ext>
            </a:extLst>
          </p:cNvPr>
          <p:cNvSpPr txBox="1"/>
          <p:nvPr/>
        </p:nvSpPr>
        <p:spPr>
          <a:xfrm>
            <a:off x="5064589" y="1797693"/>
            <a:ext cx="131018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8/28/24 - 8/31/24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B3AAF-A9C8-8EB9-6D9A-F81E96433C0B}"/>
              </a:ext>
            </a:extLst>
          </p:cNvPr>
          <p:cNvCxnSpPr/>
          <p:nvPr/>
        </p:nvCxnSpPr>
        <p:spPr>
          <a:xfrm>
            <a:off x="1817428" y="628932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D5A61-9196-D924-C6C9-E21C833053B9}"/>
              </a:ext>
            </a:extLst>
          </p:cNvPr>
          <p:cNvCxnSpPr>
            <a:cxnSpLocks/>
          </p:cNvCxnSpPr>
          <p:nvPr/>
        </p:nvCxnSpPr>
        <p:spPr>
          <a:xfrm>
            <a:off x="8914262" y="628931"/>
            <a:ext cx="1369324" cy="15923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441326" y="985307"/>
            <a:ext cx="41049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GOOD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 flipH="1">
            <a:off x="2493716" y="2823"/>
            <a:ext cx="1479" cy="979169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7B7729-D187-8ED5-AFF7-F5CFC2D92FE8}"/>
              </a:ext>
            </a:extLst>
          </p:cNvPr>
          <p:cNvSpPr txBox="1"/>
          <p:nvPr/>
        </p:nvSpPr>
        <p:spPr>
          <a:xfrm>
            <a:off x="1125008" y="2524125"/>
            <a:ext cx="47815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Great Communication</a:t>
            </a:r>
            <a:endParaRPr lang="en-US" sz="2800">
              <a:solidFill>
                <a:srgbClr val="000000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Quick responses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501AD-67C7-A4BB-6C44-28A042BDEF6A}"/>
              </a:ext>
            </a:extLst>
          </p:cNvPr>
          <p:cNvSpPr txBox="1"/>
          <p:nvPr/>
        </p:nvSpPr>
        <p:spPr>
          <a:xfrm>
            <a:off x="6287558" y="2524124"/>
            <a:ext cx="47815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Deadlines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Adherence to target due dates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Communicated slow downs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CEB7-AE20-1C4F-C318-C63470F1EE53}"/>
              </a:ext>
            </a:extLst>
          </p:cNvPr>
          <p:cNvSpPr txBox="1"/>
          <p:nvPr/>
        </p:nvSpPr>
        <p:spPr>
          <a:xfrm>
            <a:off x="1125008" y="4562474"/>
            <a:ext cx="4705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Teamwork</a:t>
            </a:r>
            <a:endParaRPr lang="en-US" sz="240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Helped each other with knowledge  gaps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Everyone quickly took on and learned their roles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98B37-9F24-98FE-336E-9692221ECDB7}"/>
              </a:ext>
            </a:extLst>
          </p:cNvPr>
          <p:cNvSpPr txBox="1"/>
          <p:nvPr/>
        </p:nvSpPr>
        <p:spPr>
          <a:xfrm>
            <a:off x="6097058" y="4562474"/>
            <a:ext cx="542925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Organization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Used Jira and Git to track work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Regular check ins to check progress</a:t>
            </a:r>
          </a:p>
        </p:txBody>
      </p:sp>
    </p:spTree>
    <p:extLst>
      <p:ext uri="{BB962C8B-B14F-4D97-AF65-F5344CB8AC3E}">
        <p14:creationId xmlns:p14="http://schemas.microsoft.com/office/powerpoint/2010/main" val="229035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8267701" y="4665132"/>
            <a:ext cx="33993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C904"/>
                </a:solidFill>
                <a:latin typeface="Aharoni"/>
                <a:cs typeface="Aharoni"/>
              </a:rPr>
              <a:t>THE BAD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471BC3-7954-574F-4501-56D651CE7341}"/>
              </a:ext>
            </a:extLst>
          </p:cNvPr>
          <p:cNvCxnSpPr/>
          <p:nvPr/>
        </p:nvCxnSpPr>
        <p:spPr>
          <a:xfrm flipH="1">
            <a:off x="9831141" y="5489223"/>
            <a:ext cx="1479" cy="1369694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BED4F5-2C9A-CE18-60DD-35E7FBA06B1F}"/>
              </a:ext>
            </a:extLst>
          </p:cNvPr>
          <p:cNvSpPr txBox="1"/>
          <p:nvPr/>
        </p:nvSpPr>
        <p:spPr>
          <a:xfrm>
            <a:off x="6239933" y="695325"/>
            <a:ext cx="51625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Front End</a:t>
            </a:r>
            <a:endParaRPr lang="en-US" sz="2800" dirty="0">
              <a:solidFill>
                <a:srgbClr val="000000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Different Design ideas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JavaScript / CSS/ HTML learning curve</a:t>
            </a:r>
          </a:p>
          <a:p>
            <a:pPr marL="800100" lvl="1" indent="-342900">
              <a:buFont typeface="Courier New"/>
              <a:buChar char="o"/>
            </a:pPr>
            <a:endParaRPr lang="en-US" sz="2000" dirty="0">
              <a:solidFill>
                <a:srgbClr val="FFC904"/>
              </a:solidFill>
            </a:endParaRPr>
          </a:p>
          <a:p>
            <a:pPr lvl="1"/>
            <a:endParaRPr lang="en-US" sz="2000" dirty="0">
              <a:solidFill>
                <a:srgbClr val="FFC90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AFBE-C90C-2A51-8B78-726656A8DF54}"/>
              </a:ext>
            </a:extLst>
          </p:cNvPr>
          <p:cNvSpPr txBox="1"/>
          <p:nvPr/>
        </p:nvSpPr>
        <p:spPr>
          <a:xfrm>
            <a:off x="667808" y="695324"/>
            <a:ext cx="54292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Debugging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Spent a whole day wondering why data wasn’t being saved in database. Forgot to connect all API's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Getting a text input box to center on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C7C62-6938-72F3-932A-6BBD59016A52}"/>
              </a:ext>
            </a:extLst>
          </p:cNvPr>
          <p:cNvSpPr txBox="1"/>
          <p:nvPr/>
        </p:nvSpPr>
        <p:spPr>
          <a:xfrm>
            <a:off x="667808" y="2914649"/>
            <a:ext cx="4705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API</a:t>
            </a:r>
            <a:endParaRPr lang="en-US" sz="2400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Knowledge gap when it came to creating API's. Lack of SQL, PHP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Using postman to test the API was also an unknown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60941-8859-6FCA-DF92-F3CEACA73AA6}"/>
              </a:ext>
            </a:extLst>
          </p:cNvPr>
          <p:cNvSpPr txBox="1"/>
          <p:nvPr/>
        </p:nvSpPr>
        <p:spPr>
          <a:xfrm>
            <a:off x="6239933" y="2914649"/>
            <a:ext cx="54292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C904"/>
                </a:solidFill>
              </a:rPr>
              <a:t>Different Browsers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Would work on </a:t>
            </a:r>
            <a:r>
              <a:rPr lang="en-US" sz="2000" err="1">
                <a:solidFill>
                  <a:srgbClr val="FFC904"/>
                </a:solidFill>
              </a:rPr>
              <a:t>firefox</a:t>
            </a:r>
            <a:r>
              <a:rPr lang="en-US" sz="2000">
                <a:solidFill>
                  <a:srgbClr val="FFC904"/>
                </a:solidFill>
              </a:rPr>
              <a:t> but not on chrome for some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FFC904"/>
                </a:solidFill>
              </a:rPr>
              <a:t>Had to clear cache often to get site to load</a:t>
            </a:r>
          </a:p>
        </p:txBody>
      </p:sp>
    </p:spTree>
    <p:extLst>
      <p:ext uri="{BB962C8B-B14F-4D97-AF65-F5344CB8AC3E}">
        <p14:creationId xmlns:p14="http://schemas.microsoft.com/office/powerpoint/2010/main" val="17576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1625-778F-35AA-7C3B-CFFC48C1AECC}"/>
              </a:ext>
            </a:extLst>
          </p:cNvPr>
          <p:cNvSpPr txBox="1"/>
          <p:nvPr/>
        </p:nvSpPr>
        <p:spPr>
          <a:xfrm>
            <a:off x="5376939" y="1605037"/>
            <a:ext cx="1439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C904"/>
                </a:solidFill>
                <a:latin typeface="Aharoni"/>
                <a:cs typeface="Aharoni"/>
              </a:rPr>
              <a:t>ERD</a:t>
            </a:r>
            <a:endParaRPr lang="en-US" sz="5400"/>
          </a:p>
        </p:txBody>
      </p:sp>
      <p:pic>
        <p:nvPicPr>
          <p:cNvPr id="36" name="Picture 35" descr="A black arrow with a white background&#10;&#10;Description automatically generated">
            <a:extLst>
              <a:ext uri="{FF2B5EF4-FFF2-40B4-BE49-F238E27FC236}">
                <a16:creationId xmlns:a16="http://schemas.microsoft.com/office/drawing/2014/main" id="{E2EEE8EF-7CE2-A975-D368-FE9D7967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9" y="3112846"/>
            <a:ext cx="10728475" cy="302716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D9CF56-4B07-D571-A71C-DA52DBE25696}"/>
              </a:ext>
            </a:extLst>
          </p:cNvPr>
          <p:cNvCxnSpPr/>
          <p:nvPr/>
        </p:nvCxnSpPr>
        <p:spPr>
          <a:xfrm>
            <a:off x="6013752" y="-3628"/>
            <a:ext cx="19354" cy="1724780"/>
          </a:xfrm>
          <a:prstGeom prst="straightConnector1">
            <a:avLst/>
          </a:prstGeom>
          <a:ln>
            <a:solidFill>
              <a:srgbClr val="FFC90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1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637</cp:revision>
  <dcterms:created xsi:type="dcterms:W3CDTF">2013-07-15T20:26:40Z</dcterms:created>
  <dcterms:modified xsi:type="dcterms:W3CDTF">2024-09-14T22:25:06Z</dcterms:modified>
</cp:coreProperties>
</file>