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530" y="123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E050-E686-A6A3-4AB2-B00094B7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B01B3-063F-D71E-975E-21D6A1F9E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DA0A-BC0A-D4E2-A384-FD91E00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4EF-982D-B063-8A73-44EB9EB1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9BB59-4886-2154-9348-E45A1465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0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1AAD-C1B5-A5DB-C69F-ED09317D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B4EF-4D5E-930E-B461-7E77D1D38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9F68-0FC2-D457-2371-3BA6CDF6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7808-FAEE-2AC4-9944-3DEDDFC9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C0F1-036D-45E5-A7BB-C425F027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3333B-153E-0D20-8661-F69FD29F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5697A-14E0-BE23-F673-46187D75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D59B-3D25-542A-648A-ECE7C0E0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7551-354C-A7FC-E265-013A8CD9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C3CA-2E0A-BD94-0B71-5210C14B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1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56-4197-EF25-BC12-4B2EA218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8F71-9C43-C921-CF10-B57A8157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8F3F-E622-6434-8674-9583A6CF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F63-F7E7-E910-C414-601C7689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4CE1-90FB-3B8D-4311-FE62D61B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3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5200-6EA9-5F2D-6E95-1FC864E0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E70C5-B392-7454-CEA1-C01A072F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1D2E-8102-8590-4A8C-15890508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002-A429-BBBC-F46D-C9254725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A81C-7DCF-E235-4FA3-1DE13A7A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FF26-61F8-57EB-9338-508C2DC1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316E-0A7A-8A7A-85AA-498FA7972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898D9-B708-B583-E536-2325BB87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7DA8E-37F1-1326-3157-5B37A197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BE32-34CF-EF7F-8143-E72D4908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91A84-3621-51CE-802E-1313741A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3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C1D-03D9-7C73-D795-A2AC3D97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9FA4-F18F-42DF-506D-3F1DAF02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73518-4FAC-D835-F8EA-4101D8F8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07EF6-A4E8-D17F-D429-47A19171A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81A52-09EF-9CDE-72FE-C7A0E41A2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A8B89-5B09-D75F-2323-E290EC86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56275-769E-A67C-1CE8-7FA8092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1057E-E1BB-D082-3E86-F29CDC13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5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2F36-C6C7-FD4A-2A0E-5F3528E5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DBA26-2FD7-2494-AB18-549D2B77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60BB-BE57-1D76-1230-4A41ABB1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DCC33-DF87-FF01-5E1F-5E83186B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0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33860-50CB-7E05-6CBD-9B815D63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71E16-3781-EB8C-F0FC-82AEEB1A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E1E8E-71C0-44CD-5D28-0FBC42F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6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08E5-8C39-DD31-7AF6-CB8798B5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B2E3-28F5-02E3-8B82-86672CA3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86868-081F-27A1-B65A-3CB79C90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93F-AF4A-AB3F-80DF-4DBC8A90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2FC8-ABD8-9BF6-4804-ABB12316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94BE5-9FE2-D5D0-C839-4B58B374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96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896-A6D5-4EE3-0AAF-6A7F706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62D1F-2EC1-F633-D368-ED8EFB37F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B890-7625-EEAD-BEB5-71C7B7E6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D653B-57A5-579E-0890-7B28ACFB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C0329-0DC8-C737-D525-E9C5A218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3AABB-C0B7-1467-4397-22EA30C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8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626F8-EC54-B820-546E-69B17205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70D34-7CAA-AB67-DE17-C2F148C2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D1EC-FE3A-5AFE-3431-6CD3D0552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EFD6-65E9-41F1-9910-4D5657DAAFAB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821E-CABE-EC13-28D6-FBD8D0C2C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B1F8-FC87-29D8-AC1B-5AE903ABF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8982-E0DE-4463-B0B2-9EB3D3D505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0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05C2D1-A1F8-B5A6-C4B9-CC0910BF0421}"/>
              </a:ext>
            </a:extLst>
          </p:cNvPr>
          <p:cNvSpPr/>
          <p:nvPr/>
        </p:nvSpPr>
        <p:spPr>
          <a:xfrm>
            <a:off x="195469" y="836217"/>
            <a:ext cx="5804452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F72E4-767E-E9F0-73FD-70AD7DD3C920}"/>
              </a:ext>
            </a:extLst>
          </p:cNvPr>
          <p:cNvSpPr/>
          <p:nvPr/>
        </p:nvSpPr>
        <p:spPr>
          <a:xfrm>
            <a:off x="354495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6361D-0F63-887C-68C9-ADC446112E8D}"/>
              </a:ext>
            </a:extLst>
          </p:cNvPr>
          <p:cNvSpPr/>
          <p:nvPr/>
        </p:nvSpPr>
        <p:spPr>
          <a:xfrm>
            <a:off x="9939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47AB3-AE21-9A1F-5652-C0D0C2AA379D}"/>
              </a:ext>
            </a:extLst>
          </p:cNvPr>
          <p:cNvSpPr/>
          <p:nvPr/>
        </p:nvSpPr>
        <p:spPr>
          <a:xfrm>
            <a:off x="16035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1341B-C990-E338-5B63-E0642759E3B6}"/>
              </a:ext>
            </a:extLst>
          </p:cNvPr>
          <p:cNvSpPr/>
          <p:nvPr/>
        </p:nvSpPr>
        <p:spPr>
          <a:xfrm>
            <a:off x="22131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DBAE5-1C7C-ADCF-47C1-C10A20A8AC33}"/>
              </a:ext>
            </a:extLst>
          </p:cNvPr>
          <p:cNvSpPr/>
          <p:nvPr/>
        </p:nvSpPr>
        <p:spPr>
          <a:xfrm>
            <a:off x="28227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1C947-B395-738B-DDE7-7F7D7DF31671}"/>
              </a:ext>
            </a:extLst>
          </p:cNvPr>
          <p:cNvSpPr/>
          <p:nvPr/>
        </p:nvSpPr>
        <p:spPr>
          <a:xfrm>
            <a:off x="34323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B8678-9B61-3CB0-C183-79C53E8DF1B7}"/>
              </a:ext>
            </a:extLst>
          </p:cNvPr>
          <p:cNvSpPr/>
          <p:nvPr/>
        </p:nvSpPr>
        <p:spPr>
          <a:xfrm>
            <a:off x="40419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533B4-CD11-CABB-6CC8-B30F7129DDF8}"/>
              </a:ext>
            </a:extLst>
          </p:cNvPr>
          <p:cNvSpPr/>
          <p:nvPr/>
        </p:nvSpPr>
        <p:spPr>
          <a:xfrm>
            <a:off x="46515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13EBC-88B4-CDF3-1FDB-D0F941E0D1EE}"/>
              </a:ext>
            </a:extLst>
          </p:cNvPr>
          <p:cNvSpPr/>
          <p:nvPr/>
        </p:nvSpPr>
        <p:spPr>
          <a:xfrm>
            <a:off x="52611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F817E-60A8-ECCB-4B41-BFBCB1C47844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594D2-C99A-9EAC-16A7-2A0302ABE32B}"/>
              </a:ext>
            </a:extLst>
          </p:cNvPr>
          <p:cNvSpPr/>
          <p:nvPr/>
        </p:nvSpPr>
        <p:spPr>
          <a:xfrm>
            <a:off x="3457669" y="264884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803C2-60D4-5574-7774-22695317917F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6E91C-5FC5-297C-E9BF-B70E183FAC07}"/>
              </a:ext>
            </a:extLst>
          </p:cNvPr>
          <p:cNvSpPr/>
          <p:nvPr/>
        </p:nvSpPr>
        <p:spPr>
          <a:xfrm>
            <a:off x="195469" y="2073637"/>
            <a:ext cx="5804452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E33A6E-3BD5-A379-8AB4-5F78DA823170}"/>
              </a:ext>
            </a:extLst>
          </p:cNvPr>
          <p:cNvSpPr/>
          <p:nvPr/>
        </p:nvSpPr>
        <p:spPr>
          <a:xfrm>
            <a:off x="354495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BD9D4-6FA1-2CFA-F645-3CCCFD74B5C6}"/>
              </a:ext>
            </a:extLst>
          </p:cNvPr>
          <p:cNvSpPr/>
          <p:nvPr/>
        </p:nvSpPr>
        <p:spPr>
          <a:xfrm>
            <a:off x="9939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932BD5-A874-0288-CC3E-6FB521D2258D}"/>
              </a:ext>
            </a:extLst>
          </p:cNvPr>
          <p:cNvSpPr/>
          <p:nvPr/>
        </p:nvSpPr>
        <p:spPr>
          <a:xfrm>
            <a:off x="16035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D0EA78-EB23-7D32-EFDD-7FE98FE0B1F0}"/>
              </a:ext>
            </a:extLst>
          </p:cNvPr>
          <p:cNvSpPr/>
          <p:nvPr/>
        </p:nvSpPr>
        <p:spPr>
          <a:xfrm>
            <a:off x="22131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CBFC2-A785-4BC4-0ED8-8B5A7504C355}"/>
              </a:ext>
            </a:extLst>
          </p:cNvPr>
          <p:cNvSpPr/>
          <p:nvPr/>
        </p:nvSpPr>
        <p:spPr>
          <a:xfrm>
            <a:off x="28227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2A4C2B-1111-E918-D3E6-45349355D4B4}"/>
              </a:ext>
            </a:extLst>
          </p:cNvPr>
          <p:cNvSpPr/>
          <p:nvPr/>
        </p:nvSpPr>
        <p:spPr>
          <a:xfrm>
            <a:off x="34323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1C08B2-BF79-00F9-E901-638AA25FECF2}"/>
              </a:ext>
            </a:extLst>
          </p:cNvPr>
          <p:cNvSpPr/>
          <p:nvPr/>
        </p:nvSpPr>
        <p:spPr>
          <a:xfrm>
            <a:off x="40419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66F85A-553E-49A3-3B13-A70B717299F7}"/>
              </a:ext>
            </a:extLst>
          </p:cNvPr>
          <p:cNvSpPr/>
          <p:nvPr/>
        </p:nvSpPr>
        <p:spPr>
          <a:xfrm>
            <a:off x="46515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37C3FB-1F61-294F-F504-75D743C5D885}"/>
              </a:ext>
            </a:extLst>
          </p:cNvPr>
          <p:cNvSpPr/>
          <p:nvPr/>
        </p:nvSpPr>
        <p:spPr>
          <a:xfrm>
            <a:off x="52611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A87E60-DDB0-0ED1-EDBE-CAD9715456D0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82FAD2-ED02-C2AA-F3ED-D33690AB965E}"/>
              </a:ext>
            </a:extLst>
          </p:cNvPr>
          <p:cNvSpPr/>
          <p:nvPr/>
        </p:nvSpPr>
        <p:spPr>
          <a:xfrm>
            <a:off x="2975112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242E4C-B518-7CB9-E6EC-25EEC2EA3A56}"/>
              </a:ext>
            </a:extLst>
          </p:cNvPr>
          <p:cNvSpPr/>
          <p:nvPr/>
        </p:nvSpPr>
        <p:spPr>
          <a:xfrm>
            <a:off x="6182138" y="143571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C50E67-59F9-F38C-F5BF-2C12CCAD53D4}"/>
              </a:ext>
            </a:extLst>
          </p:cNvPr>
          <p:cNvSpPr/>
          <p:nvPr/>
        </p:nvSpPr>
        <p:spPr>
          <a:xfrm>
            <a:off x="6528331" y="235904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1B6D13-B910-4DB3-6239-EBB260063AD8}"/>
              </a:ext>
            </a:extLst>
          </p:cNvPr>
          <p:cNvSpPr/>
          <p:nvPr/>
        </p:nvSpPr>
        <p:spPr>
          <a:xfrm>
            <a:off x="6182138" y="328237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41187E-0A61-FFF5-623B-24F20208DF7A}"/>
              </a:ext>
            </a:extLst>
          </p:cNvPr>
          <p:cNvSpPr/>
          <p:nvPr/>
        </p:nvSpPr>
        <p:spPr>
          <a:xfrm>
            <a:off x="6717129" y="-4954394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6CB231-9E95-DC20-AABF-BBAB3666455C}"/>
              </a:ext>
            </a:extLst>
          </p:cNvPr>
          <p:cNvSpPr/>
          <p:nvPr/>
        </p:nvSpPr>
        <p:spPr>
          <a:xfrm>
            <a:off x="6334538" y="-4088644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FA4324-3D77-1086-8DA5-6AAA86A089D6}"/>
              </a:ext>
            </a:extLst>
          </p:cNvPr>
          <p:cNvSpPr/>
          <p:nvPr/>
        </p:nvSpPr>
        <p:spPr>
          <a:xfrm>
            <a:off x="6510086" y="-3162634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77738E-C618-CD25-6A7C-10C8167AF1B6}"/>
              </a:ext>
            </a:extLst>
          </p:cNvPr>
          <p:cNvSpPr/>
          <p:nvPr/>
        </p:nvSpPr>
        <p:spPr>
          <a:xfrm>
            <a:off x="6510086" y="-2294204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A94CD6-C315-BC82-113F-B0D9C535E1E3}"/>
              </a:ext>
            </a:extLst>
          </p:cNvPr>
          <p:cNvSpPr/>
          <p:nvPr/>
        </p:nvSpPr>
        <p:spPr>
          <a:xfrm>
            <a:off x="6182138" y="-1334274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0FBA6C-3EA0-A060-656F-B398482D76F6}"/>
              </a:ext>
            </a:extLst>
          </p:cNvPr>
          <p:cNvSpPr/>
          <p:nvPr/>
        </p:nvSpPr>
        <p:spPr>
          <a:xfrm>
            <a:off x="6182138" y="-410944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BB471-2505-BA76-0724-8C1D4DB9E791}"/>
              </a:ext>
            </a:extLst>
          </p:cNvPr>
          <p:cNvSpPr/>
          <p:nvPr/>
        </p:nvSpPr>
        <p:spPr>
          <a:xfrm>
            <a:off x="6510086" y="51238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886B00-042A-8F0E-F40D-5B36532C4187}"/>
              </a:ext>
            </a:extLst>
          </p:cNvPr>
          <p:cNvSpPr/>
          <p:nvPr/>
        </p:nvSpPr>
        <p:spPr>
          <a:xfrm>
            <a:off x="19546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592587-6D91-2E9C-08C0-9FEA3B43FF07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9D0D5D-6BE1-E47E-FF3E-8C6FDD98BC95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278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75F6-3317-672C-DE71-5E55B3BDF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3CA72A-E259-F50E-0340-2CE8528B6D99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896DD-EA52-C47B-6131-BE7E52CEBD3C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E1510-9146-939F-6288-62809AED3F34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B25C7-F6CE-6E57-BA51-39720F717820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D49A89-1CB9-DDBD-75F3-126F5377CEF8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85D30-B1BB-FA0F-278D-7694CE03023B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08E8F-6245-62ED-2C00-EA8CF455C4B0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98376-6F78-5FB0-71CD-FC9FFC374045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46A03-612C-8BAB-361A-545B5413F290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E61D9-A870-E379-C25A-939F7DD5CBC6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A9E99-14D7-5130-0460-5941EE100D1B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0C216-68CD-1CCE-0BFE-16A5F238584A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463FE-CB94-161A-912A-FE2F5E235ACA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817103-5755-43AE-CB6B-6209C3305714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8B240-6D47-EB41-CE1A-EE98011026FE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7351B0-B689-E5A0-9FD9-EAF9B338B923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E18CEF-BDF3-A40F-9D3E-6F4C4358615F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A668D-C9E9-CA6E-8EEE-5D7A8C509B6F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9DBCE-41BC-B4BA-59F1-C3CFD5C0D3EE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B584-08FB-B4D4-F996-1DB492B8657A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6A3262-3B72-E582-6F00-8F729C2986BA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D2DA5F-0657-AE5F-D3DC-08252B3C7850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59CB7-DC0A-2023-E5E6-EAE514918469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95072-6BD4-86F5-84DF-44151ED379AA}"/>
              </a:ext>
            </a:extLst>
          </p:cNvPr>
          <p:cNvSpPr/>
          <p:nvPr/>
        </p:nvSpPr>
        <p:spPr>
          <a:xfrm>
            <a:off x="6182138" y="546384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F3D40-FEDD-E12B-76D8-47A429AB85F6}"/>
              </a:ext>
            </a:extLst>
          </p:cNvPr>
          <p:cNvSpPr/>
          <p:nvPr/>
        </p:nvSpPr>
        <p:spPr>
          <a:xfrm>
            <a:off x="6528331" y="638717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B5F8BA-5B6D-0432-CCA8-0DA3DED2A33F}"/>
              </a:ext>
            </a:extLst>
          </p:cNvPr>
          <p:cNvSpPr/>
          <p:nvPr/>
        </p:nvSpPr>
        <p:spPr>
          <a:xfrm>
            <a:off x="6182138" y="731050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B9EE7-9501-3EF7-B157-95BED9CAC394}"/>
              </a:ext>
            </a:extLst>
          </p:cNvPr>
          <p:cNvSpPr/>
          <p:nvPr/>
        </p:nvSpPr>
        <p:spPr>
          <a:xfrm>
            <a:off x="6717129" y="-926268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469251-009A-4CE6-B0A3-B70FCB785C6E}"/>
              </a:ext>
            </a:extLst>
          </p:cNvPr>
          <p:cNvSpPr/>
          <p:nvPr/>
        </p:nvSpPr>
        <p:spPr>
          <a:xfrm>
            <a:off x="6334538" y="-60518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7E4E2-23F0-CBA9-54CC-A552AB55AFB3}"/>
              </a:ext>
            </a:extLst>
          </p:cNvPr>
          <p:cNvSpPr/>
          <p:nvPr/>
        </p:nvSpPr>
        <p:spPr>
          <a:xfrm>
            <a:off x="6510086" y="86549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4126B1-A0B1-106D-615D-A9E080A54CFA}"/>
              </a:ext>
            </a:extLst>
          </p:cNvPr>
          <p:cNvSpPr/>
          <p:nvPr/>
        </p:nvSpPr>
        <p:spPr>
          <a:xfrm>
            <a:off x="6510086" y="173392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B8B4FF-A768-259F-2C8F-C6ED332440C7}"/>
              </a:ext>
            </a:extLst>
          </p:cNvPr>
          <p:cNvSpPr/>
          <p:nvPr/>
        </p:nvSpPr>
        <p:spPr>
          <a:xfrm>
            <a:off x="6182138" y="269385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48D176-370B-5670-5962-6648706A5A75}"/>
              </a:ext>
            </a:extLst>
          </p:cNvPr>
          <p:cNvSpPr/>
          <p:nvPr/>
        </p:nvSpPr>
        <p:spPr>
          <a:xfrm>
            <a:off x="6182138" y="361718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B9F0E-1F29-0D4A-3797-33E5CD4330CE}"/>
              </a:ext>
            </a:extLst>
          </p:cNvPr>
          <p:cNvSpPr/>
          <p:nvPr/>
        </p:nvSpPr>
        <p:spPr>
          <a:xfrm>
            <a:off x="6510086" y="454051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A2692C-6926-81E7-24EF-D18C657EB0FA}"/>
              </a:ext>
            </a:extLst>
          </p:cNvPr>
          <p:cNvSpPr/>
          <p:nvPr/>
        </p:nvSpPr>
        <p:spPr>
          <a:xfrm>
            <a:off x="163829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1EA42-856B-B14B-41DF-935F19A2E194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34F1B5-4620-E4F2-B4D8-85DB7846FA8F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09BDAC-B75C-1BE9-71A9-F5942D5857FE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50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982C8-73C4-2F95-88B6-C0302F78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C3CA4A-6156-FA45-A98F-BA5299AEFCC7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E4257-6E43-A90C-9D4A-416BDCB072D9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55185-087E-4661-FF5D-5E3235E7F2C8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03326-06DF-4AF7-A408-5B92A52BEC09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966AB-2A78-7B9C-380B-E6896084D2B7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887CE-7C25-1AD6-D25E-FCEDBE2A6063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B2EB2D-F16E-E044-1CE6-91DFCD490261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DCB0D-779A-7CEE-C2F9-B9830D9D4EBE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7F2D33-0412-2419-DE45-EDF3637924D7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160FF5-5AAA-19BF-135C-A947FEC83755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14B9A7-BE4B-7B4A-D248-5FD7751334E5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98BC3-75EF-C911-6358-E17494C061EB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0262F-D35E-0BAA-7CDA-33791A8541F3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3A85F4-5F6C-5290-A983-4A91CD0698BB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FA536-D429-6AAD-03BD-ED16E5ECB239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79B980-82C4-718D-4F74-87E81A6679EC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36AFB6-A67D-53F4-0A0E-DC91A4C1A380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A2EEA-AEAA-C6E6-1CD4-F8805A43D487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1E93B-8D81-B9BF-CA83-A06CCB03340B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8216BB-D963-71D7-5D47-B813F9A8ED94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2239E4-DFA1-AC79-CF4D-A1A63BE3632B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9C93B4-454A-34B9-CB39-2008A3BA36BE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0F32B5-DCCA-8FA4-CA5F-A736866615EA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42479-CFAF-C6D3-5DC0-DDCAD68A41FF}"/>
              </a:ext>
            </a:extLst>
          </p:cNvPr>
          <p:cNvSpPr/>
          <p:nvPr/>
        </p:nvSpPr>
        <p:spPr>
          <a:xfrm>
            <a:off x="6182138" y="546384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843E34-F760-92C0-6CE2-0FD4175034DC}"/>
              </a:ext>
            </a:extLst>
          </p:cNvPr>
          <p:cNvSpPr/>
          <p:nvPr/>
        </p:nvSpPr>
        <p:spPr>
          <a:xfrm>
            <a:off x="6528331" y="638717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5FEFB5-9CD6-2193-812D-EC9837034AB4}"/>
              </a:ext>
            </a:extLst>
          </p:cNvPr>
          <p:cNvSpPr/>
          <p:nvPr/>
        </p:nvSpPr>
        <p:spPr>
          <a:xfrm>
            <a:off x="6182138" y="731050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F5F885-E84D-9E35-0B68-36AACEF93553}"/>
              </a:ext>
            </a:extLst>
          </p:cNvPr>
          <p:cNvSpPr/>
          <p:nvPr/>
        </p:nvSpPr>
        <p:spPr>
          <a:xfrm>
            <a:off x="6717129" y="-926268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FF8B62-3A99-7B1F-8412-2EBB16AA8225}"/>
              </a:ext>
            </a:extLst>
          </p:cNvPr>
          <p:cNvSpPr/>
          <p:nvPr/>
        </p:nvSpPr>
        <p:spPr>
          <a:xfrm>
            <a:off x="6334538" y="-60518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90E375-4570-0C94-FF28-F7C1C2F71D0F}"/>
              </a:ext>
            </a:extLst>
          </p:cNvPr>
          <p:cNvSpPr/>
          <p:nvPr/>
        </p:nvSpPr>
        <p:spPr>
          <a:xfrm>
            <a:off x="6510086" y="86549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BAF670-4CC3-C6FA-4E3B-8811E2F1FC43}"/>
              </a:ext>
            </a:extLst>
          </p:cNvPr>
          <p:cNvSpPr/>
          <p:nvPr/>
        </p:nvSpPr>
        <p:spPr>
          <a:xfrm>
            <a:off x="6510086" y="173392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140C98-661B-AFC5-4F29-C36853E06CAA}"/>
              </a:ext>
            </a:extLst>
          </p:cNvPr>
          <p:cNvSpPr/>
          <p:nvPr/>
        </p:nvSpPr>
        <p:spPr>
          <a:xfrm>
            <a:off x="6182138" y="269385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28B25C-82C4-FBC3-FD96-DD535135B9BE}"/>
              </a:ext>
            </a:extLst>
          </p:cNvPr>
          <p:cNvSpPr/>
          <p:nvPr/>
        </p:nvSpPr>
        <p:spPr>
          <a:xfrm>
            <a:off x="6182138" y="361718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40BF87-F721-A96C-DE4A-0B21A48FBB40}"/>
              </a:ext>
            </a:extLst>
          </p:cNvPr>
          <p:cNvSpPr/>
          <p:nvPr/>
        </p:nvSpPr>
        <p:spPr>
          <a:xfrm>
            <a:off x="6510086" y="454051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45FA3F-E678-8F88-BD76-DDF8AB3B65A0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190AE-F569-FAF2-500C-B4A12AAA9AF5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C4F3D3-9C85-BF6F-BBBA-4726C956F052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EE30D4-7CB6-865C-1706-F21055EB98DD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56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B060D-078B-C840-2D3D-E3191B6B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AA9BEA-E4B9-D745-426E-C129FFFA350E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742E0-5CCC-DA96-E068-E772386AB8EB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F48C7-097D-8BC9-3A5C-316E2D99CFBD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7B959-F260-29E0-064E-B44172282DCB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EFA2EE-40EE-3641-8E45-BB123CC2CFC2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9F91B-A1BF-77F0-E117-6C56788BBAA5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8A80B9-72E9-E41A-1ECC-7B505788CE3D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41384-2F8D-AE7B-53B6-FC3529230FE7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789BCA-51F3-C63D-9D23-4D729CD2DFF8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D80FD-7DEE-6C6E-E1D2-29915BF84850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1FBE9-58F4-6F06-EF1A-3B18BB6C73DE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16D966-9C31-BB92-6680-4C97166D164F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125E7-2774-AE96-36B5-03233237A343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B5DA0C-D454-3217-0883-97E330CFB52C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C1EC18-45AE-E91C-A9C8-B62037552C41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0BFA1-3E50-FEA6-4138-B1F3DBB333BB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731F81-34CC-D1DB-5760-EEDEAB2F3767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5930C-C6D0-9756-4723-525BC2F6D31C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8270E-EBE3-AF1A-2108-2F8D0CDBF91B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350465-1EC5-3E7B-417C-D09891F4BCA9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B16ABC-195F-C47F-8A7C-9C032B07C6A2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D8EBBB-F5BB-0C8E-AD3B-1663941A44BB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DA2443-5422-EA9D-3B18-5EC272DEE904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56A6F3-7594-0716-D207-AE30CAC03F5C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A801A9-028E-BFAB-A7B8-9BA17F5148C9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258294-40D9-A074-7151-721D24410E0B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EF8BF9-E57B-6B60-2D36-D431AAB99201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95E95-7FE0-6421-D026-793C271A4CA9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7E22DC-2B70-C15E-33B2-4955104FDCDF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82076F-A204-CF86-CF26-B216FF769D54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D1D223-AA56-FFB3-73E0-FE118A72DD48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7D055-399A-C5AE-0811-E5673E983067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9401C9-44A1-5039-B986-3063F24D2F9F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6275DA-BCF6-0BB8-B7BC-D4F00BDF81CA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33C6E-62A6-3D61-9973-7711B95CB54B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3902F3-1D90-3A17-1037-FDFB49611A1D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6B3A6-A245-45B2-DCA3-9F586A224D15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AF3DD3-D377-258A-AAB8-ACB9C4ED023C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653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67C4-E217-A643-931D-EA65BB59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2739267-F4DF-9E09-C3E3-4AB4E3A10236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0EE1A-48E7-5A22-DFBB-DB6EBB96623D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EE6E9-5300-5704-3958-68202955184C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C385B-F837-5F39-3CEB-0D693CCEFB00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5D180-0DAB-E7DF-24CF-92238848466C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09F28-7129-73C7-A0D1-348D764B9A80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F5611-C2B2-F30C-2F11-5C5DFA80C711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957F6-443F-93A4-6EC9-F58CD9FAC8C7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A3EDF-932E-DEBE-B017-A41953F27470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8504E-7806-98F1-4992-36FB07EDC8E8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628A6-4A44-4403-773D-DD9834AB0E38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D85D3-D2D0-1018-E5CC-48AA62EB6A68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A15EE-EAC1-C129-3010-0359A9D9B70C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8A7ECD-381D-9099-A096-B0D98F13017D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664F80-4861-B688-EB80-9186345C6C95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82F0B-56B0-BA92-DE9B-3523EC96152C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40E86-20A8-8537-8137-4CADD1B0AA3A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38345-D418-99EC-433C-99C1CF005077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E67CF9-A8B7-D6CB-6179-D2765DD37716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974971-7BAC-69B0-0791-564D6B6BFE3D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4AE5E-407A-718F-AE11-6B76D1A2B9A0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75C021-03A8-AAD8-8531-8859F9575849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6E6F8-AF45-3026-FAAE-6E9B4D7AF869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A65311-86C1-6AE5-54E1-C9CA38665A1F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C0D2DF-726A-4E0C-7A15-F48A90C3397B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50BFDE-2DE4-AD04-3E2C-12A993EFEB8D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32B46-75D2-235E-3E49-E6015ACFCF62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DCE3B7-629E-0DF0-42C7-470907044762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138A19-E2B4-A5BD-F657-5B6D09842017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097BE3-67F9-BF8B-7544-80CE682CFF2A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09873D-B010-2D7A-5BC5-D24D10FBA9EA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69F1CB-E353-3015-F1EB-B6356541947D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F8E0F-74D2-D3B9-AC87-415118717A40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CDA74F-F1FB-BE87-67C3-5677C63241C1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6F799-C5FA-1A53-566F-41E1DBF6059F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288B0D-D830-C162-2AC2-E3BC0086CF31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FF0BB-F379-EFAF-CE57-92202911C7CC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5CABB9-9EBC-A409-517A-29E4296E080E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C863E5-5057-3F57-2A4E-1F47D73C7DD9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719BE-D9FF-50AA-56EE-D5E97CF936BF}"/>
              </a:ext>
            </a:extLst>
          </p:cNvPr>
          <p:cNvSpPr/>
          <p:nvPr/>
        </p:nvSpPr>
        <p:spPr>
          <a:xfrm>
            <a:off x="1930873" y="3794991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ED9518-E476-AE83-B40A-8DB55FA6B5ED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69D41-2062-0C83-0FB5-C8DE5FBCA62B}"/>
              </a:ext>
            </a:extLst>
          </p:cNvPr>
          <p:cNvSpPr/>
          <p:nvPr/>
        </p:nvSpPr>
        <p:spPr>
          <a:xfrm>
            <a:off x="3149676" y="3782210"/>
            <a:ext cx="8931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-4</a:t>
            </a:r>
          </a:p>
        </p:txBody>
      </p:sp>
    </p:spTree>
    <p:extLst>
      <p:ext uri="{BB962C8B-B14F-4D97-AF65-F5344CB8AC3E}">
        <p14:creationId xmlns:p14="http://schemas.microsoft.com/office/powerpoint/2010/main" val="3679868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B437-E748-EBDD-533D-97649F6F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B091F5-F3BC-9D38-3680-A9D25C9A2F1E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BA1D7-CFA0-9594-F3B8-201172056C7E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EA4D0-DCF8-0819-EA32-790AC49FD65B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FC6BE-C17D-2476-B71C-2FC38E53AFD5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28D7B-A228-DA64-16EA-F2AE904EA161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A3FF4-13B1-FAAE-9B6C-CC7486308B62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FF07C-3120-C342-8D31-0FDE07BA7F72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EAB41-C233-8156-495A-7757B6D45C7C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72581-0B32-9E48-2594-823F7674CB50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73374-2A08-78EA-7635-AC9DD01F2FC9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94AAD-A6FD-D75F-5A9F-089623B0C075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8F7DE-1D6D-EE7F-6462-07182E0096F5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1E5FF-6725-2CBC-4B15-9F3B4EDBAE5D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856939-DAC5-71F8-250D-997F2D57535B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A04AF6-3063-3772-5F17-4CB74B7228E7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6E3EA9-90CF-8E98-721E-B1C2E6AF9625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E06D18-16DE-45C4-144F-9A41FDC3E08D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E9547-EB0E-0ED4-4E0F-EB0A7E5EA392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D6BF5C-D101-DC7F-A209-FEB3760318DE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6A51B-8BD3-ED5D-A683-6722A271303D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59013-2B3B-7EEE-AAFB-841417A8E771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40DBE8-1D53-4AEE-7A81-844FC31CCF84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D9CB66-B2AC-9FC8-8BA7-4AA3C625A2D4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3E5E3F-B38B-5694-0CFC-50BB4A961299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65BF11-5566-6742-8D5A-580E7341E840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8FFACA-61ED-F670-0E37-35C4FA763CD5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9C50B-754A-7513-E388-087D54F843C2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175CA9-0D84-CB54-965F-C87B815FEE39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0C53B5-E010-968B-8CDF-3191966D8C54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79104-E397-5877-608F-2A20FA8B3768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E0AACD-BF31-8DBA-08AA-8DB7222B9406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8B7BDC-9F55-C38D-58E7-9BC0FDE2DCAF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9A2975-FDBF-E7C7-7B2B-0F49550065C6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2D905E-2452-FE52-D8F3-D77EC9D6BB02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6E8C-7B29-F135-DEDE-3E13ECDAD629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2C29E7-B8D5-92F2-EDFD-2F7211848B24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B24A3-478D-4DF0-8323-7982CC4EEF4E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ADF6DF-5236-A713-F6F7-F2096CBD56A4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5F6E5-16AA-7A40-0A7E-93C58883EA4C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3E62F-7E9E-2E80-F1E5-249DB8D778DC}"/>
              </a:ext>
            </a:extLst>
          </p:cNvPr>
          <p:cNvSpPr/>
          <p:nvPr/>
        </p:nvSpPr>
        <p:spPr>
          <a:xfrm>
            <a:off x="1930873" y="3794991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CD5EA-E6E8-EF82-D10D-36384F5F7D45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B62DD9-458C-DB82-61B8-A3AEF9BC0367}"/>
              </a:ext>
            </a:extLst>
          </p:cNvPr>
          <p:cNvSpPr/>
          <p:nvPr/>
        </p:nvSpPr>
        <p:spPr>
          <a:xfrm>
            <a:off x="3149676" y="3782210"/>
            <a:ext cx="8931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-4</a:t>
            </a:r>
          </a:p>
        </p:txBody>
      </p:sp>
    </p:spTree>
    <p:extLst>
      <p:ext uri="{BB962C8B-B14F-4D97-AF65-F5344CB8AC3E}">
        <p14:creationId xmlns:p14="http://schemas.microsoft.com/office/powerpoint/2010/main" val="124609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3A2E5-71A8-ED51-681D-95272B8B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7006E7-FEAC-3698-1713-7E57A63DC0B1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AACE7-F86C-759F-56B3-FDA992B319C2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C2B1A-523F-1FD3-5F70-126F6479FCC2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13FFD-073E-3B12-AFEF-14D03BCA7EEA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7CD2E-E623-997B-B5F6-2C4D3425E2C0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EEDD2-EAAB-A2F9-76EE-532FF9A0F82D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D1E2B-0891-FCA4-6DB3-E05BBDBB0D10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8D1AE-7422-708C-58D8-E7A3E34C4E60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2FB82-F915-F751-7A1A-5D17D73A5E62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DC174-6449-4A6D-0441-73FE1ED72D3B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9E2-D3AA-E9D9-367C-75B70002D02C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0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5C2BE-5560-3798-8446-A7DA1DA7164B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BAAA4D-C12D-370E-A6B0-7C437B30E328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82EB46-D4DF-4C90-CECA-B9712310FE1D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401519-C54D-A3D8-BB1D-75DB795A8B43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80DC84-B0A7-DCD0-FC36-0E4F2960733C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203368-49CD-F1E5-E35F-093ED7122AC8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22980-0654-B098-EB1B-55130059E819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C3BB5-41E7-35AD-DD46-16759E403834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A4E2E-DB4C-FC7C-43D9-35D6D164A21D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36775-5B72-69B2-D2DC-CAD03927380C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B0459A-78AF-7571-6CB3-E89DE95ACEBF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B75BC1-E830-B406-B0B7-A6FCAAFFF644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1DAFD1-F449-FD71-103C-C7786C0DF91F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582F17-C1CA-4671-1F17-04A76AAC61C2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A9CA5-5A1E-9437-7353-4F3F23FB088C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411C98-C22D-2D67-031E-725EC83EA7D3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8FCC2E-3DB7-497B-4BFA-68816C75E358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3C9A32-4BC3-273D-E175-DB72D2ADFCD3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428160-89C1-C983-269C-EDCADB741881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BC9F63-DF56-2726-8645-4A2A09C113F6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88CA8A-1346-7C5D-788F-FDBAABABD5EA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09BC05-D057-AF3B-3B1A-16C44760DA4F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D2432F-AEE1-CD94-47AB-A71EC953C84E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7EBEC5-029B-1E96-AB62-1D3FF633CD16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03E3A2-B44E-D3B6-AB5E-76423F5A4010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CF77A-ED87-2D73-B807-FEE20A6F9BF4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AF3A49-C9CD-0481-5058-8A2861B221EB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516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3500E-8879-91F0-53E1-2A407194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2812F52-E2DD-607B-AF1F-5F3A30A05867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7D0F3-42EC-B734-29A4-917039171299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AFF2B-6778-767B-B94E-1706810C7D54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3F631-C22F-AB24-237F-687F95A75D04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A97C1-8520-5CA2-8620-2D382E34C860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FB549-296D-C804-1575-CC935BE07C12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6D40CC-1BD3-EC88-EACA-1E0836A33CC2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5E7FF-23F7-B76E-38FD-794F278B35D2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A5E09E-D0DB-9EF4-0FB7-86D09EE5FF5F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42808-361E-4932-7019-939F05E466C2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06BD8A-5E39-71E4-3D5C-3E79F360DF1E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7FC98-BA6C-B5E4-F58D-431DDE9E33FF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B21F2-D98F-D433-86BE-C0740083357F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3517A-6E11-9F5F-58DE-3B116DCB765E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565103-322F-23E9-0DEB-A696416D20DA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9D3074-0F26-0D9C-C175-A7921B2940FA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4C9A36-C8C2-08E0-D1EB-9670DCAFF8F2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6371DA-98D5-1BBC-E91E-757A0FA1684B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DD16B-0803-4733-F2C3-DAB32E94DBFC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BCC84F-E127-8933-9BD9-C3EE498584FA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44D4B2-28EC-17F1-73B5-F9676CA8FC46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25F01-F5B7-DCCE-F984-AA7A83B01E62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6E8727-D587-33D0-09F6-E890207ED3EE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E4119-9D4E-167F-40C9-342D63E8F1B4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3E5DF2-A10E-03D2-0BF6-63280DF677D2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D6F3B2-2696-248C-DF38-7D87E593E5D8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82D43-A355-9B92-7045-39704FCA3F5F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2ED5EC-FE44-A48F-073F-AD51DDBEC98F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1A6A03-95FC-2011-0420-563FFBF463C1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145384-9A60-EF7D-9134-C23AB06252F1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0D4A3F-5A5C-5821-B8AB-FF9A747DE3F3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F6E98B-D0DE-D97A-957C-C9F65872ECA6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260331-9136-C215-32B6-2E93AB5D05B6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462209-94F0-7F97-3FD2-926501B3A809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3F58F-A588-B79B-E2E6-CFF8A20E82D4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BD1521-B7CD-353D-E735-626EE37C7927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4CE7E-74F4-9D41-09F4-9D4AC0307FAD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4B5715-E4E9-201A-531E-2BE14FD3819B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7036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9E1E0-B976-33AC-4BB8-CB13F853D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3AB25A-09CF-988E-5FD8-9C20752EBB37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F887C-AF49-D096-0B69-CDA99C1B1EBD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21434-3A8C-F3B7-D51C-1B4E33AF581D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F39562-5DBD-8345-A366-D131B9250DFF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27E96-310E-143B-AA04-EE0E813BBE5B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EC47A0-F1CE-0895-FCD7-15C13D3072DA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D4C25-F264-F06E-6FC8-946412F3EB70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43701-C46B-6E13-1A88-88127DC549B4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9C4C2A-893E-FE73-0A8C-B18D59D8C6A2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D01E7-10CE-1892-7CE5-13AB59C4F371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F4690-0314-9AD1-3EF5-2527E97874FB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C05BA5-CA6B-673C-7B7C-8F9EE3838D2F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8F41A-162F-0EBA-F16B-854B31C6A44E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2F9E27-CFB0-6D73-9962-CC7B612BBD6D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72BF0-058A-A240-B335-BF741C7790D2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682CD3-E28B-6489-8AB1-D6E00167B799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734D6-E06B-624F-1025-741D12C5752D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D76A2A-8F2B-94DC-E83D-C28ACAE82D4F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7A152-0D2C-473A-FC04-8A749E9A072D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44C7F0-E893-30E0-97FE-640C2B6F0BB5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328613-5B55-B30F-AF29-DBC32B837531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FF4A05-4F4E-5759-A7BD-877D0E55D05F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3B15A1-A5E8-49E8-463F-1F99416588CE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17E3E-FBF0-A13A-5B9C-43EFA0C46205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AB253-FFB2-70E0-A116-11F8A6F6EAE3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41AD4-0693-AAD6-51C9-68EAC7D44471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D819B9-E7B2-C37E-34B5-CE64AC6BC838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9FE82-03FA-ECE0-3DA3-F98629DC368E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DC1967-4CB3-47E3-AA1D-AF833AD00A1B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AD4287-1931-DA2C-7B74-FB922206CCFF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A4B16D-1FF8-F8DC-94AE-EB98D157FC2F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C4821A-80BB-7798-A0AC-D344FEF8EB80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9922C8-F71D-55F7-ADE0-7886DD848B4E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6E4F59-0370-DBEE-E1CE-9F086D71D3E2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05F1F6-43AE-F77B-1E64-13DB4410C219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003B8B-DB98-BC60-6EEF-12DB14B88D33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C44D1-1A7C-8FE4-448E-20E8863F4BB3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51DCBD-B4F4-3B5E-34A3-042DBFF7B403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5C225-BE66-D00D-F4AC-FCA170DBFF02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284EF-8AE0-D5E9-1F6E-680E89C2B4E6}"/>
              </a:ext>
            </a:extLst>
          </p:cNvPr>
          <p:cNvSpPr/>
          <p:nvPr/>
        </p:nvSpPr>
        <p:spPr>
          <a:xfrm>
            <a:off x="1930873" y="3794991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E51A79-176A-FDC0-632A-7CC61169A718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AB7151-B281-D42E-A9EB-B076ADCD0FD2}"/>
              </a:ext>
            </a:extLst>
          </p:cNvPr>
          <p:cNvSpPr/>
          <p:nvPr/>
        </p:nvSpPr>
        <p:spPr>
          <a:xfrm>
            <a:off x="3220208" y="3782210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1377897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6154-8462-0C11-9D7B-8852D297C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2B659D-C521-B6C2-4032-7EBC18EB37E2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BD4759-45E0-B4B8-311F-0E7FB65318E5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598EF-6E11-B9CD-3A90-D1741492F8A5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EB5C8-1722-E233-DC3A-C7199B56922D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7CFF0-7C84-C4F7-63FA-BBE45A871976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11267-7D15-4A59-792B-EA9A3CC7AE44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8BE607-2E93-A788-2B16-451FA50FB378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2EB7C-AFE1-AF3A-89C0-ABCC43967B22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FAD1B-AD88-AEF0-F945-AB04ABB2E017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DF1C8-E561-0AB4-97B5-518E3198D887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BD9863-2516-670A-41F5-ADF93EF0764A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F5357-9C75-AAE5-72C3-8B788CA8A9DB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AC8CA-132A-8712-53EA-76DC1C192B52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80F96-7D00-EB57-3070-110C9EF8186E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28586-59D0-56DA-6035-38D9D9A1204E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C7402-A74D-6C26-3020-BA0F9D66B2F3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700B04-26F8-C4C2-DD6B-ABA2388C2615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439DD-445D-558F-F0FC-E15093F2986A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3A65C-62C3-1DC3-1857-31F2C9348538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B89D2A-F58A-A920-5EB2-AE4F53828612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B01247-C3A2-25D8-EA73-4473B841C47B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5A96F4-A9FA-668C-F089-B904244695F3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6F839-E66E-79A3-6653-B141F5D244FF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30B1B-20BD-B9D5-8323-47D848EA6D6F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AAC5B-F51B-2026-90A0-83526F150DB8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F8EA55-DE29-BA63-4716-8A2B38BDA3D4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50E7FD-9893-CA00-E29F-1998A86D6330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E73CA8-FA4C-9484-8F9B-3FBC816FFC9A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305A14-C8F1-D951-F1FC-5A55D1067019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A5BD42-1E49-725F-468B-305FF085F0CD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17CA22-9F86-7FF6-64A7-9AED414E52EC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A20E2-5DF6-EF68-E7C1-C1BE1289B120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64F26F-5536-DADA-F98E-4EF087507212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2B3BCC-E798-0953-E74C-34B751CD00E4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320A44-8913-800F-091D-E6274644787F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76474A-C978-1235-AF46-97225FE89C2E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73932-F752-0E0F-2A59-7BC1BF13A220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7479BB-DF38-3DEA-B72B-6D24C9CCF249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89E171-F8D3-D19C-EA8E-519EBC31E791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0B22A-AB9A-AF29-309C-FD514FAD362B}"/>
              </a:ext>
            </a:extLst>
          </p:cNvPr>
          <p:cNvSpPr/>
          <p:nvPr/>
        </p:nvSpPr>
        <p:spPr>
          <a:xfrm>
            <a:off x="1930873" y="3794991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4F658-550F-28B9-404F-D93E36433D94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A6FD50-C9A4-AA56-53A5-5C029485079B}"/>
              </a:ext>
            </a:extLst>
          </p:cNvPr>
          <p:cNvSpPr/>
          <p:nvPr/>
        </p:nvSpPr>
        <p:spPr>
          <a:xfrm>
            <a:off x="3220208" y="3782210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1572781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9C186-AE15-A60C-A1E0-824965B13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04AB41-2C24-0091-56F3-F618031ED916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2431E-4E57-2748-5751-50A21F6179FA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E4B74-83F3-EE0A-A38C-076232D66C62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AA01D-CA49-B92A-0936-C0F645416B8B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BA99D-2F9A-6469-EB7A-D3353A30D2D4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BE82D-9AB2-98D0-EBBD-1B205BDC3C4B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F2D66E-C0CA-E71A-1A62-E0B48662DA27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27057-E653-1620-1079-AC4629EB895D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B022C-2630-D571-E670-F445AAED58D6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FB50A-C343-E92D-511E-CB7766F8C98F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12606-98A4-BD47-5AE8-F271527AF9CB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4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E546C-3266-873D-7D0A-C0CE546C1E0A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261F8-8FEC-D483-0045-F0E799110563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0D7E2-169D-FDB7-A535-C448B031712A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39864-86EA-9835-B017-4CD72D09AD04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569EF-561D-4BA7-39D2-72F849EC107C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FCDABA-3266-297B-8B7C-5832D915C3B3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022E7-2B44-F562-7242-4FCC03752561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FEA9F-F3E0-5B10-EF59-8A4066FF6001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89F30-5C8F-C950-2BEA-E3855392772E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0404F-315E-5604-AC36-0E67701E3E5B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EE4D6-64D4-1060-EAEC-04DE91045B12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70EFD-C089-2136-8EEC-BC4977C7F70A}"/>
              </a:ext>
            </a:extLst>
          </p:cNvPr>
          <p:cNvSpPr/>
          <p:nvPr/>
        </p:nvSpPr>
        <p:spPr>
          <a:xfrm>
            <a:off x="6182138" y="-6230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58DE65-D343-EB62-0A47-1220A9A10C0C}"/>
              </a:ext>
            </a:extLst>
          </p:cNvPr>
          <p:cNvSpPr/>
          <p:nvPr/>
        </p:nvSpPr>
        <p:spPr>
          <a:xfrm>
            <a:off x="6528331" y="86102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2A078-03D4-5F48-E26F-3D9CD3C9F81E}"/>
              </a:ext>
            </a:extLst>
          </p:cNvPr>
          <p:cNvSpPr/>
          <p:nvPr/>
        </p:nvSpPr>
        <p:spPr>
          <a:xfrm>
            <a:off x="6182138" y="178435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3046C6-A279-91A1-2965-F1819EB1B912}"/>
              </a:ext>
            </a:extLst>
          </p:cNvPr>
          <p:cNvSpPr/>
          <p:nvPr/>
        </p:nvSpPr>
        <p:spPr>
          <a:xfrm>
            <a:off x="6717129" y="-645241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B6153F-F2B7-C7BA-C6F7-83E43376D254}"/>
              </a:ext>
            </a:extLst>
          </p:cNvPr>
          <p:cNvSpPr/>
          <p:nvPr/>
        </p:nvSpPr>
        <p:spPr>
          <a:xfrm>
            <a:off x="6334538" y="-55866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6A472D-13D8-6D81-BEF9-FF9B07B00640}"/>
              </a:ext>
            </a:extLst>
          </p:cNvPr>
          <p:cNvSpPr/>
          <p:nvPr/>
        </p:nvSpPr>
        <p:spPr>
          <a:xfrm>
            <a:off x="6510086" y="-466065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B02BCD-4BD2-BD6A-6CCC-437459EEB281}"/>
              </a:ext>
            </a:extLst>
          </p:cNvPr>
          <p:cNvSpPr/>
          <p:nvPr/>
        </p:nvSpPr>
        <p:spPr>
          <a:xfrm>
            <a:off x="6510086" y="-37922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43FCDB-150F-4767-DA58-C15C0CAADDFD}"/>
              </a:ext>
            </a:extLst>
          </p:cNvPr>
          <p:cNvSpPr/>
          <p:nvPr/>
        </p:nvSpPr>
        <p:spPr>
          <a:xfrm>
            <a:off x="6182138" y="-283229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C482D2-50B2-EB88-2D83-BFD0DB98FE10}"/>
              </a:ext>
            </a:extLst>
          </p:cNvPr>
          <p:cNvSpPr/>
          <p:nvPr/>
        </p:nvSpPr>
        <p:spPr>
          <a:xfrm>
            <a:off x="6182138" y="-190896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A8A120-C657-D0C2-A7E4-C84688F2DAA6}"/>
              </a:ext>
            </a:extLst>
          </p:cNvPr>
          <p:cNvSpPr/>
          <p:nvPr/>
        </p:nvSpPr>
        <p:spPr>
          <a:xfrm>
            <a:off x="6510086" y="-98563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7D8A67-462A-DBCA-AD99-A16309A5FFDC}"/>
              </a:ext>
            </a:extLst>
          </p:cNvPr>
          <p:cNvSpPr/>
          <p:nvPr/>
        </p:nvSpPr>
        <p:spPr>
          <a:xfrm>
            <a:off x="2950263" y="4986812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9C1C2-77A2-28D1-B05C-D5F0B7534585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71980-0AAF-04A5-E074-1F5C539E812C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742E6-BEBB-446F-2CF6-785D4179440D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AD1234-EF2F-15B5-6C0F-BCEBE5DCBA8C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A1D324-E3F7-EEA4-80E8-7521D87CD264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726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B362-61C7-A8DC-EA0D-FC7E6D1B4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4E4B49-1649-3EC9-A5D5-9607256310A3}"/>
              </a:ext>
            </a:extLst>
          </p:cNvPr>
          <p:cNvSpPr/>
          <p:nvPr/>
        </p:nvSpPr>
        <p:spPr>
          <a:xfrm>
            <a:off x="195469" y="836217"/>
            <a:ext cx="5804452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97366-5E34-F512-CB9D-C82BED3C0FF7}"/>
              </a:ext>
            </a:extLst>
          </p:cNvPr>
          <p:cNvSpPr/>
          <p:nvPr/>
        </p:nvSpPr>
        <p:spPr>
          <a:xfrm>
            <a:off x="354495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CC952-DCE5-2AF2-7B21-DBE22AA8D6ED}"/>
              </a:ext>
            </a:extLst>
          </p:cNvPr>
          <p:cNvSpPr/>
          <p:nvPr/>
        </p:nvSpPr>
        <p:spPr>
          <a:xfrm>
            <a:off x="9939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63045-55D2-C23E-797A-8D6CF775FB4F}"/>
              </a:ext>
            </a:extLst>
          </p:cNvPr>
          <p:cNvSpPr/>
          <p:nvPr/>
        </p:nvSpPr>
        <p:spPr>
          <a:xfrm>
            <a:off x="16035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82E36-E512-EC6E-F134-12818FBFC00F}"/>
              </a:ext>
            </a:extLst>
          </p:cNvPr>
          <p:cNvSpPr/>
          <p:nvPr/>
        </p:nvSpPr>
        <p:spPr>
          <a:xfrm>
            <a:off x="22131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99B39-5954-5324-BB6D-D0E5D3E37038}"/>
              </a:ext>
            </a:extLst>
          </p:cNvPr>
          <p:cNvSpPr/>
          <p:nvPr/>
        </p:nvSpPr>
        <p:spPr>
          <a:xfrm>
            <a:off x="28227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35982-DC50-F5EA-4AE7-080ADD40EBB0}"/>
              </a:ext>
            </a:extLst>
          </p:cNvPr>
          <p:cNvSpPr/>
          <p:nvPr/>
        </p:nvSpPr>
        <p:spPr>
          <a:xfrm>
            <a:off x="34323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5171E-A2C6-DE13-911B-67DCF03C5C9E}"/>
              </a:ext>
            </a:extLst>
          </p:cNvPr>
          <p:cNvSpPr/>
          <p:nvPr/>
        </p:nvSpPr>
        <p:spPr>
          <a:xfrm>
            <a:off x="40419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1ABA-2A28-74B4-0DAE-19DE2FEA6614}"/>
              </a:ext>
            </a:extLst>
          </p:cNvPr>
          <p:cNvSpPr/>
          <p:nvPr/>
        </p:nvSpPr>
        <p:spPr>
          <a:xfrm>
            <a:off x="46515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C063C-7AB8-400F-A392-32028DEDA71F}"/>
              </a:ext>
            </a:extLst>
          </p:cNvPr>
          <p:cNvSpPr/>
          <p:nvPr/>
        </p:nvSpPr>
        <p:spPr>
          <a:xfrm>
            <a:off x="52611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A1C725-E4B8-F6C6-C0EE-BF1D35A9DE99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D10C4-059E-5BC6-44D1-B7BAA12E7417}"/>
              </a:ext>
            </a:extLst>
          </p:cNvPr>
          <p:cNvSpPr/>
          <p:nvPr/>
        </p:nvSpPr>
        <p:spPr>
          <a:xfrm>
            <a:off x="3457669" y="264884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9F5E0-0348-3B1A-8B1F-C76867316E88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5C638-3353-7D31-16A2-AAB80693CE99}"/>
              </a:ext>
            </a:extLst>
          </p:cNvPr>
          <p:cNvSpPr/>
          <p:nvPr/>
        </p:nvSpPr>
        <p:spPr>
          <a:xfrm>
            <a:off x="195469" y="2073637"/>
            <a:ext cx="5804452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4BA6BC-11F9-1E05-DC44-AED3AD3BEE33}"/>
              </a:ext>
            </a:extLst>
          </p:cNvPr>
          <p:cNvSpPr/>
          <p:nvPr/>
        </p:nvSpPr>
        <p:spPr>
          <a:xfrm>
            <a:off x="354495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0241A-BAA7-7FD4-1BD4-796C802AFFA4}"/>
              </a:ext>
            </a:extLst>
          </p:cNvPr>
          <p:cNvSpPr/>
          <p:nvPr/>
        </p:nvSpPr>
        <p:spPr>
          <a:xfrm>
            <a:off x="9939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98395E-26B6-405D-0204-FD43BD1EFBD1}"/>
              </a:ext>
            </a:extLst>
          </p:cNvPr>
          <p:cNvSpPr/>
          <p:nvPr/>
        </p:nvSpPr>
        <p:spPr>
          <a:xfrm>
            <a:off x="16035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A36E8-6206-0319-A458-F3705ACAA12A}"/>
              </a:ext>
            </a:extLst>
          </p:cNvPr>
          <p:cNvSpPr/>
          <p:nvPr/>
        </p:nvSpPr>
        <p:spPr>
          <a:xfrm>
            <a:off x="22131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F64E4C-E9BD-F06C-4BEB-2CEA1E59F4D5}"/>
              </a:ext>
            </a:extLst>
          </p:cNvPr>
          <p:cNvSpPr/>
          <p:nvPr/>
        </p:nvSpPr>
        <p:spPr>
          <a:xfrm>
            <a:off x="28227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B303-6AC8-5C17-5447-A3B227AEC8DA}"/>
              </a:ext>
            </a:extLst>
          </p:cNvPr>
          <p:cNvSpPr/>
          <p:nvPr/>
        </p:nvSpPr>
        <p:spPr>
          <a:xfrm>
            <a:off x="34323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1F986-3265-ED5B-8E0F-509B8184E59D}"/>
              </a:ext>
            </a:extLst>
          </p:cNvPr>
          <p:cNvSpPr/>
          <p:nvPr/>
        </p:nvSpPr>
        <p:spPr>
          <a:xfrm>
            <a:off x="40419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9968A-7845-CF4C-B496-DAA2CBFD612B}"/>
              </a:ext>
            </a:extLst>
          </p:cNvPr>
          <p:cNvSpPr/>
          <p:nvPr/>
        </p:nvSpPr>
        <p:spPr>
          <a:xfrm>
            <a:off x="46515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0E356-1B7D-9D78-5EF0-3918F493469E}"/>
              </a:ext>
            </a:extLst>
          </p:cNvPr>
          <p:cNvSpPr/>
          <p:nvPr/>
        </p:nvSpPr>
        <p:spPr>
          <a:xfrm>
            <a:off x="52611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BCFB1-7046-32FF-3434-C813B119E3FD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067D5-00A7-CCB0-4ABE-C442581E48DB}"/>
              </a:ext>
            </a:extLst>
          </p:cNvPr>
          <p:cNvSpPr/>
          <p:nvPr/>
        </p:nvSpPr>
        <p:spPr>
          <a:xfrm>
            <a:off x="2975112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1FB67C-2611-F7EF-26EA-0A6DD2097A3D}"/>
              </a:ext>
            </a:extLst>
          </p:cNvPr>
          <p:cNvSpPr/>
          <p:nvPr/>
        </p:nvSpPr>
        <p:spPr>
          <a:xfrm>
            <a:off x="6182138" y="710499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78E041-A6A9-41F4-AE6C-32945C4C16A5}"/>
              </a:ext>
            </a:extLst>
          </p:cNvPr>
          <p:cNvSpPr/>
          <p:nvPr/>
        </p:nvSpPr>
        <p:spPr>
          <a:xfrm>
            <a:off x="6528331" y="802832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1CED2E-434F-1C0C-EE13-4C546AF7482E}"/>
              </a:ext>
            </a:extLst>
          </p:cNvPr>
          <p:cNvSpPr/>
          <p:nvPr/>
        </p:nvSpPr>
        <p:spPr>
          <a:xfrm>
            <a:off x="6182138" y="895165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96BEDC-12C8-4E0A-CF7B-EB37176EABBB}"/>
              </a:ext>
            </a:extLst>
          </p:cNvPr>
          <p:cNvSpPr/>
          <p:nvPr/>
        </p:nvSpPr>
        <p:spPr>
          <a:xfrm>
            <a:off x="6717129" y="714886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58CC67-BA40-B66D-5353-3D3E232CAF1B}"/>
              </a:ext>
            </a:extLst>
          </p:cNvPr>
          <p:cNvSpPr/>
          <p:nvPr/>
        </p:nvSpPr>
        <p:spPr>
          <a:xfrm>
            <a:off x="6334538" y="15806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A2E9FC-DE17-91DA-A9D0-2B2B9C1BCBC7}"/>
              </a:ext>
            </a:extLst>
          </p:cNvPr>
          <p:cNvSpPr/>
          <p:nvPr/>
        </p:nvSpPr>
        <p:spPr>
          <a:xfrm>
            <a:off x="6510086" y="250664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C2E1BF-5FA6-0D26-0F88-665071395AA3}"/>
              </a:ext>
            </a:extLst>
          </p:cNvPr>
          <p:cNvSpPr/>
          <p:nvPr/>
        </p:nvSpPr>
        <p:spPr>
          <a:xfrm>
            <a:off x="6510086" y="337507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CEB0C8-EF5B-38BC-A951-C29FC0CAD810}"/>
              </a:ext>
            </a:extLst>
          </p:cNvPr>
          <p:cNvSpPr/>
          <p:nvPr/>
        </p:nvSpPr>
        <p:spPr>
          <a:xfrm>
            <a:off x="6182138" y="433500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307638-7570-6FC7-46B2-EAEE9746A41C}"/>
              </a:ext>
            </a:extLst>
          </p:cNvPr>
          <p:cNvSpPr/>
          <p:nvPr/>
        </p:nvSpPr>
        <p:spPr>
          <a:xfrm>
            <a:off x="6182138" y="52583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EFFFAE-E608-AAD2-F6B2-BB5231FFA4D1}"/>
              </a:ext>
            </a:extLst>
          </p:cNvPr>
          <p:cNvSpPr/>
          <p:nvPr/>
        </p:nvSpPr>
        <p:spPr>
          <a:xfrm>
            <a:off x="6510086" y="618166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C7F7C80-F97F-507A-EB2A-BFDFE2C39677}"/>
              </a:ext>
            </a:extLst>
          </p:cNvPr>
          <p:cNvSpPr/>
          <p:nvPr/>
        </p:nvSpPr>
        <p:spPr>
          <a:xfrm>
            <a:off x="19546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14075-6041-628C-C70B-9CD236941F79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FEFF00-AF1B-04BF-FCA9-79BF7707E654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A50A2-0DA2-2D58-4D9C-BDFDAFC517F0}"/>
              </a:ext>
            </a:extLst>
          </p:cNvPr>
          <p:cNvSpPr/>
          <p:nvPr/>
        </p:nvSpPr>
        <p:spPr>
          <a:xfrm>
            <a:off x="6528331" y="1638216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FB5EA-3F69-CE50-6CE2-A4D0467B3C5F}"/>
              </a:ext>
            </a:extLst>
          </p:cNvPr>
          <p:cNvSpPr/>
          <p:nvPr/>
        </p:nvSpPr>
        <p:spPr>
          <a:xfrm>
            <a:off x="5345954" y="3073016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B32913-F635-5E63-AEE8-14CF2EE61CFF}"/>
              </a:ext>
            </a:extLst>
          </p:cNvPr>
          <p:cNvSpPr/>
          <p:nvPr/>
        </p:nvSpPr>
        <p:spPr>
          <a:xfrm>
            <a:off x="5514653" y="276700"/>
            <a:ext cx="418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090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0A99C-F264-D800-2820-C55851BE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3B9A7E8-F2D9-2658-EA5D-1F3757ED7136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8A2DF-ED3D-649A-9A5B-D848BD0D67FD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90B0D-D4CA-0843-E756-659272F1ECE1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8FF36-2B8C-7972-0E8D-CF6A5BD38CC6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9703EB-F1E1-CAAF-5FDD-A0F38759C426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C8A8F-CBFF-327F-F97F-D75F9E6F4C24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6DE38-3007-AAB0-3184-295E4970EA53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2934C-2CCE-A720-D27F-08282CDE0242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71ABE-4A6D-EAB1-5059-0FB87A2E7F11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C9714-DC2D-F3C8-0705-1194A51B3DD3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F1C43-F05F-E073-2205-6C2C98771ABA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4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2AA4F-17B0-C82B-7BFB-A49067B23AB9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0C76C-C231-E4AF-34BB-BF2E289CB6D8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14257-C36F-16B5-6D8B-39F78A6878D2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514D5-2495-A558-4FDE-02425F0C0832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AE6FF-85D9-42E9-89CA-9D52A37AE1FB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449215-64AC-4A53-B04F-2B8705346441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7022E8-6A01-09D9-3E1C-C541EADA1029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1C95B-58A0-C413-E68C-CAA938DA2D3D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8FC38F-8164-F6CF-D155-F4275FACF2BD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B38808-47A4-0D45-6422-54CB476E7EF1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5AE7B2-978B-6E54-033F-1A42D44EC444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235E18-BBB4-9041-C187-D61A948022B2}"/>
              </a:ext>
            </a:extLst>
          </p:cNvPr>
          <p:cNvSpPr/>
          <p:nvPr/>
        </p:nvSpPr>
        <p:spPr>
          <a:xfrm>
            <a:off x="6182138" y="452493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4DCEA-FA7B-4586-6BBF-6641E42D5EB9}"/>
              </a:ext>
            </a:extLst>
          </p:cNvPr>
          <p:cNvSpPr/>
          <p:nvPr/>
        </p:nvSpPr>
        <p:spPr>
          <a:xfrm>
            <a:off x="6528331" y="544826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F20574-5229-083E-6187-6D94BE8B3479}"/>
              </a:ext>
            </a:extLst>
          </p:cNvPr>
          <p:cNvSpPr/>
          <p:nvPr/>
        </p:nvSpPr>
        <p:spPr>
          <a:xfrm>
            <a:off x="6182138" y="637159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5435B2-9E22-A65A-93D1-6CAC51532963}"/>
              </a:ext>
            </a:extLst>
          </p:cNvPr>
          <p:cNvSpPr/>
          <p:nvPr/>
        </p:nvSpPr>
        <p:spPr>
          <a:xfrm>
            <a:off x="6717129" y="-1865177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4EA6A2-1C05-1EAE-AF67-7DAC749D7DC3}"/>
              </a:ext>
            </a:extLst>
          </p:cNvPr>
          <p:cNvSpPr/>
          <p:nvPr/>
        </p:nvSpPr>
        <p:spPr>
          <a:xfrm>
            <a:off x="6334538" y="-99942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4DDE74-2257-B6F5-CB83-782E853BD0C1}"/>
              </a:ext>
            </a:extLst>
          </p:cNvPr>
          <p:cNvSpPr/>
          <p:nvPr/>
        </p:nvSpPr>
        <p:spPr>
          <a:xfrm>
            <a:off x="6510086" y="-73417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AFE297-4771-8859-B434-5B87D11931F1}"/>
              </a:ext>
            </a:extLst>
          </p:cNvPr>
          <p:cNvSpPr/>
          <p:nvPr/>
        </p:nvSpPr>
        <p:spPr>
          <a:xfrm>
            <a:off x="6510086" y="79501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B2C4AF-A850-EF51-FFB3-9F09F2B53899}"/>
              </a:ext>
            </a:extLst>
          </p:cNvPr>
          <p:cNvSpPr/>
          <p:nvPr/>
        </p:nvSpPr>
        <p:spPr>
          <a:xfrm>
            <a:off x="6182138" y="175494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C15E9D-82AB-1A01-DC3C-3E6B2193B254}"/>
              </a:ext>
            </a:extLst>
          </p:cNvPr>
          <p:cNvSpPr/>
          <p:nvPr/>
        </p:nvSpPr>
        <p:spPr>
          <a:xfrm>
            <a:off x="6182138" y="267827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6693B4-DBF8-DD59-5107-DA3D62E9B90F}"/>
              </a:ext>
            </a:extLst>
          </p:cNvPr>
          <p:cNvSpPr/>
          <p:nvPr/>
        </p:nvSpPr>
        <p:spPr>
          <a:xfrm>
            <a:off x="6510086" y="3601603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92A89D-CD44-4511-9AB9-CD72F11DF6FE}"/>
              </a:ext>
            </a:extLst>
          </p:cNvPr>
          <p:cNvSpPr/>
          <p:nvPr/>
        </p:nvSpPr>
        <p:spPr>
          <a:xfrm>
            <a:off x="4427902" y="5039177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50A709-15B2-DECA-A66D-51FB0374E33D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E69149-F695-9D9C-7241-6AE5CF2B7CAA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C2EE2-7027-4C58-636D-A41EFF7CD72B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10F4F-B5A6-2174-6A6F-3908EB62DD00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55BE6-5867-4A25-BC65-08F1B5245862}"/>
              </a:ext>
            </a:extLst>
          </p:cNvPr>
          <p:cNvSpPr/>
          <p:nvPr/>
        </p:nvSpPr>
        <p:spPr>
          <a:xfrm>
            <a:off x="5024624" y="314866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9158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E6C96-EA99-43F0-EE84-A0606530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335354A-6B03-2CA7-6EE7-BE8B4365A2B5}"/>
              </a:ext>
            </a:extLst>
          </p:cNvPr>
          <p:cNvSpPr/>
          <p:nvPr/>
        </p:nvSpPr>
        <p:spPr>
          <a:xfrm>
            <a:off x="195469" y="836217"/>
            <a:ext cx="5804452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B451B-2881-D2C9-4C3A-C0045DE13F20}"/>
              </a:ext>
            </a:extLst>
          </p:cNvPr>
          <p:cNvSpPr/>
          <p:nvPr/>
        </p:nvSpPr>
        <p:spPr>
          <a:xfrm>
            <a:off x="354495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752CA-4BE1-7084-B87E-0FE8BF7729B5}"/>
              </a:ext>
            </a:extLst>
          </p:cNvPr>
          <p:cNvSpPr/>
          <p:nvPr/>
        </p:nvSpPr>
        <p:spPr>
          <a:xfrm>
            <a:off x="9939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13ABF-5D04-320E-E550-EA8E877AD0D5}"/>
              </a:ext>
            </a:extLst>
          </p:cNvPr>
          <p:cNvSpPr/>
          <p:nvPr/>
        </p:nvSpPr>
        <p:spPr>
          <a:xfrm>
            <a:off x="16035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FDA71-4FCF-D3F7-EAEC-DC43F73A8DD1}"/>
              </a:ext>
            </a:extLst>
          </p:cNvPr>
          <p:cNvSpPr/>
          <p:nvPr/>
        </p:nvSpPr>
        <p:spPr>
          <a:xfrm>
            <a:off x="22131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E22F2-67B6-20C1-93A8-2EEAE1DD451A}"/>
              </a:ext>
            </a:extLst>
          </p:cNvPr>
          <p:cNvSpPr/>
          <p:nvPr/>
        </p:nvSpPr>
        <p:spPr>
          <a:xfrm>
            <a:off x="28227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39BED7-29EA-2AC9-73A4-0C53227FF5C7}"/>
              </a:ext>
            </a:extLst>
          </p:cNvPr>
          <p:cNvSpPr/>
          <p:nvPr/>
        </p:nvSpPr>
        <p:spPr>
          <a:xfrm>
            <a:off x="34323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36130-2E86-A528-6E66-D07A35BA5E1F}"/>
              </a:ext>
            </a:extLst>
          </p:cNvPr>
          <p:cNvSpPr/>
          <p:nvPr/>
        </p:nvSpPr>
        <p:spPr>
          <a:xfrm>
            <a:off x="40419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F95E7-3B6A-2B0D-9239-326C02F04E32}"/>
              </a:ext>
            </a:extLst>
          </p:cNvPr>
          <p:cNvSpPr/>
          <p:nvPr/>
        </p:nvSpPr>
        <p:spPr>
          <a:xfrm>
            <a:off x="46515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10F84-A599-37C7-DF12-41CD92723704}"/>
              </a:ext>
            </a:extLst>
          </p:cNvPr>
          <p:cNvSpPr/>
          <p:nvPr/>
        </p:nvSpPr>
        <p:spPr>
          <a:xfrm>
            <a:off x="5261112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F0082-070E-069E-9492-1C076DDD8CED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8302B9-B734-EDF4-0260-1BFA643CAEB6}"/>
              </a:ext>
            </a:extLst>
          </p:cNvPr>
          <p:cNvSpPr/>
          <p:nvPr/>
        </p:nvSpPr>
        <p:spPr>
          <a:xfrm>
            <a:off x="3457669" y="264884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485465-5367-45AD-86A7-8662A6A8FA94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1A36FB-837F-5DB3-E417-7D1817E1945D}"/>
              </a:ext>
            </a:extLst>
          </p:cNvPr>
          <p:cNvSpPr/>
          <p:nvPr/>
        </p:nvSpPr>
        <p:spPr>
          <a:xfrm>
            <a:off x="195469" y="2073637"/>
            <a:ext cx="5804452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88F5B4-8973-7051-893D-05596EA67C84}"/>
              </a:ext>
            </a:extLst>
          </p:cNvPr>
          <p:cNvSpPr/>
          <p:nvPr/>
        </p:nvSpPr>
        <p:spPr>
          <a:xfrm>
            <a:off x="354495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653BFF-353B-AA41-0572-2BE0FE3BF48B}"/>
              </a:ext>
            </a:extLst>
          </p:cNvPr>
          <p:cNvSpPr/>
          <p:nvPr/>
        </p:nvSpPr>
        <p:spPr>
          <a:xfrm>
            <a:off x="9939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19C0FA-AE2E-B705-FB43-479DC787F253}"/>
              </a:ext>
            </a:extLst>
          </p:cNvPr>
          <p:cNvSpPr/>
          <p:nvPr/>
        </p:nvSpPr>
        <p:spPr>
          <a:xfrm>
            <a:off x="16035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0C4E11-24FE-9273-0DA5-C27F6F893D8E}"/>
              </a:ext>
            </a:extLst>
          </p:cNvPr>
          <p:cNvSpPr/>
          <p:nvPr/>
        </p:nvSpPr>
        <p:spPr>
          <a:xfrm>
            <a:off x="22131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875C51-F0FC-654F-D8CD-E4AB916CEEC6}"/>
              </a:ext>
            </a:extLst>
          </p:cNvPr>
          <p:cNvSpPr/>
          <p:nvPr/>
        </p:nvSpPr>
        <p:spPr>
          <a:xfrm>
            <a:off x="28227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4C48D0-8C72-48F6-C6D2-9457FF8A5622}"/>
              </a:ext>
            </a:extLst>
          </p:cNvPr>
          <p:cNvSpPr/>
          <p:nvPr/>
        </p:nvSpPr>
        <p:spPr>
          <a:xfrm>
            <a:off x="34323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BDBE7-6CCD-6C6D-3321-4912412542E0}"/>
              </a:ext>
            </a:extLst>
          </p:cNvPr>
          <p:cNvSpPr/>
          <p:nvPr/>
        </p:nvSpPr>
        <p:spPr>
          <a:xfrm>
            <a:off x="40419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32F014-3AB0-011A-5E6C-FF28B55B920E}"/>
              </a:ext>
            </a:extLst>
          </p:cNvPr>
          <p:cNvSpPr/>
          <p:nvPr/>
        </p:nvSpPr>
        <p:spPr>
          <a:xfrm>
            <a:off x="46515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54432D-8291-8723-2A80-EB0F3EF851D8}"/>
              </a:ext>
            </a:extLst>
          </p:cNvPr>
          <p:cNvSpPr/>
          <p:nvPr/>
        </p:nvSpPr>
        <p:spPr>
          <a:xfrm>
            <a:off x="5261112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9B9A2D-9395-D37B-9C21-333B81B7C3BF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F37C4-1784-1FD1-8314-99B3856D8E8F}"/>
              </a:ext>
            </a:extLst>
          </p:cNvPr>
          <p:cNvSpPr/>
          <p:nvPr/>
        </p:nvSpPr>
        <p:spPr>
          <a:xfrm>
            <a:off x="2975112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282BAE-6547-3077-639D-44EF12C64490}"/>
              </a:ext>
            </a:extLst>
          </p:cNvPr>
          <p:cNvSpPr/>
          <p:nvPr/>
        </p:nvSpPr>
        <p:spPr>
          <a:xfrm>
            <a:off x="6182138" y="710499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9D2595-9227-D674-5CE5-7A0F3CB0A343}"/>
              </a:ext>
            </a:extLst>
          </p:cNvPr>
          <p:cNvSpPr/>
          <p:nvPr/>
        </p:nvSpPr>
        <p:spPr>
          <a:xfrm>
            <a:off x="6528331" y="802832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C5B002-CD12-966C-F358-80B897A54807}"/>
              </a:ext>
            </a:extLst>
          </p:cNvPr>
          <p:cNvSpPr/>
          <p:nvPr/>
        </p:nvSpPr>
        <p:spPr>
          <a:xfrm>
            <a:off x="6182138" y="895165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6CF2CE-4B6B-00D7-2107-2A8B7F148D98}"/>
              </a:ext>
            </a:extLst>
          </p:cNvPr>
          <p:cNvSpPr/>
          <p:nvPr/>
        </p:nvSpPr>
        <p:spPr>
          <a:xfrm>
            <a:off x="6717129" y="714886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7EA083-3A87-AE39-7F73-7E122940D41C}"/>
              </a:ext>
            </a:extLst>
          </p:cNvPr>
          <p:cNvSpPr/>
          <p:nvPr/>
        </p:nvSpPr>
        <p:spPr>
          <a:xfrm>
            <a:off x="6334538" y="15806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F73654-5BE4-7FF7-A1A3-38716C4E19C3}"/>
              </a:ext>
            </a:extLst>
          </p:cNvPr>
          <p:cNvSpPr/>
          <p:nvPr/>
        </p:nvSpPr>
        <p:spPr>
          <a:xfrm>
            <a:off x="6510086" y="250664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C6068E-9227-654A-E776-5E217F6DD235}"/>
              </a:ext>
            </a:extLst>
          </p:cNvPr>
          <p:cNvSpPr/>
          <p:nvPr/>
        </p:nvSpPr>
        <p:spPr>
          <a:xfrm>
            <a:off x="6510086" y="337507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974718-1C3F-AC09-0665-6B46D76B9383}"/>
              </a:ext>
            </a:extLst>
          </p:cNvPr>
          <p:cNvSpPr/>
          <p:nvPr/>
        </p:nvSpPr>
        <p:spPr>
          <a:xfrm>
            <a:off x="6182138" y="433500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DC59E2-BEEF-6DF5-9A8C-C9BEC7E558ED}"/>
              </a:ext>
            </a:extLst>
          </p:cNvPr>
          <p:cNvSpPr/>
          <p:nvPr/>
        </p:nvSpPr>
        <p:spPr>
          <a:xfrm>
            <a:off x="6182138" y="52583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88F182-9C1B-7CE0-2C8F-B8B18C33D6F2}"/>
              </a:ext>
            </a:extLst>
          </p:cNvPr>
          <p:cNvSpPr/>
          <p:nvPr/>
        </p:nvSpPr>
        <p:spPr>
          <a:xfrm>
            <a:off x="6510086" y="618166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1CD573-EC50-6C06-E37C-17EEC4E6086C}"/>
              </a:ext>
            </a:extLst>
          </p:cNvPr>
          <p:cNvSpPr/>
          <p:nvPr/>
        </p:nvSpPr>
        <p:spPr>
          <a:xfrm>
            <a:off x="19546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BE504-80F9-A1AD-EAB9-B2E4EE86A3B2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39C82A-46CA-2420-36B0-104D6E9F4AF9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7E47E-AD7B-6AD1-7211-138E00AF430A}"/>
              </a:ext>
            </a:extLst>
          </p:cNvPr>
          <p:cNvSpPr/>
          <p:nvPr/>
        </p:nvSpPr>
        <p:spPr>
          <a:xfrm>
            <a:off x="6528331" y="1638216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21015-5E0A-4488-AD73-FD649A25F73D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08C804-3BD6-8B15-04FE-7EF5284F5783}"/>
              </a:ext>
            </a:extLst>
          </p:cNvPr>
          <p:cNvSpPr/>
          <p:nvPr/>
        </p:nvSpPr>
        <p:spPr>
          <a:xfrm>
            <a:off x="1930872" y="3794991"/>
            <a:ext cx="418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4FC3DC-DEFE-3053-4BC3-2E5CEF8DF94B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FDB8C-10A9-0C7E-BB60-283075C88A4C}"/>
              </a:ext>
            </a:extLst>
          </p:cNvPr>
          <p:cNvSpPr/>
          <p:nvPr/>
        </p:nvSpPr>
        <p:spPr>
          <a:xfrm>
            <a:off x="3220208" y="3782210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332877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BD557-AF68-C9BF-CEA6-0825C5F38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64F4E8-5DB2-C8E9-524D-C994D5B89509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46B2B-37FC-F489-AB30-DAA43190CA09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A63D6-5937-995B-C403-ADF7CC4B4E57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6E35C-D963-9940-8D1D-5F56017A517C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BAD37-5853-899B-6EF9-19E27A0DA86D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4FE6E-9B1B-EA7E-A566-37E01BF584D0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3E5DD-EADF-2BDB-775E-A99A9DD9680B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DEEDE-A260-BA7C-DE6D-7BF4C35CE99E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CC7A1-8742-FBE8-0E3A-8D5623697658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2FC18-3697-26AF-A3AB-A4A27E91F3D7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F58B7-033A-0671-50F6-E3725D793FDB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F4DA0-55E6-7B64-D105-B156FA7595A1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15C6DF-FF68-D203-9F0C-4F11E10DFAEA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99F6B-C3BF-2F57-26A9-5086802EDA85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25329-68C0-170C-6429-1D0492C41508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4093E1-DE13-449B-5702-735FA5F7F46E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039CA-D343-3C28-0681-CAF99DEDD1AE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D91B84-4951-2BB6-DE53-81C67EA1CD2A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560B16-3264-6325-41C1-E744955DE205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96195-F3BA-B66F-64D3-9E167B64D109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2888E3-E50F-9CA5-10BD-7F8F4A1AE6F7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CE1DC-B42B-208F-65A2-D7C26A426672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D7449-9562-EF3B-F72F-44C5798E2125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95708-7E43-EE23-0A7A-603FC24DE95F}"/>
              </a:ext>
            </a:extLst>
          </p:cNvPr>
          <p:cNvSpPr/>
          <p:nvPr/>
        </p:nvSpPr>
        <p:spPr>
          <a:xfrm>
            <a:off x="6182138" y="710499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2E33F5-348B-54F1-91DE-FEB28C489EFB}"/>
              </a:ext>
            </a:extLst>
          </p:cNvPr>
          <p:cNvSpPr/>
          <p:nvPr/>
        </p:nvSpPr>
        <p:spPr>
          <a:xfrm>
            <a:off x="6528331" y="802832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04E50A-9A6C-9187-1E27-BFC408BA6B24}"/>
              </a:ext>
            </a:extLst>
          </p:cNvPr>
          <p:cNvSpPr/>
          <p:nvPr/>
        </p:nvSpPr>
        <p:spPr>
          <a:xfrm>
            <a:off x="6182138" y="895165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62D361-2717-4AFD-022D-D85A9FB62ED0}"/>
              </a:ext>
            </a:extLst>
          </p:cNvPr>
          <p:cNvSpPr/>
          <p:nvPr/>
        </p:nvSpPr>
        <p:spPr>
          <a:xfrm>
            <a:off x="6717129" y="714886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77D2FF-D09E-6511-0B54-9326D060FD48}"/>
              </a:ext>
            </a:extLst>
          </p:cNvPr>
          <p:cNvSpPr/>
          <p:nvPr/>
        </p:nvSpPr>
        <p:spPr>
          <a:xfrm>
            <a:off x="6334538" y="15806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9A8D3B-CFC8-FDCA-991E-FD57FB4F1015}"/>
              </a:ext>
            </a:extLst>
          </p:cNvPr>
          <p:cNvSpPr/>
          <p:nvPr/>
        </p:nvSpPr>
        <p:spPr>
          <a:xfrm>
            <a:off x="6510086" y="250664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DA5E4D-E0A9-1FCB-15BB-F7EC4028119E}"/>
              </a:ext>
            </a:extLst>
          </p:cNvPr>
          <p:cNvSpPr/>
          <p:nvPr/>
        </p:nvSpPr>
        <p:spPr>
          <a:xfrm>
            <a:off x="6510086" y="337507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B9700C-05F6-454F-D256-D9070425E913}"/>
              </a:ext>
            </a:extLst>
          </p:cNvPr>
          <p:cNvSpPr/>
          <p:nvPr/>
        </p:nvSpPr>
        <p:spPr>
          <a:xfrm>
            <a:off x="6182138" y="433500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AC3732-D1F9-F338-06FA-40FA551A0105}"/>
              </a:ext>
            </a:extLst>
          </p:cNvPr>
          <p:cNvSpPr/>
          <p:nvPr/>
        </p:nvSpPr>
        <p:spPr>
          <a:xfrm>
            <a:off x="6182138" y="52583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9AC0EF-0601-62A0-8D66-407B7BE1308F}"/>
              </a:ext>
            </a:extLst>
          </p:cNvPr>
          <p:cNvSpPr/>
          <p:nvPr/>
        </p:nvSpPr>
        <p:spPr>
          <a:xfrm>
            <a:off x="6510086" y="618166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784053-9724-3685-160E-F78B865EEA4A}"/>
              </a:ext>
            </a:extLst>
          </p:cNvPr>
          <p:cNvSpPr/>
          <p:nvPr/>
        </p:nvSpPr>
        <p:spPr>
          <a:xfrm>
            <a:off x="19546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CBAAA-77CE-D701-EB3D-97B0000E5AE4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13E4DE-0C90-FFF6-4189-A7BF090F9019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A905C1-0825-2B78-C420-2247981AC10A}"/>
              </a:ext>
            </a:extLst>
          </p:cNvPr>
          <p:cNvSpPr/>
          <p:nvPr/>
        </p:nvSpPr>
        <p:spPr>
          <a:xfrm>
            <a:off x="6528331" y="1638216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9DF52-832D-9F7A-41C9-FDFCBD5FCF41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6C1A6-DA83-3BD1-A7D4-F93B0B75D5F9}"/>
              </a:ext>
            </a:extLst>
          </p:cNvPr>
          <p:cNvSpPr/>
          <p:nvPr/>
        </p:nvSpPr>
        <p:spPr>
          <a:xfrm>
            <a:off x="1930872" y="3794991"/>
            <a:ext cx="418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6D9BD6-8BB6-8309-E7E6-A3E629C6B567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D073B4-0489-729E-B25C-A38B8A338191}"/>
              </a:ext>
            </a:extLst>
          </p:cNvPr>
          <p:cNvSpPr/>
          <p:nvPr/>
        </p:nvSpPr>
        <p:spPr>
          <a:xfrm>
            <a:off x="3220208" y="3782210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1999985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192F6-427E-7A80-C188-D27F94DB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45161F-1436-851A-4152-FAA792184A60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C98DE-0CA6-85A5-41FC-40FC4D47F569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9B375-A0D4-20F3-3764-54DC4AFA1D0F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0FF03-1608-0106-D0E3-67EDCEF31B0B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1171A-B4B7-59C8-6097-E420E0D7F303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372E4-23D8-374F-B4F4-D5A36E85F063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9E02B-03F8-302D-EACB-82CEF0D0AB65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94EE1-1D13-AD95-FF29-1CBE5D14C91F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C0DDA-86F2-43AE-308D-8F62D24C0FBE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DB5D2-C0F6-7B5C-C9A0-3ACC6D1C99EC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4927-CCB3-462F-EBB1-40B46BF4241E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5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C0C7B-ECA5-ED32-2D95-4714F5CD7701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68133-BBFD-7023-46AB-028E51269643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32CCD6-795C-8A5C-A9B8-60EAAC80BE63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2F905-CE05-95EF-A957-871CBF365D46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15DE6B-5EC1-69DE-CD48-37BD8D44AC9B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1487F3-2404-8937-8E38-CDC57836CD7E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FE315-2D44-7C2B-F261-C8BAEE174A4F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7638C4-31E7-141E-DBB3-1CBA125CB5E8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85681A-FECE-CFBF-35DC-4095F1B84E86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A6409-EA72-6472-8338-B86CD5DA6E90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9F1547-AC06-E4DA-D686-793CB5D6A7B4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853972-F3B3-1B1B-C4F3-D999827DCAA9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0A79B-7C92-6555-ACF2-24A769743A43}"/>
              </a:ext>
            </a:extLst>
          </p:cNvPr>
          <p:cNvSpPr/>
          <p:nvPr/>
        </p:nvSpPr>
        <p:spPr>
          <a:xfrm>
            <a:off x="6182138" y="710499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8EEFB2-4691-1162-429A-068EDB3870BE}"/>
              </a:ext>
            </a:extLst>
          </p:cNvPr>
          <p:cNvSpPr/>
          <p:nvPr/>
        </p:nvSpPr>
        <p:spPr>
          <a:xfrm>
            <a:off x="6528331" y="802832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2978B5-B627-078A-16EC-9D634C9396DB}"/>
              </a:ext>
            </a:extLst>
          </p:cNvPr>
          <p:cNvSpPr/>
          <p:nvPr/>
        </p:nvSpPr>
        <p:spPr>
          <a:xfrm>
            <a:off x="6182138" y="895165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583D9F-5513-FD4E-4A6B-32E9397C383D}"/>
              </a:ext>
            </a:extLst>
          </p:cNvPr>
          <p:cNvSpPr/>
          <p:nvPr/>
        </p:nvSpPr>
        <p:spPr>
          <a:xfrm>
            <a:off x="6717129" y="714886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FDD784-534C-D635-7796-101B0AEC8DF8}"/>
              </a:ext>
            </a:extLst>
          </p:cNvPr>
          <p:cNvSpPr/>
          <p:nvPr/>
        </p:nvSpPr>
        <p:spPr>
          <a:xfrm>
            <a:off x="6334538" y="15806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B86596-185E-34EE-EC44-C38E553E19BD}"/>
              </a:ext>
            </a:extLst>
          </p:cNvPr>
          <p:cNvSpPr/>
          <p:nvPr/>
        </p:nvSpPr>
        <p:spPr>
          <a:xfrm>
            <a:off x="6510086" y="250664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04F001-7580-E327-59F8-520A31ABB0FB}"/>
              </a:ext>
            </a:extLst>
          </p:cNvPr>
          <p:cNvSpPr/>
          <p:nvPr/>
        </p:nvSpPr>
        <p:spPr>
          <a:xfrm>
            <a:off x="6510086" y="337507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16A9E6-3A8E-9249-78DC-FACBB1A55AFC}"/>
              </a:ext>
            </a:extLst>
          </p:cNvPr>
          <p:cNvSpPr/>
          <p:nvPr/>
        </p:nvSpPr>
        <p:spPr>
          <a:xfrm>
            <a:off x="6182138" y="433500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7EC79F-EE63-10FA-2893-36128CB75068}"/>
              </a:ext>
            </a:extLst>
          </p:cNvPr>
          <p:cNvSpPr/>
          <p:nvPr/>
        </p:nvSpPr>
        <p:spPr>
          <a:xfrm>
            <a:off x="6182138" y="52583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E4FC90-7F36-A251-C869-8CB6807984AF}"/>
              </a:ext>
            </a:extLst>
          </p:cNvPr>
          <p:cNvSpPr/>
          <p:nvPr/>
        </p:nvSpPr>
        <p:spPr>
          <a:xfrm>
            <a:off x="6510086" y="618166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94E15D-2F5A-AA83-BC4A-0460DA83391B}"/>
              </a:ext>
            </a:extLst>
          </p:cNvPr>
          <p:cNvSpPr/>
          <p:nvPr/>
        </p:nvSpPr>
        <p:spPr>
          <a:xfrm>
            <a:off x="19546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6BE43-C8EE-4899-CE5D-CF42EB6EC164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B39FF4-5096-FCE0-3EDF-C168585E47D8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B9754F-745E-B964-0AEA-E2C13D7B2ADF}"/>
              </a:ext>
            </a:extLst>
          </p:cNvPr>
          <p:cNvSpPr/>
          <p:nvPr/>
        </p:nvSpPr>
        <p:spPr>
          <a:xfrm>
            <a:off x="6528331" y="1638216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6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AC401-2D93-01E2-E444-3D740EE8C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7B69CA-2CD6-786A-6360-9E7883B460CD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074-B2D7-6DF3-7112-2553476CFC47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46DA9-16D3-423A-1FEF-A46E4FCD16CB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7CC75-A940-D201-7915-8F1F43272C10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9E1E1-A4B7-3D50-6C34-E66BCBA25231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04CE5-C80B-5E19-A435-1FDEB3D78752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96362-6CFD-2253-323D-B19921859777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5451-E7F1-891B-5A33-1FFA0F00D2FD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D9657-AB10-D969-9B81-61CCCD15D629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D2DB5D-6DCE-F924-0265-5B651ABB5D1F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E4521-1748-6DD2-F2B0-98AFAA93D43B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5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E5644-A711-FC32-0CD4-DFFC82423AA7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6CBC3-1437-2551-734D-E0E9CA57B6AB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E549-9DF6-502B-3A8F-885029228965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2B10C1-7F2E-52CD-5538-544A9ADD2A04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78A14D-CC75-D24C-EB54-3346F3621C9C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F964AA-B5CA-00E6-B870-231604B526DC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E62CE8-5755-42B7-4D08-54CB9BA396CC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4377E8-2236-EC73-2750-811AF9D08FAB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94BD6-229B-5938-6BF3-23491BD2A648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755E0D-9560-8DDF-2F10-98019D281E93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5A036A-9B42-DEF3-EEC8-7AA8184848B7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661FCC-4B93-358C-C65D-2EB6839E7551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0A5DAD-066C-4D78-B69B-C9383BA6F9BA}"/>
              </a:ext>
            </a:extLst>
          </p:cNvPr>
          <p:cNvSpPr/>
          <p:nvPr/>
        </p:nvSpPr>
        <p:spPr>
          <a:xfrm>
            <a:off x="6182138" y="710499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DE0AB3-9505-8F98-0C80-A4BD3F626C81}"/>
              </a:ext>
            </a:extLst>
          </p:cNvPr>
          <p:cNvSpPr/>
          <p:nvPr/>
        </p:nvSpPr>
        <p:spPr>
          <a:xfrm>
            <a:off x="6528331" y="802832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6F550B-590F-5409-5E26-EC8513DE17C8}"/>
              </a:ext>
            </a:extLst>
          </p:cNvPr>
          <p:cNvSpPr/>
          <p:nvPr/>
        </p:nvSpPr>
        <p:spPr>
          <a:xfrm>
            <a:off x="6182138" y="895165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18A2A3-0563-6D77-4B39-001B33DADFE3}"/>
              </a:ext>
            </a:extLst>
          </p:cNvPr>
          <p:cNvSpPr/>
          <p:nvPr/>
        </p:nvSpPr>
        <p:spPr>
          <a:xfrm>
            <a:off x="6717129" y="714886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7E18E0-9ED3-EC62-F68F-B4AE6885DB49}"/>
              </a:ext>
            </a:extLst>
          </p:cNvPr>
          <p:cNvSpPr/>
          <p:nvPr/>
        </p:nvSpPr>
        <p:spPr>
          <a:xfrm>
            <a:off x="6334538" y="15806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B53216-7449-5EEA-4E45-07C31162F297}"/>
              </a:ext>
            </a:extLst>
          </p:cNvPr>
          <p:cNvSpPr/>
          <p:nvPr/>
        </p:nvSpPr>
        <p:spPr>
          <a:xfrm>
            <a:off x="6510086" y="250664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79DE2-A64F-567D-1DD7-54DD4BC609FA}"/>
              </a:ext>
            </a:extLst>
          </p:cNvPr>
          <p:cNvSpPr/>
          <p:nvPr/>
        </p:nvSpPr>
        <p:spPr>
          <a:xfrm>
            <a:off x="6510086" y="337507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12EFF0-E9AC-7D1A-0B59-D78C36162015}"/>
              </a:ext>
            </a:extLst>
          </p:cNvPr>
          <p:cNvSpPr/>
          <p:nvPr/>
        </p:nvSpPr>
        <p:spPr>
          <a:xfrm>
            <a:off x="6182138" y="433500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904194-3A0D-7319-D3AB-5D496DA3773E}"/>
              </a:ext>
            </a:extLst>
          </p:cNvPr>
          <p:cNvSpPr/>
          <p:nvPr/>
        </p:nvSpPr>
        <p:spPr>
          <a:xfrm>
            <a:off x="6182138" y="525833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9D2CD4-CBF9-F69A-2E4A-AE0F951E237C}"/>
              </a:ext>
            </a:extLst>
          </p:cNvPr>
          <p:cNvSpPr/>
          <p:nvPr/>
        </p:nvSpPr>
        <p:spPr>
          <a:xfrm>
            <a:off x="6510086" y="6181666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E3747E-8A02-E1C0-1E06-891C64C3DDC1}"/>
              </a:ext>
            </a:extLst>
          </p:cNvPr>
          <p:cNvSpPr/>
          <p:nvPr/>
        </p:nvSpPr>
        <p:spPr>
          <a:xfrm>
            <a:off x="163829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D5C118-D7E6-4999-21BC-EE7D6F0F6716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9AB32-6FB0-EBA1-6FF3-8B1581081137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E58A37-CFBB-4DE6-FC07-E2406352F432}"/>
              </a:ext>
            </a:extLst>
          </p:cNvPr>
          <p:cNvSpPr/>
          <p:nvPr/>
        </p:nvSpPr>
        <p:spPr>
          <a:xfrm>
            <a:off x="6528331" y="1638216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7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72AA-E5ED-0EE9-B546-112D763E9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E24EB12-4035-0B42-3520-71D77D5AE9CF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6EF7C-ACE0-9CDB-3640-9B2CFA3EA976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CD20A-86DA-A7AA-8B14-E66EFC59C36D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EB44-D4CC-B15F-9EAB-77FA0EC03462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68226-7A03-CFC7-3E26-426255E0D1CF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E3397-3EA0-F197-B2BB-52569AE7F03D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B9468-3422-052A-04EB-26C099F6DE4A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61FFBE-034C-E9F1-69C5-8668782D0434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3C900-AEA5-B558-6D14-A51B8EDAD044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1E3D1-9A86-B932-57FC-04DDBCECBBE1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C3285C-AD5F-AC9A-C6AE-39AAE84C34BF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5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3C991-136F-90FE-C679-44EA22F99FE8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7C46-72C2-8E65-9581-04FA5157235D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4A9A5-AD9B-0CC8-AB08-F2F913FE138D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45C70-1126-A1FB-6FC1-3290190DEB0D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6C21AB-A013-F3D1-570E-289F9855BC71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8E7DB-34A8-39DC-543C-8EFAFD575377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B2EAA8-F85B-9780-C4DC-2EEA4A81BC5C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54AE5-D407-9564-8DEB-7DE3004358D5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B46E6-521F-A72E-CD9E-F879C9498759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B90691-C544-3D91-72A8-8AB39CC6D90B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9E7D19-36A8-7D3D-5ABF-396B9337A5EE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C87BD7-22F9-5DBF-671A-999D9CF8C636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646DA-F654-56FC-0C06-CCC677CDA817}"/>
              </a:ext>
            </a:extLst>
          </p:cNvPr>
          <p:cNvSpPr/>
          <p:nvPr/>
        </p:nvSpPr>
        <p:spPr>
          <a:xfrm>
            <a:off x="6182138" y="546384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BF7C2-1BAB-4EF5-FEBA-67A5952709B7}"/>
              </a:ext>
            </a:extLst>
          </p:cNvPr>
          <p:cNvSpPr/>
          <p:nvPr/>
        </p:nvSpPr>
        <p:spPr>
          <a:xfrm>
            <a:off x="6528331" y="638717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FA11E-D4BE-BC83-8787-814FF61FA3E5}"/>
              </a:ext>
            </a:extLst>
          </p:cNvPr>
          <p:cNvSpPr/>
          <p:nvPr/>
        </p:nvSpPr>
        <p:spPr>
          <a:xfrm>
            <a:off x="6182138" y="731050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268CFC-03AB-8082-AF22-A32DF4DC91E4}"/>
              </a:ext>
            </a:extLst>
          </p:cNvPr>
          <p:cNvSpPr/>
          <p:nvPr/>
        </p:nvSpPr>
        <p:spPr>
          <a:xfrm>
            <a:off x="6717129" y="-926268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4F76CB-3D93-D412-9B1C-F2DB29E027BB}"/>
              </a:ext>
            </a:extLst>
          </p:cNvPr>
          <p:cNvSpPr/>
          <p:nvPr/>
        </p:nvSpPr>
        <p:spPr>
          <a:xfrm>
            <a:off x="6334538" y="-60518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3B2BC-392E-1A6D-889C-E3EF369FFE02}"/>
              </a:ext>
            </a:extLst>
          </p:cNvPr>
          <p:cNvSpPr/>
          <p:nvPr/>
        </p:nvSpPr>
        <p:spPr>
          <a:xfrm>
            <a:off x="6510086" y="86549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3E9CB8-901A-886F-3AE1-9E8B8030DE9D}"/>
              </a:ext>
            </a:extLst>
          </p:cNvPr>
          <p:cNvSpPr/>
          <p:nvPr/>
        </p:nvSpPr>
        <p:spPr>
          <a:xfrm>
            <a:off x="6510086" y="173392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F5767D-0F5B-4C0D-F387-7AAB603839F8}"/>
              </a:ext>
            </a:extLst>
          </p:cNvPr>
          <p:cNvSpPr/>
          <p:nvPr/>
        </p:nvSpPr>
        <p:spPr>
          <a:xfrm>
            <a:off x="6182138" y="269385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178B11-151F-A94D-E7F1-64C1EE578AF1}"/>
              </a:ext>
            </a:extLst>
          </p:cNvPr>
          <p:cNvSpPr/>
          <p:nvPr/>
        </p:nvSpPr>
        <p:spPr>
          <a:xfrm>
            <a:off x="6182138" y="361718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D8C9CF-1AB0-DE5A-BAE5-35C80FFF64E5}"/>
              </a:ext>
            </a:extLst>
          </p:cNvPr>
          <p:cNvSpPr/>
          <p:nvPr/>
        </p:nvSpPr>
        <p:spPr>
          <a:xfrm>
            <a:off x="6510086" y="454051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E0F7FB-A107-16DF-22BE-741924E1518C}"/>
              </a:ext>
            </a:extLst>
          </p:cNvPr>
          <p:cNvSpPr/>
          <p:nvPr/>
        </p:nvSpPr>
        <p:spPr>
          <a:xfrm>
            <a:off x="163829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D0AF45-207D-2A04-80D1-A228A899B496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846B8E-7E03-A1EB-7900-9E6CC8379AC1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75E4F-1985-5160-FEE8-2ED7295C026E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2C31ED-F59A-3B40-B7C7-D17AAEF6072D}"/>
              </a:ext>
            </a:extLst>
          </p:cNvPr>
          <p:cNvSpPr/>
          <p:nvPr/>
        </p:nvSpPr>
        <p:spPr>
          <a:xfrm>
            <a:off x="5030193" y="315551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2501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E6D0F-12D7-7B7C-3224-49CD6551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EA5829-F475-7FFE-D4B2-FE2916A6CE60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4B041-3413-FEC8-5DD7-AF5201482868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58BA2D-0142-CF04-1D42-FC73F7E8C06F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1F7EE-B2BA-2AA2-828F-35775E20248A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0B45E-10A2-36EE-FA50-FC6C77FDF382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42B3B-8CA8-3544-5FBD-F67B45A93DBF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9982E-7E53-4C2E-90C2-9DD35C58C46B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C67C0-A5C0-B409-AFDD-36D1061F038E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2BA1D-D400-6A49-6147-8EC9874C8A7C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0A6D1B-2A18-441B-7B19-BC9A698BCD16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E80C4-829C-13C3-2653-BA70C641B7D0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5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0EDD5-811D-C877-6632-DFDB89D2EA32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5EC2A-E5C0-AEFA-352F-F692E9EC5930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B76F1A-F43B-407B-385C-C10D2C40F051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FF67F-4C9D-67C8-F134-297BCE19F602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9FB3D6-9A4C-FE37-B249-A51B64A085AA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C59ED-7CCB-0681-C3B3-6CB06F2352B1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7CC74-CAE2-C51F-8AEF-E9C7DA1759B1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DE152C-C14F-49A4-0195-FE3EC19AEE8F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52216F-C868-2D4D-92F4-B70C10B31537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170EA-8578-4629-77AD-61BB1C4F9105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CC98A1-F83E-A25F-E5FD-235C8128B22B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E3F20-AB11-A4B0-EA88-EC062B8E0925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6237D-4A99-9CFC-903B-16BB58BB02E1}"/>
              </a:ext>
            </a:extLst>
          </p:cNvPr>
          <p:cNvSpPr/>
          <p:nvPr/>
        </p:nvSpPr>
        <p:spPr>
          <a:xfrm>
            <a:off x="6182138" y="546384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B6A500-AED1-582F-B0C8-9049E8118105}"/>
              </a:ext>
            </a:extLst>
          </p:cNvPr>
          <p:cNvSpPr/>
          <p:nvPr/>
        </p:nvSpPr>
        <p:spPr>
          <a:xfrm>
            <a:off x="6528331" y="638717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8B15F9-D417-1752-FCC7-641A716C5D54}"/>
              </a:ext>
            </a:extLst>
          </p:cNvPr>
          <p:cNvSpPr/>
          <p:nvPr/>
        </p:nvSpPr>
        <p:spPr>
          <a:xfrm>
            <a:off x="6182138" y="731050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497D39D-6662-4C7E-99BA-640AC8ACBC52}"/>
              </a:ext>
            </a:extLst>
          </p:cNvPr>
          <p:cNvSpPr/>
          <p:nvPr/>
        </p:nvSpPr>
        <p:spPr>
          <a:xfrm>
            <a:off x="6717129" y="-926268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407D81-F977-10BB-0556-F2CCEFBABB0F}"/>
              </a:ext>
            </a:extLst>
          </p:cNvPr>
          <p:cNvSpPr/>
          <p:nvPr/>
        </p:nvSpPr>
        <p:spPr>
          <a:xfrm>
            <a:off x="6334538" y="-60518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A89D6C-A1D8-CB7D-C38B-CEB23D4CD8D1}"/>
              </a:ext>
            </a:extLst>
          </p:cNvPr>
          <p:cNvSpPr/>
          <p:nvPr/>
        </p:nvSpPr>
        <p:spPr>
          <a:xfrm>
            <a:off x="6510086" y="86549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E32D70-8119-B9C2-C469-A42EC4783C13}"/>
              </a:ext>
            </a:extLst>
          </p:cNvPr>
          <p:cNvSpPr/>
          <p:nvPr/>
        </p:nvSpPr>
        <p:spPr>
          <a:xfrm>
            <a:off x="6510086" y="173392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0767F7-A6FE-2377-44B6-2153D56EFD6F}"/>
              </a:ext>
            </a:extLst>
          </p:cNvPr>
          <p:cNvSpPr/>
          <p:nvPr/>
        </p:nvSpPr>
        <p:spPr>
          <a:xfrm>
            <a:off x="6182138" y="269385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E41154-EA4A-95A1-AD90-31F66E7A0ECD}"/>
              </a:ext>
            </a:extLst>
          </p:cNvPr>
          <p:cNvSpPr/>
          <p:nvPr/>
        </p:nvSpPr>
        <p:spPr>
          <a:xfrm>
            <a:off x="6182138" y="361718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EF9E58-7E0A-C4A1-1BCF-DFEB013AAADB}"/>
              </a:ext>
            </a:extLst>
          </p:cNvPr>
          <p:cNvSpPr/>
          <p:nvPr/>
        </p:nvSpPr>
        <p:spPr>
          <a:xfrm>
            <a:off x="6510086" y="454051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10034F-1F1A-47ED-0261-313D1830F6AC}"/>
              </a:ext>
            </a:extLst>
          </p:cNvPr>
          <p:cNvSpPr/>
          <p:nvPr/>
        </p:nvSpPr>
        <p:spPr>
          <a:xfrm>
            <a:off x="163829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767A5-6B3F-1772-16D5-DE02F87B50C6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849570-1091-7D7A-1436-B988A38A3163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73718-DE7C-0E7C-D6B8-A85D2EF19A42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6A2FA-C50F-8034-3DA2-88D1B706177F}"/>
              </a:ext>
            </a:extLst>
          </p:cNvPr>
          <p:cNvSpPr/>
          <p:nvPr/>
        </p:nvSpPr>
        <p:spPr>
          <a:xfrm>
            <a:off x="5030193" y="315551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0B02D-4A61-BEDD-4BD9-A28A52E07243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7D0C2F-87AF-FE5A-F5BA-233388F795FB}"/>
              </a:ext>
            </a:extLst>
          </p:cNvPr>
          <p:cNvSpPr/>
          <p:nvPr/>
        </p:nvSpPr>
        <p:spPr>
          <a:xfrm>
            <a:off x="1930872" y="3794991"/>
            <a:ext cx="418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D2483-344F-D188-5924-1EA2E9C7F058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63F486-9109-CACF-7C7E-2E7A3C852AE3}"/>
              </a:ext>
            </a:extLst>
          </p:cNvPr>
          <p:cNvSpPr/>
          <p:nvPr/>
        </p:nvSpPr>
        <p:spPr>
          <a:xfrm>
            <a:off x="3220208" y="3782210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248307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3128-DE4C-C480-C949-5B681814B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3563124-D256-1A9E-B2AD-A89A69035B46}"/>
              </a:ext>
            </a:extLst>
          </p:cNvPr>
          <p:cNvSpPr/>
          <p:nvPr/>
        </p:nvSpPr>
        <p:spPr>
          <a:xfrm>
            <a:off x="308113" y="836217"/>
            <a:ext cx="5284304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33BD4-EBFE-F2F4-0E48-E94939284170}"/>
              </a:ext>
            </a:extLst>
          </p:cNvPr>
          <p:cNvSpPr/>
          <p:nvPr/>
        </p:nvSpPr>
        <p:spPr>
          <a:xfrm>
            <a:off x="5864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8D1FD-F5CB-424B-8FDD-909A30E7088F}"/>
              </a:ext>
            </a:extLst>
          </p:cNvPr>
          <p:cNvSpPr/>
          <p:nvPr/>
        </p:nvSpPr>
        <p:spPr>
          <a:xfrm>
            <a:off x="11960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54517-8B84-560A-D9FE-693425D9FF1E}"/>
              </a:ext>
            </a:extLst>
          </p:cNvPr>
          <p:cNvSpPr/>
          <p:nvPr/>
        </p:nvSpPr>
        <p:spPr>
          <a:xfrm>
            <a:off x="1805608" y="1039968"/>
            <a:ext cx="536713" cy="69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9981FB-5300-9D2D-1CB8-55B959CCAF58}"/>
              </a:ext>
            </a:extLst>
          </p:cNvPr>
          <p:cNvSpPr/>
          <p:nvPr/>
        </p:nvSpPr>
        <p:spPr>
          <a:xfrm>
            <a:off x="24152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7ABDF-EB99-64B2-1FD9-0A26FB8719FC}"/>
              </a:ext>
            </a:extLst>
          </p:cNvPr>
          <p:cNvSpPr/>
          <p:nvPr/>
        </p:nvSpPr>
        <p:spPr>
          <a:xfrm>
            <a:off x="30248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215EA-0872-2EE4-AA20-906C65249C94}"/>
              </a:ext>
            </a:extLst>
          </p:cNvPr>
          <p:cNvSpPr/>
          <p:nvPr/>
        </p:nvSpPr>
        <p:spPr>
          <a:xfrm>
            <a:off x="36344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601A6-13FB-BA0B-730C-37EC21F4C162}"/>
              </a:ext>
            </a:extLst>
          </p:cNvPr>
          <p:cNvSpPr/>
          <p:nvPr/>
        </p:nvSpPr>
        <p:spPr>
          <a:xfrm>
            <a:off x="42440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E7B96-3AC7-D083-11FD-2A74C4EA8D84}"/>
              </a:ext>
            </a:extLst>
          </p:cNvPr>
          <p:cNvSpPr/>
          <p:nvPr/>
        </p:nvSpPr>
        <p:spPr>
          <a:xfrm>
            <a:off x="4853608" y="103996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C1B23-81FF-D052-47FA-A71F39604445}"/>
              </a:ext>
            </a:extLst>
          </p:cNvPr>
          <p:cNvSpPr/>
          <p:nvPr/>
        </p:nvSpPr>
        <p:spPr>
          <a:xfrm>
            <a:off x="195469" y="276998"/>
            <a:ext cx="33604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143224-9C4C-FCAE-9F7C-9C21344AF2C8}"/>
              </a:ext>
            </a:extLst>
          </p:cNvPr>
          <p:cNvSpPr/>
          <p:nvPr/>
        </p:nvSpPr>
        <p:spPr>
          <a:xfrm>
            <a:off x="3393128" y="268101"/>
            <a:ext cx="2542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livres: 5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35203-FD2A-E935-5AB2-A40CB10C4A4E}"/>
              </a:ext>
            </a:extLst>
          </p:cNvPr>
          <p:cNvSpPr/>
          <p:nvPr/>
        </p:nvSpPr>
        <p:spPr>
          <a:xfrm>
            <a:off x="0" y="4902986"/>
            <a:ext cx="6059488" cy="1955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Monocraft" panose="02000503000000000000" pitchFamily="2" charset="-79"/>
                <a:ea typeface="Monocraft" panose="02000503000000000000" pitchFamily="2" charset="-79"/>
                <a:cs typeface="Monocraft" panose="02000503000000000000" pitchFamily="2" charset="-79"/>
              </a:rPr>
              <a:t>01101001 11011100 00001111 11011110 1010110 10110011 11011100 10011101 10111010 10101110 10110101 1010001 01101001 11011100 00001111 11011110 1010110 10110011 11011100 10011101 10111010 10101110 10110101 1010001</a:t>
            </a:r>
            <a:endParaRPr lang="pt-BR" sz="1400" dirty="0">
              <a:latin typeface="Monocraft" panose="02000503000000000000" pitchFamily="2" charset="-79"/>
              <a:ea typeface="Monocraft" panose="02000503000000000000" pitchFamily="2" charset="-79"/>
              <a:cs typeface="Monocraft" panose="02000503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DF20F-968D-FE9C-489A-3553AE85058D}"/>
              </a:ext>
            </a:extLst>
          </p:cNvPr>
          <p:cNvSpPr/>
          <p:nvPr/>
        </p:nvSpPr>
        <p:spPr>
          <a:xfrm>
            <a:off x="308111" y="2073637"/>
            <a:ext cx="5284305" cy="110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123D02-4B88-2621-DCEE-49D36D093BD2}"/>
              </a:ext>
            </a:extLst>
          </p:cNvPr>
          <p:cNvSpPr/>
          <p:nvPr/>
        </p:nvSpPr>
        <p:spPr>
          <a:xfrm>
            <a:off x="5864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E4502-9F40-5435-58A4-3DB5B6811726}"/>
              </a:ext>
            </a:extLst>
          </p:cNvPr>
          <p:cNvSpPr/>
          <p:nvPr/>
        </p:nvSpPr>
        <p:spPr>
          <a:xfrm>
            <a:off x="11960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976AA0-7527-CCC9-9FDE-0D9A2F7E3662}"/>
              </a:ext>
            </a:extLst>
          </p:cNvPr>
          <p:cNvSpPr/>
          <p:nvPr/>
        </p:nvSpPr>
        <p:spPr>
          <a:xfrm>
            <a:off x="1805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9D91D-196A-A560-3D15-A19D24725072}"/>
              </a:ext>
            </a:extLst>
          </p:cNvPr>
          <p:cNvSpPr/>
          <p:nvPr/>
        </p:nvSpPr>
        <p:spPr>
          <a:xfrm>
            <a:off x="24152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139C3-AC1C-8CF7-B628-384345FCF35E}"/>
              </a:ext>
            </a:extLst>
          </p:cNvPr>
          <p:cNvSpPr/>
          <p:nvPr/>
        </p:nvSpPr>
        <p:spPr>
          <a:xfrm>
            <a:off x="30248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A707A-CFE7-69E1-F9EF-078300E7D9C1}"/>
              </a:ext>
            </a:extLst>
          </p:cNvPr>
          <p:cNvSpPr/>
          <p:nvPr/>
        </p:nvSpPr>
        <p:spPr>
          <a:xfrm>
            <a:off x="36344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78E3DD-49F0-5D9F-2A42-2C02661C0E3D}"/>
              </a:ext>
            </a:extLst>
          </p:cNvPr>
          <p:cNvSpPr/>
          <p:nvPr/>
        </p:nvSpPr>
        <p:spPr>
          <a:xfrm>
            <a:off x="4244008" y="2277388"/>
            <a:ext cx="536713" cy="69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1</a:t>
            </a:r>
            <a:endParaRPr lang="pt-BR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E79728-8C6C-A32A-1E26-1AB780728996}"/>
              </a:ext>
            </a:extLst>
          </p:cNvPr>
          <p:cNvSpPr/>
          <p:nvPr/>
        </p:nvSpPr>
        <p:spPr>
          <a:xfrm>
            <a:off x="4853608" y="2277388"/>
            <a:ext cx="536713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0</a:t>
            </a:r>
            <a:endParaRPr lang="pt-BR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D6179F-D709-0AC1-8F25-CD223CAB2808}"/>
              </a:ext>
            </a:extLst>
          </p:cNvPr>
          <p:cNvSpPr/>
          <p:nvPr/>
        </p:nvSpPr>
        <p:spPr>
          <a:xfrm>
            <a:off x="-330700" y="3142347"/>
            <a:ext cx="33604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Huffman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F52E43-DCB0-2D6C-A9FC-FB9A3FC62452}"/>
              </a:ext>
            </a:extLst>
          </p:cNvPr>
          <p:cNvSpPr/>
          <p:nvPr/>
        </p:nvSpPr>
        <p:spPr>
          <a:xfrm>
            <a:off x="2567608" y="3176879"/>
            <a:ext cx="32070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bits: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16A-27E2-391B-4FFA-686BCCBA582A}"/>
              </a:ext>
            </a:extLst>
          </p:cNvPr>
          <p:cNvSpPr/>
          <p:nvPr/>
        </p:nvSpPr>
        <p:spPr>
          <a:xfrm>
            <a:off x="6182138" y="546384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3D7CF8-B84D-3631-F67B-B189A1D6AB22}"/>
              </a:ext>
            </a:extLst>
          </p:cNvPr>
          <p:cNvSpPr/>
          <p:nvPr/>
        </p:nvSpPr>
        <p:spPr>
          <a:xfrm>
            <a:off x="6528331" y="638717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00001111 -&gt; 11011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308029-8173-AAC9-F398-42BE1A78AA23}"/>
              </a:ext>
            </a:extLst>
          </p:cNvPr>
          <p:cNvSpPr/>
          <p:nvPr/>
        </p:nvSpPr>
        <p:spPr>
          <a:xfrm>
            <a:off x="6182138" y="731050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FCF199-0091-3B9D-E886-1FC49C130388}"/>
              </a:ext>
            </a:extLst>
          </p:cNvPr>
          <p:cNvSpPr/>
          <p:nvPr/>
        </p:nvSpPr>
        <p:spPr>
          <a:xfrm>
            <a:off x="6717129" y="-926268"/>
            <a:ext cx="4916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  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97B5E0-F470-3405-4DF9-A4C66AB09081}"/>
              </a:ext>
            </a:extLst>
          </p:cNvPr>
          <p:cNvSpPr/>
          <p:nvPr/>
        </p:nvSpPr>
        <p:spPr>
          <a:xfrm>
            <a:off x="6334538" y="-60518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F8979B-14A5-67CB-90C8-5178E86249D5}"/>
              </a:ext>
            </a:extLst>
          </p:cNvPr>
          <p:cNvSpPr/>
          <p:nvPr/>
        </p:nvSpPr>
        <p:spPr>
          <a:xfrm>
            <a:off x="6510086" y="86549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11011100 -&gt; 0011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2B394B-AAC9-BBD4-EAD4-85F761F628AA}"/>
              </a:ext>
            </a:extLst>
          </p:cNvPr>
          <p:cNvSpPr/>
          <p:nvPr/>
        </p:nvSpPr>
        <p:spPr>
          <a:xfrm>
            <a:off x="6510086" y="173392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11011110 -&gt; 11101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A8D1B7-4417-CC52-DA72-A7D730687315}"/>
              </a:ext>
            </a:extLst>
          </p:cNvPr>
          <p:cNvSpPr/>
          <p:nvPr/>
        </p:nvSpPr>
        <p:spPr>
          <a:xfrm>
            <a:off x="6182138" y="269385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1010110 -&gt; 0111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1EFD1-4EB8-2CB1-D8F3-4CC883DF88DA}"/>
              </a:ext>
            </a:extLst>
          </p:cNvPr>
          <p:cNvSpPr/>
          <p:nvPr/>
        </p:nvSpPr>
        <p:spPr>
          <a:xfrm>
            <a:off x="6182138" y="361718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10110011 -&gt; 101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4F5EB4-83C5-C5C6-0867-7953FBF6E233}"/>
              </a:ext>
            </a:extLst>
          </p:cNvPr>
          <p:cNvSpPr/>
          <p:nvPr/>
        </p:nvSpPr>
        <p:spPr>
          <a:xfrm>
            <a:off x="6510086" y="4540512"/>
            <a:ext cx="5681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/>
              <a:t>01101001 -&gt; 00110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FA3B0D-2449-371B-44A0-2C44558E55A9}"/>
              </a:ext>
            </a:extLst>
          </p:cNvPr>
          <p:cNvSpPr/>
          <p:nvPr/>
        </p:nvSpPr>
        <p:spPr>
          <a:xfrm>
            <a:off x="1638299" y="4987603"/>
            <a:ext cx="1408043" cy="4090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582689-7EDF-174C-35DC-8C1C0A8E91DA}"/>
              </a:ext>
            </a:extLst>
          </p:cNvPr>
          <p:cNvSpPr/>
          <p:nvPr/>
        </p:nvSpPr>
        <p:spPr>
          <a:xfrm>
            <a:off x="6334538" y="0"/>
            <a:ext cx="5857463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Dicionário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Código Huffman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D8EAFA-292C-5AD8-8CA2-55206BF973A2}"/>
              </a:ext>
            </a:extLst>
          </p:cNvPr>
          <p:cNvSpPr/>
          <p:nvPr/>
        </p:nvSpPr>
        <p:spPr>
          <a:xfrm>
            <a:off x="74703" y="4545185"/>
            <a:ext cx="11875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58B160-7707-A8A8-0409-49475E764882}"/>
              </a:ext>
            </a:extLst>
          </p:cNvPr>
          <p:cNvSpPr/>
          <p:nvPr/>
        </p:nvSpPr>
        <p:spPr>
          <a:xfrm>
            <a:off x="6753572" y="861830"/>
            <a:ext cx="5105529" cy="8391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28BB1-B876-A37D-A3FB-82E75C3E7EF3}"/>
              </a:ext>
            </a:extLst>
          </p:cNvPr>
          <p:cNvSpPr/>
          <p:nvPr/>
        </p:nvSpPr>
        <p:spPr>
          <a:xfrm>
            <a:off x="5030193" y="315551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A8D27-E588-DDE9-3708-1775120B15D0}"/>
              </a:ext>
            </a:extLst>
          </p:cNvPr>
          <p:cNvSpPr/>
          <p:nvPr/>
        </p:nvSpPr>
        <p:spPr>
          <a:xfrm>
            <a:off x="2820392" y="37822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2D4FB-0FBD-B73A-F718-C9A6E2F1969D}"/>
              </a:ext>
            </a:extLst>
          </p:cNvPr>
          <p:cNvSpPr/>
          <p:nvPr/>
        </p:nvSpPr>
        <p:spPr>
          <a:xfrm>
            <a:off x="1930872" y="3794991"/>
            <a:ext cx="418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3B74C1-2626-A677-3A8C-43EDA04C7F90}"/>
              </a:ext>
            </a:extLst>
          </p:cNvPr>
          <p:cNvSpPr/>
          <p:nvPr/>
        </p:nvSpPr>
        <p:spPr>
          <a:xfrm>
            <a:off x="2390165" y="3598334"/>
            <a:ext cx="396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C2740D-5E71-4E6A-E342-3A21A2B63157}"/>
              </a:ext>
            </a:extLst>
          </p:cNvPr>
          <p:cNvSpPr/>
          <p:nvPr/>
        </p:nvSpPr>
        <p:spPr>
          <a:xfrm>
            <a:off x="3220208" y="3782210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949870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1781</Words>
  <Application>Microsoft Office PowerPoint</Application>
  <PresentationFormat>Widescreen</PresentationFormat>
  <Paragraphs>691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Monocraft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Felipe Brandão Jatobá</dc:creator>
  <cp:lastModifiedBy>João Felipe Brandão Jatobá</cp:lastModifiedBy>
  <cp:revision>1</cp:revision>
  <dcterms:created xsi:type="dcterms:W3CDTF">2025-05-14T03:43:49Z</dcterms:created>
  <dcterms:modified xsi:type="dcterms:W3CDTF">2025-05-14T04:07:20Z</dcterms:modified>
</cp:coreProperties>
</file>