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7" r:id="rId4"/>
    <p:sldMasterId id="214748371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Julius Sans One"/>
      <p:regular r:id="rId16"/>
    </p:embeddedFont>
    <p:embeddedFont>
      <p:font typeface="Didact Gothic"/>
      <p:regular r:id="rId17"/>
    </p:embeddedFont>
    <p:embeddedFont>
      <p:font typeface="Questrial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DidactGothic-regular.fntdata"/><Relationship Id="rId16" Type="http://schemas.openxmlformats.org/officeDocument/2006/relationships/font" Target="fonts/JuliusSansOne-regular.fntdata"/><Relationship Id="rId18" Type="http://schemas.openxmlformats.org/officeDocument/2006/relationships/font" Target="fonts/Questrial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d46f86a092_5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g2d46f86a092_5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d46f86a092_5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g2d46f86a092_5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481f03755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g3481f03755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Trabalhos futuros: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Suporte multilíngue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Raciocínio simbólico mais avançado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Aprimoramento de decodificadores para álgebra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4eef83ae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g354eef83ae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Trabalhos futuros: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Suporte multilíngue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Raciocínio simbólico mais avançado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Aprimoramento de decodificadores para álgebra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54eef83ae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2" name="Google Shape;522;g354eef83ae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Trabalhos futuros: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Suporte multilíngue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Raciocínio simbólico mais avançado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Aprimoramento de decodificadores para álgebra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4eef83ae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8" name="Google Shape;528;g354eef83ae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Trabalhos futuros: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Suporte multilíngue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Raciocínio simbólico mais avançado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Aprimoramento de decodificadores para álgebra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354eef83ae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g354eef83ae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Trabalhos futuros: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Suporte multilíngue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Raciocínio simbólico mais avançado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Aprimoramento de decodificadores para álgebra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354eef83ae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" name="Google Shape;543;g354eef83ae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Trabalhos futuros: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Suporte multilíngue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Raciocínio simbólico mais avançado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Aprimoramento de decodificadores para álgebra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54eef83ae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0" name="Google Shape;550;g354eef83ae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Trabalhos futuros: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Suporte multilíngue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Raciocínio simbólico mais avançado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Aprimoramento de decodificadores para álgebra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2C2C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4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fmla="val 49850" name="adj"/>
            </a:avLst>
          </a:prstGeom>
          <a:solidFill>
            <a:srgbClr val="2C2C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b="1" sz="4000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5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15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rgbClr val="2C2C2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21_1_1">
    <p:bg>
      <p:bgPr>
        <a:solidFill>
          <a:schemeClr val="accent6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 flipH="1" rot="10800000">
            <a:off x="-2390100" y="-102475"/>
            <a:ext cx="13887000" cy="6572400"/>
          </a:xfrm>
          <a:prstGeom prst="triangle">
            <a:avLst>
              <a:gd fmla="val 4985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6"/>
          <p:cNvSpPr/>
          <p:nvPr/>
        </p:nvSpPr>
        <p:spPr>
          <a:xfrm>
            <a:off x="-5261951" y="1545125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2434275" y="3133239"/>
            <a:ext cx="42753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1726200" y="1681450"/>
            <a:ext cx="56916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6"/>
          <p:cNvSpPr/>
          <p:nvPr/>
        </p:nvSpPr>
        <p:spPr>
          <a:xfrm rot="10800000">
            <a:off x="6919375" y="-7381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6"/>
          <p:cNvSpPr/>
          <p:nvPr/>
        </p:nvSpPr>
        <p:spPr>
          <a:xfrm rot="10800000">
            <a:off x="7062250" y="-79527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rgbClr val="2C2C2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Google Shape;71;p17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17"/>
          <p:cNvSpPr txBox="1"/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2" type="title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3" type="title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4" type="title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5" type="title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6" type="title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7" type="title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8" type="title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9" type="subTitle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3" type="subTitle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4" type="subTitle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_2">
    <p:bg>
      <p:bgPr>
        <a:solidFill>
          <a:schemeClr val="accent5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815488" y="2995725"/>
            <a:ext cx="6084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2" type="title"/>
          </p:nvPr>
        </p:nvSpPr>
        <p:spPr>
          <a:xfrm>
            <a:off x="1633438" y="2931800"/>
            <a:ext cx="29334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1633438" y="3207354"/>
            <a:ext cx="29334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9" name="Google Shape;89;p18"/>
          <p:cNvSpPr/>
          <p:nvPr/>
        </p:nvSpPr>
        <p:spPr>
          <a:xfrm rot="10800000">
            <a:off x="-29550" y="-390061"/>
            <a:ext cx="9203100" cy="2690100"/>
          </a:xfrm>
          <a:prstGeom prst="triangle">
            <a:avLst>
              <a:gd fmla="val 4989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 txBox="1"/>
          <p:nvPr>
            <p:ph idx="3" type="title"/>
          </p:nvPr>
        </p:nvSpPr>
        <p:spPr>
          <a:xfrm>
            <a:off x="815488" y="3888750"/>
            <a:ext cx="6084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4" type="title"/>
          </p:nvPr>
        </p:nvSpPr>
        <p:spPr>
          <a:xfrm>
            <a:off x="1633438" y="3824821"/>
            <a:ext cx="29334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5" type="subTitle"/>
          </p:nvPr>
        </p:nvSpPr>
        <p:spPr>
          <a:xfrm>
            <a:off x="1633438" y="4100375"/>
            <a:ext cx="29334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6" type="title"/>
          </p:nvPr>
        </p:nvSpPr>
        <p:spPr>
          <a:xfrm>
            <a:off x="4543875" y="2995725"/>
            <a:ext cx="6084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18"/>
          <p:cNvSpPr txBox="1"/>
          <p:nvPr>
            <p:ph idx="7" type="title"/>
          </p:nvPr>
        </p:nvSpPr>
        <p:spPr>
          <a:xfrm>
            <a:off x="5395160" y="2931800"/>
            <a:ext cx="29334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8" type="subTitle"/>
          </p:nvPr>
        </p:nvSpPr>
        <p:spPr>
          <a:xfrm>
            <a:off x="5395160" y="3207354"/>
            <a:ext cx="29334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9" type="title"/>
          </p:nvPr>
        </p:nvSpPr>
        <p:spPr>
          <a:xfrm>
            <a:off x="4543875" y="3888750"/>
            <a:ext cx="6084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18"/>
          <p:cNvSpPr txBox="1"/>
          <p:nvPr>
            <p:ph idx="13" type="title"/>
          </p:nvPr>
        </p:nvSpPr>
        <p:spPr>
          <a:xfrm>
            <a:off x="5395160" y="3824822"/>
            <a:ext cx="29334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14" type="subTitle"/>
          </p:nvPr>
        </p:nvSpPr>
        <p:spPr>
          <a:xfrm>
            <a:off x="5395160" y="4100376"/>
            <a:ext cx="29334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99" name="Google Shape;99;p18"/>
          <p:cNvCxnSpPr/>
          <p:nvPr/>
        </p:nvCxnSpPr>
        <p:spPr>
          <a:xfrm rot="10800000">
            <a:off x="-2241975" y="1909725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" name="Google Shape;100;p18"/>
          <p:cNvCxnSpPr/>
          <p:nvPr/>
        </p:nvCxnSpPr>
        <p:spPr>
          <a:xfrm flipH="1" rot="10800000">
            <a:off x="6566175" y="18802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18"/>
          <p:cNvSpPr txBox="1"/>
          <p:nvPr>
            <p:ph idx="15"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" name="Google Shape;104;p19"/>
          <p:cNvSpPr txBox="1"/>
          <p:nvPr>
            <p:ph idx="2" type="title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19"/>
          <p:cNvSpPr txBox="1"/>
          <p:nvPr>
            <p:ph idx="1" type="subTitle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106" name="Google Shape;106;p19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19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5">
    <p:bg>
      <p:bgPr>
        <a:solidFill>
          <a:schemeClr val="accent5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0"/>
          <p:cNvSpPr txBox="1"/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2" name="Google Shape;112;p20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25_1">
    <p:bg>
      <p:bgPr>
        <a:solidFill>
          <a:schemeClr val="accent5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/>
          <p:nvPr/>
        </p:nvSpPr>
        <p:spPr>
          <a:xfrm>
            <a:off x="0" y="0"/>
            <a:ext cx="43479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1"/>
          <p:cNvSpPr txBox="1"/>
          <p:nvPr>
            <p:ph type="title"/>
          </p:nvPr>
        </p:nvSpPr>
        <p:spPr>
          <a:xfrm>
            <a:off x="5024185" y="1440200"/>
            <a:ext cx="3400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idx="1" type="subTitle"/>
          </p:nvPr>
        </p:nvSpPr>
        <p:spPr>
          <a:xfrm>
            <a:off x="5024185" y="2263300"/>
            <a:ext cx="34008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1">
    <p:bg>
      <p:bgPr>
        <a:solidFill>
          <a:schemeClr val="accent5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2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fmla="val 50000" name="adj"/>
            </a:avLst>
          </a:prstGeom>
          <a:solidFill>
            <a:srgbClr val="90F3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1" name="Google Shape;121;p22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21_1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13225" y="2347842"/>
            <a:ext cx="4109100" cy="14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type="title"/>
          </p:nvPr>
        </p:nvSpPr>
        <p:spPr>
          <a:xfrm>
            <a:off x="713225" y="1521325"/>
            <a:ext cx="4109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23"/>
          <p:cNvSpPr/>
          <p:nvPr/>
        </p:nvSpPr>
        <p:spPr>
          <a:xfrm rot="5400000">
            <a:off x="-761012" y="-790512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3"/>
          <p:cNvSpPr/>
          <p:nvPr/>
        </p:nvSpPr>
        <p:spPr>
          <a:xfrm rot="5400000">
            <a:off x="-856262" y="-1009587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3"/>
          <p:cNvSpPr/>
          <p:nvPr/>
        </p:nvSpPr>
        <p:spPr>
          <a:xfrm rot="-5400000">
            <a:off x="2896850" y="288000"/>
            <a:ext cx="10141200" cy="4567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" type="titleOnly">
  <p:cSld name="TITLE_ONLY">
    <p:bg>
      <p:bgPr>
        <a:solidFill>
          <a:schemeClr val="accent5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0" name="Google Shape;130;p24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4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4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4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bg>
      <p:bgPr>
        <a:solidFill>
          <a:schemeClr val="accent5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25"/>
          <p:cNvSpPr txBox="1"/>
          <p:nvPr>
            <p:ph idx="1" type="subTitle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2" type="title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Google Shape;138;p25"/>
          <p:cNvSpPr txBox="1"/>
          <p:nvPr>
            <p:ph idx="3" type="subTitle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9" name="Google Shape;139;p25"/>
          <p:cNvSpPr txBox="1"/>
          <p:nvPr>
            <p:ph idx="4" type="title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" name="Google Shape;140;p25"/>
          <p:cNvSpPr txBox="1"/>
          <p:nvPr>
            <p:ph idx="5" type="subTitle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1" name="Google Shape;141;p25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5"/>
          <p:cNvSpPr/>
          <p:nvPr/>
        </p:nvSpPr>
        <p:spPr>
          <a:xfrm rot="-3705056">
            <a:off x="3640146" y="1219695"/>
            <a:ext cx="5766045" cy="5591021"/>
          </a:xfrm>
          <a:prstGeom prst="rtTriangle">
            <a:avLst/>
          </a:prstGeom>
          <a:solidFill>
            <a:srgbClr val="90F3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5"/>
          <p:cNvSpPr/>
          <p:nvPr/>
        </p:nvSpPr>
        <p:spPr>
          <a:xfrm flipH="1" rot="-1852228">
            <a:off x="-175058" y="-6467"/>
            <a:ext cx="1579813" cy="1246934"/>
          </a:xfrm>
          <a:prstGeom prst="triangle">
            <a:avLst>
              <a:gd fmla="val 49428" name="adj"/>
            </a:avLst>
          </a:prstGeom>
          <a:noFill/>
          <a:ln cap="flat" cmpd="sng" w="19050">
            <a:solidFill>
              <a:srgbClr val="2C2C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5"/>
          <p:cNvSpPr/>
          <p:nvPr/>
        </p:nvSpPr>
        <p:spPr>
          <a:xfrm flipH="1" rot="-1852228">
            <a:off x="9392" y="-341592"/>
            <a:ext cx="1579813" cy="1246934"/>
          </a:xfrm>
          <a:prstGeom prst="triangle">
            <a:avLst>
              <a:gd fmla="val 49428" name="adj"/>
            </a:avLst>
          </a:prstGeom>
          <a:noFill/>
          <a:ln cap="flat" cmpd="sng" w="19050">
            <a:solidFill>
              <a:srgbClr val="2C2C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5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/>
          <p:nvPr/>
        </p:nvSpPr>
        <p:spPr>
          <a:xfrm>
            <a:off x="0" y="457200"/>
            <a:ext cx="9144000" cy="46863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6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6"/>
          <p:cNvSpPr/>
          <p:nvPr/>
        </p:nvSpPr>
        <p:spPr>
          <a:xfrm flipH="1" rot="-5400000">
            <a:off x="4941700" y="26525"/>
            <a:ext cx="4364700" cy="42276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6"/>
          <p:cNvSpPr txBox="1"/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0" name="Google Shape;150;p26"/>
          <p:cNvSpPr txBox="1"/>
          <p:nvPr>
            <p:ph idx="1" type="subTitle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" type="twoColTx">
  <p:cSld name="TITLE_AND_TWO_COLUMNS">
    <p:bg>
      <p:bgPr>
        <a:solidFill>
          <a:schemeClr val="accent5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idx="1" type="subTitle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3" name="Google Shape;153;p27"/>
          <p:cNvSpPr txBox="1"/>
          <p:nvPr>
            <p:ph idx="2" type="subTitle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4" name="Google Shape;154;p27"/>
          <p:cNvSpPr txBox="1"/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5" name="Google Shape;155;p27"/>
          <p:cNvSpPr txBox="1"/>
          <p:nvPr>
            <p:ph idx="3" type="title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" name="Google Shape;156;p27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6_1"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/>
          <p:nvPr/>
        </p:nvSpPr>
        <p:spPr>
          <a:xfrm>
            <a:off x="2419275" y="712798"/>
            <a:ext cx="8680800" cy="45069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8"/>
          <p:cNvSpPr/>
          <p:nvPr/>
        </p:nvSpPr>
        <p:spPr>
          <a:xfrm rot="10800000">
            <a:off x="-1956075" y="-76202"/>
            <a:ext cx="8680800" cy="45069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8"/>
          <p:cNvSpPr txBox="1"/>
          <p:nvPr>
            <p:ph idx="1" type="subTitle"/>
          </p:nvPr>
        </p:nvSpPr>
        <p:spPr>
          <a:xfrm>
            <a:off x="837600" y="1363909"/>
            <a:ext cx="310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1" name="Google Shape;161;p28"/>
          <p:cNvSpPr txBox="1"/>
          <p:nvPr>
            <p:ph idx="2" type="subTitle"/>
          </p:nvPr>
        </p:nvSpPr>
        <p:spPr>
          <a:xfrm>
            <a:off x="5204373" y="3528545"/>
            <a:ext cx="310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162" name="Google Shape;162;p28"/>
          <p:cNvCxnSpPr/>
          <p:nvPr/>
        </p:nvCxnSpPr>
        <p:spPr>
          <a:xfrm>
            <a:off x="-1375750" y="2424873"/>
            <a:ext cx="3079500" cy="3177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p28"/>
          <p:cNvCxnSpPr/>
          <p:nvPr/>
        </p:nvCxnSpPr>
        <p:spPr>
          <a:xfrm>
            <a:off x="7838750" y="-62702"/>
            <a:ext cx="3079500" cy="3177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" name="Google Shape;164;p28"/>
          <p:cNvSpPr txBox="1"/>
          <p:nvPr>
            <p:ph type="title"/>
          </p:nvPr>
        </p:nvSpPr>
        <p:spPr>
          <a:xfrm>
            <a:off x="5204373" y="2704650"/>
            <a:ext cx="3100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" name="Google Shape;165;p28"/>
          <p:cNvSpPr txBox="1"/>
          <p:nvPr>
            <p:ph idx="3" type="title"/>
          </p:nvPr>
        </p:nvSpPr>
        <p:spPr>
          <a:xfrm>
            <a:off x="837600" y="530725"/>
            <a:ext cx="3100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30_1">
    <p:bg>
      <p:bgPr>
        <a:solidFill>
          <a:schemeClr val="accent6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/>
          <p:nvPr/>
        </p:nvSpPr>
        <p:spPr>
          <a:xfrm rot="5400000">
            <a:off x="-3440300" y="-797850"/>
            <a:ext cx="13257600" cy="6739200"/>
          </a:xfrm>
          <a:prstGeom prst="triangle">
            <a:avLst>
              <a:gd fmla="val 50000" name="adj"/>
            </a:avLst>
          </a:prstGeom>
          <a:solidFill>
            <a:srgbClr val="2C2C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9"/>
          <p:cNvSpPr/>
          <p:nvPr/>
        </p:nvSpPr>
        <p:spPr>
          <a:xfrm rot="-5400000">
            <a:off x="4398975" y="-370300"/>
            <a:ext cx="5766000" cy="5591100"/>
          </a:xfrm>
          <a:prstGeom prst="rtTriangle">
            <a:avLst/>
          </a:prstGeom>
          <a:solidFill>
            <a:srgbClr val="90F3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9"/>
          <p:cNvSpPr txBox="1"/>
          <p:nvPr>
            <p:ph type="ctrTitle"/>
          </p:nvPr>
        </p:nvSpPr>
        <p:spPr>
          <a:xfrm>
            <a:off x="713225" y="1672475"/>
            <a:ext cx="30264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" name="Google Shape;170;p29"/>
          <p:cNvSpPr txBox="1"/>
          <p:nvPr>
            <p:ph idx="1" type="subTitle"/>
          </p:nvPr>
        </p:nvSpPr>
        <p:spPr>
          <a:xfrm>
            <a:off x="713225" y="2472004"/>
            <a:ext cx="30264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71" name="Google Shape;171;p29"/>
          <p:cNvSpPr/>
          <p:nvPr/>
        </p:nvSpPr>
        <p:spPr>
          <a:xfrm rot="-2700000">
            <a:off x="4008372" y="-4515765"/>
            <a:ext cx="5766173" cy="5590952"/>
          </a:xfrm>
          <a:prstGeom prst="rtTriangle">
            <a:avLst/>
          </a:prstGeom>
          <a:solidFill>
            <a:srgbClr val="2C2C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p29"/>
          <p:cNvCxnSpPr/>
          <p:nvPr/>
        </p:nvCxnSpPr>
        <p:spPr>
          <a:xfrm flipH="1" rot="10800000">
            <a:off x="4562550" y="-204075"/>
            <a:ext cx="6010200" cy="6181800"/>
          </a:xfrm>
          <a:prstGeom prst="straightConnector1">
            <a:avLst/>
          </a:prstGeom>
          <a:noFill/>
          <a:ln cap="flat" cmpd="sng" w="19050">
            <a:solidFill>
              <a:srgbClr val="2C2C2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0">
    <p:bg>
      <p:bgPr>
        <a:solidFill>
          <a:schemeClr val="accent5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90F3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0"/>
          <p:cNvSpPr/>
          <p:nvPr/>
        </p:nvSpPr>
        <p:spPr>
          <a:xfrm flipH="1" rot="10800000">
            <a:off x="37875" y="150"/>
            <a:ext cx="9106200" cy="44697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0"/>
          <p:cNvSpPr txBox="1"/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7" name="Google Shape;177;p30"/>
          <p:cNvSpPr txBox="1"/>
          <p:nvPr>
            <p:ph idx="1" type="subTitle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chemeClr val="dk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 flipH="1">
            <a:off x="1821475" y="2527625"/>
            <a:ext cx="55011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" name="Google Shape;180;p31"/>
          <p:cNvSpPr txBox="1"/>
          <p:nvPr>
            <p:ph idx="2" type="title"/>
          </p:nvPr>
        </p:nvSpPr>
        <p:spPr>
          <a:xfrm flipH="1">
            <a:off x="3043350" y="1533511"/>
            <a:ext cx="3057300" cy="8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1" name="Google Shape;181;p31"/>
          <p:cNvSpPr txBox="1"/>
          <p:nvPr>
            <p:ph idx="1" type="subTitle"/>
          </p:nvPr>
        </p:nvSpPr>
        <p:spPr>
          <a:xfrm flipH="1">
            <a:off x="3198150" y="3293187"/>
            <a:ext cx="27477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182" name="Google Shape;182;p31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" name="Google Shape;183;p31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1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1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1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1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5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713225" y="2204605"/>
            <a:ext cx="38502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0" name="Google Shape;190;p32"/>
          <p:cNvSpPr txBox="1"/>
          <p:nvPr>
            <p:ph type="title"/>
          </p:nvPr>
        </p:nvSpPr>
        <p:spPr>
          <a:xfrm>
            <a:off x="713225" y="923025"/>
            <a:ext cx="42207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ONE_COLUMN_TEXT_1">
    <p:bg>
      <p:bgPr>
        <a:solidFill>
          <a:schemeClr val="accent5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4039975" y="2245288"/>
            <a:ext cx="43908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3" name="Google Shape;193;p33"/>
          <p:cNvSpPr txBox="1"/>
          <p:nvPr>
            <p:ph type="title"/>
          </p:nvPr>
        </p:nvSpPr>
        <p:spPr>
          <a:xfrm>
            <a:off x="4168000" y="963075"/>
            <a:ext cx="4262700" cy="9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chemeClr val="accent6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/>
          <p:nvPr/>
        </p:nvSpPr>
        <p:spPr>
          <a:xfrm rot="-5400000">
            <a:off x="4642941" y="-1673359"/>
            <a:ext cx="7685100" cy="7451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5"/>
          <p:cNvSpPr/>
          <p:nvPr/>
        </p:nvSpPr>
        <p:spPr>
          <a:xfrm flipH="1" rot="-5400000">
            <a:off x="2841550" y="288050"/>
            <a:ext cx="10141200" cy="4567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5"/>
          <p:cNvSpPr txBox="1"/>
          <p:nvPr>
            <p:ph type="title"/>
          </p:nvPr>
        </p:nvSpPr>
        <p:spPr>
          <a:xfrm>
            <a:off x="713225" y="1627150"/>
            <a:ext cx="4659300" cy="18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" name="Google Shape;200;p35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5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5"/>
          <p:cNvSpPr/>
          <p:nvPr/>
        </p:nvSpPr>
        <p:spPr>
          <a:xfrm flipH="1">
            <a:off x="5408725" y="4511825"/>
            <a:ext cx="3458400" cy="1923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2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6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6"/>
          <p:cNvSpPr txBox="1"/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7" name="Google Shape;207;p36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6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bg>
      <p:bgPr>
        <a:solidFill>
          <a:schemeClr val="accent5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2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7"/>
          <p:cNvSpPr/>
          <p:nvPr/>
        </p:nvSpPr>
        <p:spPr>
          <a:xfrm>
            <a:off x="-75550" y="463300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7"/>
          <p:cNvSpPr/>
          <p:nvPr/>
        </p:nvSpPr>
        <p:spPr>
          <a:xfrm rot="10800000">
            <a:off x="6530450" y="-6143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7"/>
          <p:cNvSpPr/>
          <p:nvPr/>
        </p:nvSpPr>
        <p:spPr>
          <a:xfrm rot="10800000">
            <a:off x="6749525" y="-709625"/>
            <a:ext cx="3405900" cy="33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7"/>
          <p:cNvSpPr txBox="1"/>
          <p:nvPr>
            <p:ph type="title"/>
          </p:nvPr>
        </p:nvSpPr>
        <p:spPr>
          <a:xfrm>
            <a:off x="713225" y="530725"/>
            <a:ext cx="38589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_3">
    <p:bg>
      <p:bgPr>
        <a:solidFill>
          <a:schemeClr val="accent5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7" name="Google Shape;217;p38"/>
          <p:cNvSpPr txBox="1"/>
          <p:nvPr>
            <p:ph idx="2" type="title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8" name="Google Shape;218;p38"/>
          <p:cNvSpPr txBox="1"/>
          <p:nvPr>
            <p:ph idx="1" type="subTitle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19" name="Google Shape;219;p38"/>
          <p:cNvSpPr txBox="1"/>
          <p:nvPr>
            <p:ph idx="3" type="title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0" name="Google Shape;220;p38"/>
          <p:cNvSpPr txBox="1"/>
          <p:nvPr>
            <p:ph idx="4" type="subTitle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21" name="Google Shape;221;p38"/>
          <p:cNvSpPr txBox="1"/>
          <p:nvPr>
            <p:ph idx="5" type="title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2" name="Google Shape;222;p38"/>
          <p:cNvSpPr txBox="1"/>
          <p:nvPr>
            <p:ph idx="6" type="subTitle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23" name="Google Shape;223;p38"/>
          <p:cNvSpPr txBox="1"/>
          <p:nvPr>
            <p:ph idx="7" type="title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4" name="Google Shape;224;p38"/>
          <p:cNvSpPr txBox="1"/>
          <p:nvPr>
            <p:ph idx="8" type="subTitle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">
    <p:bg>
      <p:bgPr>
        <a:solidFill>
          <a:schemeClr val="accent5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title"/>
          </p:nvPr>
        </p:nvSpPr>
        <p:spPr>
          <a:xfrm>
            <a:off x="1319574" y="201112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7" name="Google Shape;227;p39"/>
          <p:cNvSpPr txBox="1"/>
          <p:nvPr>
            <p:ph idx="1" type="subTitle"/>
          </p:nvPr>
        </p:nvSpPr>
        <p:spPr>
          <a:xfrm>
            <a:off x="1319576" y="2286575"/>
            <a:ext cx="22215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28" name="Google Shape;228;p39"/>
          <p:cNvSpPr txBox="1"/>
          <p:nvPr>
            <p:ph idx="2" type="title"/>
          </p:nvPr>
        </p:nvSpPr>
        <p:spPr>
          <a:xfrm>
            <a:off x="4681398" y="20112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9" name="Google Shape;229;p39"/>
          <p:cNvSpPr txBox="1"/>
          <p:nvPr>
            <p:ph idx="3" type="subTitle"/>
          </p:nvPr>
        </p:nvSpPr>
        <p:spPr>
          <a:xfrm>
            <a:off x="4681376" y="2285050"/>
            <a:ext cx="22215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0" name="Google Shape;230;p39"/>
          <p:cNvSpPr txBox="1"/>
          <p:nvPr>
            <p:ph idx="4" type="title"/>
          </p:nvPr>
        </p:nvSpPr>
        <p:spPr>
          <a:xfrm>
            <a:off x="2410949" y="326842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1" name="Google Shape;231;p39"/>
          <p:cNvSpPr txBox="1"/>
          <p:nvPr>
            <p:ph idx="5" type="subTitle"/>
          </p:nvPr>
        </p:nvSpPr>
        <p:spPr>
          <a:xfrm>
            <a:off x="2410951" y="3543875"/>
            <a:ext cx="22215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2" name="Google Shape;232;p39"/>
          <p:cNvSpPr txBox="1"/>
          <p:nvPr>
            <p:ph idx="6" type="title"/>
          </p:nvPr>
        </p:nvSpPr>
        <p:spPr>
          <a:xfrm>
            <a:off x="5772773" y="32685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3" name="Google Shape;233;p39"/>
          <p:cNvSpPr txBox="1"/>
          <p:nvPr>
            <p:ph idx="7" type="subTitle"/>
          </p:nvPr>
        </p:nvSpPr>
        <p:spPr>
          <a:xfrm>
            <a:off x="5772750" y="3542350"/>
            <a:ext cx="22215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4" name="Google Shape;234;p39"/>
          <p:cNvSpPr/>
          <p:nvPr/>
        </p:nvSpPr>
        <p:spPr>
          <a:xfrm rot="-5400000">
            <a:off x="7319425" y="3228300"/>
            <a:ext cx="2112600" cy="2048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9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9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9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9"/>
          <p:cNvSpPr/>
          <p:nvPr/>
        </p:nvSpPr>
        <p:spPr>
          <a:xfrm rot="5400000">
            <a:off x="-262475" y="-18898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9"/>
          <p:cNvSpPr txBox="1"/>
          <p:nvPr>
            <p:ph idx="8"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bg>
      <p:bgPr>
        <a:solidFill>
          <a:schemeClr val="accent5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/>
          <p:nvPr>
            <p:ph type="title"/>
          </p:nvPr>
        </p:nvSpPr>
        <p:spPr>
          <a:xfrm>
            <a:off x="931700" y="2019718"/>
            <a:ext cx="32529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2" name="Google Shape;242;p40"/>
          <p:cNvSpPr txBox="1"/>
          <p:nvPr>
            <p:ph idx="2" type="title"/>
          </p:nvPr>
        </p:nvSpPr>
        <p:spPr>
          <a:xfrm>
            <a:off x="931700" y="967055"/>
            <a:ext cx="30573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3" name="Google Shape;243;p40"/>
          <p:cNvSpPr txBox="1"/>
          <p:nvPr>
            <p:ph idx="1" type="subTitle"/>
          </p:nvPr>
        </p:nvSpPr>
        <p:spPr>
          <a:xfrm>
            <a:off x="931700" y="3326230"/>
            <a:ext cx="19785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244" name="Google Shape;244;p40"/>
          <p:cNvCxnSpPr/>
          <p:nvPr/>
        </p:nvCxnSpPr>
        <p:spPr>
          <a:xfrm>
            <a:off x="258180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5" name="Google Shape;245;p40"/>
          <p:cNvSpPr/>
          <p:nvPr/>
        </p:nvSpPr>
        <p:spPr>
          <a:xfrm>
            <a:off x="-6242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3">
    <p:bg>
      <p:bgPr>
        <a:solidFill>
          <a:schemeClr val="accent5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8" name="Google Shape;248;p41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1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1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6">
    <p:bg>
      <p:bgPr>
        <a:solidFill>
          <a:schemeClr val="accent5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3" name="Google Shape;253;p42"/>
          <p:cNvSpPr txBox="1"/>
          <p:nvPr>
            <p:ph idx="1" type="subTitle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4" name="Google Shape;254;p42"/>
          <p:cNvSpPr txBox="1"/>
          <p:nvPr>
            <p:ph idx="2" type="subTitle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5" name="Google Shape;255;p42"/>
          <p:cNvSpPr txBox="1"/>
          <p:nvPr>
            <p:ph idx="3" type="title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6" name="Google Shape;256;p42"/>
          <p:cNvSpPr txBox="1"/>
          <p:nvPr>
            <p:ph idx="4" type="title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7" name="Google Shape;257;p42"/>
          <p:cNvSpPr/>
          <p:nvPr/>
        </p:nvSpPr>
        <p:spPr>
          <a:xfrm flipH="1" rot="10800000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2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7">
    <p:bg>
      <p:bgPr>
        <a:solidFill>
          <a:schemeClr val="accent5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/>
          <p:nvPr>
            <p:ph type="title"/>
          </p:nvPr>
        </p:nvSpPr>
        <p:spPr>
          <a:xfrm>
            <a:off x="1176825" y="2158150"/>
            <a:ext cx="14991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43"/>
          <p:cNvSpPr txBox="1"/>
          <p:nvPr>
            <p:ph idx="1" type="subTitle"/>
          </p:nvPr>
        </p:nvSpPr>
        <p:spPr>
          <a:xfrm>
            <a:off x="713225" y="2459250"/>
            <a:ext cx="24261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62" name="Google Shape;262;p43"/>
          <p:cNvSpPr txBox="1"/>
          <p:nvPr>
            <p:ph idx="2" type="title"/>
          </p:nvPr>
        </p:nvSpPr>
        <p:spPr>
          <a:xfrm>
            <a:off x="6468199" y="2158150"/>
            <a:ext cx="14991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3" name="Google Shape;263;p43"/>
          <p:cNvSpPr txBox="1"/>
          <p:nvPr>
            <p:ph idx="3" type="subTitle"/>
          </p:nvPr>
        </p:nvSpPr>
        <p:spPr>
          <a:xfrm>
            <a:off x="6004683" y="2459250"/>
            <a:ext cx="24261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64" name="Google Shape;264;p43"/>
          <p:cNvSpPr txBox="1"/>
          <p:nvPr>
            <p:ph idx="4" type="title"/>
          </p:nvPr>
        </p:nvSpPr>
        <p:spPr>
          <a:xfrm>
            <a:off x="3822450" y="2158150"/>
            <a:ext cx="14991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43"/>
          <p:cNvSpPr txBox="1"/>
          <p:nvPr>
            <p:ph idx="5" type="subTitle"/>
          </p:nvPr>
        </p:nvSpPr>
        <p:spPr>
          <a:xfrm>
            <a:off x="3358950" y="2459250"/>
            <a:ext cx="24261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66" name="Google Shape;266;p43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3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32_1">
    <p:bg>
      <p:bgPr>
        <a:solidFill>
          <a:schemeClr val="accent5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/>
          <p:nvPr/>
        </p:nvSpPr>
        <p:spPr>
          <a:xfrm flipH="1" rot="5400000">
            <a:off x="-3170100" y="96925"/>
            <a:ext cx="10676100" cy="48081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4"/>
          <p:cNvSpPr txBox="1"/>
          <p:nvPr>
            <p:ph type="title"/>
          </p:nvPr>
        </p:nvSpPr>
        <p:spPr>
          <a:xfrm>
            <a:off x="5621850" y="1032225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1" name="Google Shape;271;p44"/>
          <p:cNvSpPr txBox="1"/>
          <p:nvPr>
            <p:ph idx="1" type="subTitle"/>
          </p:nvPr>
        </p:nvSpPr>
        <p:spPr>
          <a:xfrm>
            <a:off x="5295600" y="1276125"/>
            <a:ext cx="24162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72" name="Google Shape;272;p44"/>
          <p:cNvSpPr txBox="1"/>
          <p:nvPr>
            <p:ph idx="2" type="title"/>
          </p:nvPr>
        </p:nvSpPr>
        <p:spPr>
          <a:xfrm>
            <a:off x="713225" y="2279700"/>
            <a:ext cx="33288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3" name="Google Shape;273;p44"/>
          <p:cNvSpPr txBox="1"/>
          <p:nvPr>
            <p:ph idx="3" type="title"/>
          </p:nvPr>
        </p:nvSpPr>
        <p:spPr>
          <a:xfrm>
            <a:off x="5621850" y="2460810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4" name="Google Shape;274;p44"/>
          <p:cNvSpPr txBox="1"/>
          <p:nvPr>
            <p:ph idx="4" type="subTitle"/>
          </p:nvPr>
        </p:nvSpPr>
        <p:spPr>
          <a:xfrm>
            <a:off x="5295600" y="2709472"/>
            <a:ext cx="24162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75" name="Google Shape;275;p44"/>
          <p:cNvSpPr txBox="1"/>
          <p:nvPr>
            <p:ph idx="5" type="title"/>
          </p:nvPr>
        </p:nvSpPr>
        <p:spPr>
          <a:xfrm>
            <a:off x="5621850" y="3877419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6" name="Google Shape;276;p44"/>
          <p:cNvSpPr txBox="1"/>
          <p:nvPr>
            <p:ph idx="6" type="subTitle"/>
          </p:nvPr>
        </p:nvSpPr>
        <p:spPr>
          <a:xfrm>
            <a:off x="5295600" y="4126082"/>
            <a:ext cx="24162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77" name="Google Shape;277;p44"/>
          <p:cNvSpPr/>
          <p:nvPr/>
        </p:nvSpPr>
        <p:spPr>
          <a:xfrm rot="10800000">
            <a:off x="6984125" y="-6143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4"/>
          <p:cNvSpPr/>
          <p:nvPr/>
        </p:nvSpPr>
        <p:spPr>
          <a:xfrm rot="10800000">
            <a:off x="7044125" y="-709625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4"/>
          <p:cNvSpPr/>
          <p:nvPr/>
        </p:nvSpPr>
        <p:spPr>
          <a:xfrm flipH="1">
            <a:off x="7963400" y="3988625"/>
            <a:ext cx="1355400" cy="13143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4"/>
          <p:cNvSpPr/>
          <p:nvPr/>
        </p:nvSpPr>
        <p:spPr>
          <a:xfrm>
            <a:off x="7338200" y="4256000"/>
            <a:ext cx="2913300" cy="13665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bg>
      <p:bgPr>
        <a:solidFill>
          <a:schemeClr val="accent5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/>
          <p:nvPr/>
        </p:nvSpPr>
        <p:spPr>
          <a:xfrm>
            <a:off x="-522475" y="3430700"/>
            <a:ext cx="2292600" cy="208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5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4" name="Google Shape;284;p45"/>
          <p:cNvSpPr/>
          <p:nvPr/>
        </p:nvSpPr>
        <p:spPr>
          <a:xfrm rot="10800000">
            <a:off x="7261800" y="-552525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5"/>
          <p:cNvSpPr/>
          <p:nvPr/>
        </p:nvSpPr>
        <p:spPr>
          <a:xfrm flipH="1">
            <a:off x="-2363425" y="4490900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5"/>
          <p:cNvSpPr/>
          <p:nvPr/>
        </p:nvSpPr>
        <p:spPr>
          <a:xfrm flipH="1" rot="-5400000">
            <a:off x="7959050" y="337625"/>
            <a:ext cx="2457300" cy="1152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8">
    <p:bg>
      <p:bgPr>
        <a:solidFill>
          <a:schemeClr val="accent5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/>
          <p:nvPr>
            <p:ph idx="1" type="body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9" name="Google Shape;289;p46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0" name="Google Shape;290;p46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6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6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6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33">
    <p:bg>
      <p:bgPr>
        <a:solidFill>
          <a:schemeClr val="dk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7"/>
          <p:cNvSpPr/>
          <p:nvPr/>
        </p:nvSpPr>
        <p:spPr>
          <a:xfrm rot="-5400000">
            <a:off x="7319425" y="3228300"/>
            <a:ext cx="2112600" cy="2048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7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7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7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7"/>
          <p:cNvSpPr/>
          <p:nvPr/>
        </p:nvSpPr>
        <p:spPr>
          <a:xfrm rot="5400000">
            <a:off x="-262475" y="-18898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7"/>
          <p:cNvSpPr txBox="1"/>
          <p:nvPr>
            <p:ph type="title"/>
          </p:nvPr>
        </p:nvSpPr>
        <p:spPr>
          <a:xfrm>
            <a:off x="713226" y="1795438"/>
            <a:ext cx="3400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1" name="Google Shape;301;p47"/>
          <p:cNvSpPr txBox="1"/>
          <p:nvPr>
            <p:ph idx="1" type="subTitle"/>
          </p:nvPr>
        </p:nvSpPr>
        <p:spPr>
          <a:xfrm>
            <a:off x="713225" y="2630156"/>
            <a:ext cx="34008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1">
    <p:bg>
      <p:bgPr>
        <a:solidFill>
          <a:schemeClr val="accent5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8"/>
          <p:cNvSpPr txBox="1"/>
          <p:nvPr>
            <p:ph type="title"/>
          </p:nvPr>
        </p:nvSpPr>
        <p:spPr>
          <a:xfrm>
            <a:off x="956375" y="3553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4" name="Google Shape;304;p48"/>
          <p:cNvSpPr txBox="1"/>
          <p:nvPr>
            <p:ph idx="1" type="subTitle"/>
          </p:nvPr>
        </p:nvSpPr>
        <p:spPr>
          <a:xfrm>
            <a:off x="713225" y="3828005"/>
            <a:ext cx="21450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05" name="Google Shape;305;p48"/>
          <p:cNvSpPr txBox="1"/>
          <p:nvPr>
            <p:ph idx="2" type="title"/>
          </p:nvPr>
        </p:nvSpPr>
        <p:spPr>
          <a:xfrm>
            <a:off x="6528925" y="3553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6" name="Google Shape;306;p48"/>
          <p:cNvSpPr txBox="1"/>
          <p:nvPr>
            <p:ph idx="3" type="subTitle"/>
          </p:nvPr>
        </p:nvSpPr>
        <p:spPr>
          <a:xfrm>
            <a:off x="6305275" y="3828005"/>
            <a:ext cx="21450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07" name="Google Shape;307;p48"/>
          <p:cNvSpPr txBox="1"/>
          <p:nvPr>
            <p:ph idx="4" type="title"/>
          </p:nvPr>
        </p:nvSpPr>
        <p:spPr>
          <a:xfrm>
            <a:off x="3752400" y="3553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8" name="Google Shape;308;p48"/>
          <p:cNvSpPr txBox="1"/>
          <p:nvPr>
            <p:ph idx="5" type="subTitle"/>
          </p:nvPr>
        </p:nvSpPr>
        <p:spPr>
          <a:xfrm>
            <a:off x="3509250" y="3828005"/>
            <a:ext cx="21450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09" name="Google Shape;309;p48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_1_3_1">
    <p:bg>
      <p:bgPr>
        <a:solidFill>
          <a:schemeClr val="accent5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9"/>
          <p:cNvSpPr txBox="1"/>
          <p:nvPr>
            <p:ph type="title"/>
          </p:nvPr>
        </p:nvSpPr>
        <p:spPr>
          <a:xfrm>
            <a:off x="2056190" y="2074300"/>
            <a:ext cx="2227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2" name="Google Shape;312;p49"/>
          <p:cNvSpPr txBox="1"/>
          <p:nvPr>
            <p:ph idx="1" type="subTitle"/>
          </p:nvPr>
        </p:nvSpPr>
        <p:spPr>
          <a:xfrm>
            <a:off x="2056192" y="2332425"/>
            <a:ext cx="2227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13" name="Google Shape;313;p49"/>
          <p:cNvSpPr txBox="1"/>
          <p:nvPr>
            <p:ph idx="2" type="title"/>
          </p:nvPr>
        </p:nvSpPr>
        <p:spPr>
          <a:xfrm>
            <a:off x="2056190" y="3402924"/>
            <a:ext cx="2227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4" name="Google Shape;314;p49"/>
          <p:cNvSpPr txBox="1"/>
          <p:nvPr>
            <p:ph idx="3" type="subTitle"/>
          </p:nvPr>
        </p:nvSpPr>
        <p:spPr>
          <a:xfrm>
            <a:off x="2056192" y="3661050"/>
            <a:ext cx="2227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15" name="Google Shape;315;p49"/>
          <p:cNvSpPr txBox="1"/>
          <p:nvPr>
            <p:ph idx="4" type="title"/>
          </p:nvPr>
        </p:nvSpPr>
        <p:spPr>
          <a:xfrm>
            <a:off x="5444664" y="2074300"/>
            <a:ext cx="2227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6" name="Google Shape;316;p49"/>
          <p:cNvSpPr txBox="1"/>
          <p:nvPr>
            <p:ph idx="5" type="subTitle"/>
          </p:nvPr>
        </p:nvSpPr>
        <p:spPr>
          <a:xfrm>
            <a:off x="5444664" y="2332425"/>
            <a:ext cx="2227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17" name="Google Shape;317;p49"/>
          <p:cNvSpPr txBox="1"/>
          <p:nvPr>
            <p:ph idx="6" type="title"/>
          </p:nvPr>
        </p:nvSpPr>
        <p:spPr>
          <a:xfrm>
            <a:off x="5444664" y="3402925"/>
            <a:ext cx="2227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8" name="Google Shape;318;p49"/>
          <p:cNvSpPr txBox="1"/>
          <p:nvPr>
            <p:ph idx="7" type="subTitle"/>
          </p:nvPr>
        </p:nvSpPr>
        <p:spPr>
          <a:xfrm>
            <a:off x="5444664" y="3661050"/>
            <a:ext cx="2227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19" name="Google Shape;319;p49"/>
          <p:cNvSpPr/>
          <p:nvPr/>
        </p:nvSpPr>
        <p:spPr>
          <a:xfrm>
            <a:off x="-1462325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9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9"/>
          <p:cNvSpPr/>
          <p:nvPr/>
        </p:nvSpPr>
        <p:spPr>
          <a:xfrm rot="10800000">
            <a:off x="613277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9"/>
          <p:cNvSpPr txBox="1"/>
          <p:nvPr>
            <p:ph idx="8"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9">
    <p:bg>
      <p:bgPr>
        <a:solidFill>
          <a:schemeClr val="accent5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0"/>
          <p:cNvSpPr/>
          <p:nvPr/>
        </p:nvSpPr>
        <p:spPr>
          <a:xfrm>
            <a:off x="-3485600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50"/>
          <p:cNvSpPr/>
          <p:nvPr/>
        </p:nvSpPr>
        <p:spPr>
          <a:xfrm>
            <a:off x="779625" y="1433800"/>
            <a:ext cx="7737300" cy="317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50"/>
          <p:cNvSpPr txBox="1"/>
          <p:nvPr>
            <p:ph type="title"/>
          </p:nvPr>
        </p:nvSpPr>
        <p:spPr>
          <a:xfrm>
            <a:off x="1043779" y="1830575"/>
            <a:ext cx="1897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7" name="Google Shape;327;p50"/>
          <p:cNvSpPr txBox="1"/>
          <p:nvPr>
            <p:ph idx="1" type="subTitle"/>
          </p:nvPr>
        </p:nvSpPr>
        <p:spPr>
          <a:xfrm>
            <a:off x="1059229" y="2140283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28" name="Google Shape;328;p50"/>
          <p:cNvSpPr txBox="1"/>
          <p:nvPr>
            <p:ph idx="2" type="title"/>
          </p:nvPr>
        </p:nvSpPr>
        <p:spPr>
          <a:xfrm>
            <a:off x="1043779" y="3280851"/>
            <a:ext cx="1897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Google Shape;329;p50"/>
          <p:cNvSpPr txBox="1"/>
          <p:nvPr>
            <p:ph idx="3" type="subTitle"/>
          </p:nvPr>
        </p:nvSpPr>
        <p:spPr>
          <a:xfrm>
            <a:off x="1059229" y="361444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30" name="Google Shape;330;p50"/>
          <p:cNvSpPr txBox="1"/>
          <p:nvPr>
            <p:ph idx="4" type="title"/>
          </p:nvPr>
        </p:nvSpPr>
        <p:spPr>
          <a:xfrm>
            <a:off x="3631360" y="1830575"/>
            <a:ext cx="1881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1" name="Google Shape;331;p50"/>
          <p:cNvSpPr txBox="1"/>
          <p:nvPr>
            <p:ph idx="5" type="subTitle"/>
          </p:nvPr>
        </p:nvSpPr>
        <p:spPr>
          <a:xfrm>
            <a:off x="3639010" y="2140276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32" name="Google Shape;332;p50"/>
          <p:cNvSpPr txBox="1"/>
          <p:nvPr>
            <p:ph idx="6" type="title"/>
          </p:nvPr>
        </p:nvSpPr>
        <p:spPr>
          <a:xfrm>
            <a:off x="3631360" y="3280851"/>
            <a:ext cx="1881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3" name="Google Shape;333;p50"/>
          <p:cNvSpPr txBox="1"/>
          <p:nvPr>
            <p:ph idx="7" type="subTitle"/>
          </p:nvPr>
        </p:nvSpPr>
        <p:spPr>
          <a:xfrm>
            <a:off x="3639010" y="361444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34" name="Google Shape;334;p50"/>
          <p:cNvSpPr txBox="1"/>
          <p:nvPr>
            <p:ph idx="8" type="title"/>
          </p:nvPr>
        </p:nvSpPr>
        <p:spPr>
          <a:xfrm>
            <a:off x="6215127" y="1830575"/>
            <a:ext cx="18756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5" name="Google Shape;335;p50"/>
          <p:cNvSpPr txBox="1"/>
          <p:nvPr>
            <p:ph idx="9" type="subTitle"/>
          </p:nvPr>
        </p:nvSpPr>
        <p:spPr>
          <a:xfrm>
            <a:off x="6219627" y="2140276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36" name="Google Shape;336;p50"/>
          <p:cNvSpPr txBox="1"/>
          <p:nvPr>
            <p:ph idx="13" type="title"/>
          </p:nvPr>
        </p:nvSpPr>
        <p:spPr>
          <a:xfrm>
            <a:off x="6215127" y="3280851"/>
            <a:ext cx="18756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7" name="Google Shape;337;p50"/>
          <p:cNvSpPr txBox="1"/>
          <p:nvPr>
            <p:ph idx="14" type="subTitle"/>
          </p:nvPr>
        </p:nvSpPr>
        <p:spPr>
          <a:xfrm>
            <a:off x="6219627" y="361444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38" name="Google Shape;338;p50"/>
          <p:cNvSpPr txBox="1"/>
          <p:nvPr>
            <p:ph idx="15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1_1_3_1_1">
    <p:bg>
      <p:bgPr>
        <a:solidFill>
          <a:srgbClr val="191919">
            <a:alpha val="0"/>
          </a:srgbClr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 txBox="1"/>
          <p:nvPr>
            <p:ph type="title"/>
          </p:nvPr>
        </p:nvSpPr>
        <p:spPr>
          <a:xfrm>
            <a:off x="713225" y="3349725"/>
            <a:ext cx="1846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1" name="Google Shape;341;p51"/>
          <p:cNvSpPr txBox="1"/>
          <p:nvPr>
            <p:ph idx="1" type="subTitle"/>
          </p:nvPr>
        </p:nvSpPr>
        <p:spPr>
          <a:xfrm>
            <a:off x="713225" y="3607847"/>
            <a:ext cx="1846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42" name="Google Shape;342;p51"/>
          <p:cNvSpPr/>
          <p:nvPr/>
        </p:nvSpPr>
        <p:spPr>
          <a:xfrm flipH="1">
            <a:off x="7004125" y="25297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51"/>
          <p:cNvSpPr/>
          <p:nvPr/>
        </p:nvSpPr>
        <p:spPr>
          <a:xfrm flipH="1">
            <a:off x="7194625" y="265355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51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51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51"/>
          <p:cNvSpPr txBox="1"/>
          <p:nvPr>
            <p:ph idx="2" type="title"/>
          </p:nvPr>
        </p:nvSpPr>
        <p:spPr>
          <a:xfrm>
            <a:off x="2670358" y="3349725"/>
            <a:ext cx="1846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7" name="Google Shape;347;p51"/>
          <p:cNvSpPr txBox="1"/>
          <p:nvPr>
            <p:ph idx="3" type="subTitle"/>
          </p:nvPr>
        </p:nvSpPr>
        <p:spPr>
          <a:xfrm>
            <a:off x="2670358" y="3607847"/>
            <a:ext cx="1846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48" name="Google Shape;348;p51"/>
          <p:cNvSpPr txBox="1"/>
          <p:nvPr>
            <p:ph idx="4" type="title"/>
          </p:nvPr>
        </p:nvSpPr>
        <p:spPr>
          <a:xfrm>
            <a:off x="4627491" y="3349725"/>
            <a:ext cx="1846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9" name="Google Shape;349;p51"/>
          <p:cNvSpPr txBox="1"/>
          <p:nvPr>
            <p:ph idx="5" type="subTitle"/>
          </p:nvPr>
        </p:nvSpPr>
        <p:spPr>
          <a:xfrm>
            <a:off x="4627491" y="3607847"/>
            <a:ext cx="1846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50" name="Google Shape;350;p51"/>
          <p:cNvSpPr txBox="1"/>
          <p:nvPr>
            <p:ph idx="6" type="title"/>
          </p:nvPr>
        </p:nvSpPr>
        <p:spPr>
          <a:xfrm>
            <a:off x="6584624" y="3349725"/>
            <a:ext cx="1846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1" name="Google Shape;351;p51"/>
          <p:cNvSpPr txBox="1"/>
          <p:nvPr>
            <p:ph idx="7" type="subTitle"/>
          </p:nvPr>
        </p:nvSpPr>
        <p:spPr>
          <a:xfrm>
            <a:off x="6584624" y="3607847"/>
            <a:ext cx="1846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52" name="Google Shape;352;p51"/>
          <p:cNvSpPr txBox="1"/>
          <p:nvPr>
            <p:ph idx="8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2">
    <p:bg>
      <p:bgPr>
        <a:solidFill>
          <a:schemeClr val="accent5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2"/>
          <p:cNvSpPr/>
          <p:nvPr/>
        </p:nvSpPr>
        <p:spPr>
          <a:xfrm rot="10800000">
            <a:off x="5891850" y="-387100"/>
            <a:ext cx="5264100" cy="2697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52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52"/>
          <p:cNvSpPr txBox="1"/>
          <p:nvPr>
            <p:ph type="title"/>
          </p:nvPr>
        </p:nvSpPr>
        <p:spPr>
          <a:xfrm>
            <a:off x="862450" y="3324450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7" name="Google Shape;357;p52"/>
          <p:cNvSpPr txBox="1"/>
          <p:nvPr>
            <p:ph idx="1" type="subTitle"/>
          </p:nvPr>
        </p:nvSpPr>
        <p:spPr>
          <a:xfrm>
            <a:off x="424450" y="3583211"/>
            <a:ext cx="26397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58" name="Google Shape;358;p52"/>
          <p:cNvSpPr txBox="1"/>
          <p:nvPr>
            <p:ph idx="2" type="title"/>
          </p:nvPr>
        </p:nvSpPr>
        <p:spPr>
          <a:xfrm>
            <a:off x="6525755" y="3324450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9" name="Google Shape;359;p52"/>
          <p:cNvSpPr txBox="1"/>
          <p:nvPr>
            <p:ph idx="3" type="subTitle"/>
          </p:nvPr>
        </p:nvSpPr>
        <p:spPr>
          <a:xfrm>
            <a:off x="6087751" y="3583211"/>
            <a:ext cx="26397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60" name="Google Shape;360;p52"/>
          <p:cNvSpPr txBox="1"/>
          <p:nvPr>
            <p:ph idx="4" type="title"/>
          </p:nvPr>
        </p:nvSpPr>
        <p:spPr>
          <a:xfrm>
            <a:off x="3690150" y="3324450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1" name="Google Shape;361;p52"/>
          <p:cNvSpPr txBox="1"/>
          <p:nvPr>
            <p:ph idx="5" type="subTitle"/>
          </p:nvPr>
        </p:nvSpPr>
        <p:spPr>
          <a:xfrm>
            <a:off x="3252148" y="3583211"/>
            <a:ext cx="26397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62" name="Google Shape;362;p52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bg>
      <p:bgPr>
        <a:solidFill>
          <a:schemeClr val="accent5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3"/>
          <p:cNvSpPr txBox="1"/>
          <p:nvPr>
            <p:ph type="title"/>
          </p:nvPr>
        </p:nvSpPr>
        <p:spPr>
          <a:xfrm flipH="1">
            <a:off x="1821475" y="2527625"/>
            <a:ext cx="55011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5" name="Google Shape;365;p53"/>
          <p:cNvSpPr txBox="1"/>
          <p:nvPr>
            <p:ph idx="2" type="title"/>
          </p:nvPr>
        </p:nvSpPr>
        <p:spPr>
          <a:xfrm flipH="1">
            <a:off x="3043350" y="1533511"/>
            <a:ext cx="3057300" cy="8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6" name="Google Shape;366;p53"/>
          <p:cNvSpPr txBox="1"/>
          <p:nvPr>
            <p:ph idx="1" type="subTitle"/>
          </p:nvPr>
        </p:nvSpPr>
        <p:spPr>
          <a:xfrm flipH="1">
            <a:off x="3198150" y="3293187"/>
            <a:ext cx="27477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367" name="Google Shape;367;p53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8" name="Google Shape;368;p53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53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3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53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3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4">
    <p:bg>
      <p:bgPr>
        <a:solidFill>
          <a:schemeClr val="accent5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4"/>
          <p:cNvSpPr txBox="1"/>
          <p:nvPr>
            <p:ph type="title"/>
          </p:nvPr>
        </p:nvSpPr>
        <p:spPr>
          <a:xfrm>
            <a:off x="4260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5" name="Google Shape;375;p54"/>
          <p:cNvSpPr/>
          <p:nvPr/>
        </p:nvSpPr>
        <p:spPr>
          <a:xfrm rot="10800000">
            <a:off x="6907925" y="-8085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54"/>
          <p:cNvSpPr/>
          <p:nvPr/>
        </p:nvSpPr>
        <p:spPr>
          <a:xfrm rot="10800000">
            <a:off x="6967925" y="-9038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4_1">
    <p:bg>
      <p:bgPr>
        <a:solidFill>
          <a:schemeClr val="accent5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5"/>
          <p:cNvSpPr txBox="1"/>
          <p:nvPr>
            <p:ph type="title"/>
          </p:nvPr>
        </p:nvSpPr>
        <p:spPr>
          <a:xfrm>
            <a:off x="713225" y="530725"/>
            <a:ext cx="5771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9" name="Google Shape;379;p55"/>
          <p:cNvSpPr/>
          <p:nvPr/>
        </p:nvSpPr>
        <p:spPr>
          <a:xfrm rot="10800000">
            <a:off x="-2495250" y="-885400"/>
            <a:ext cx="4317900" cy="2213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1_1_2">
    <p:bg>
      <p:bgPr>
        <a:solidFill>
          <a:schemeClr val="accent5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6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2" name="Google Shape;382;p56"/>
          <p:cNvSpPr txBox="1"/>
          <p:nvPr>
            <p:ph idx="2" type="title"/>
          </p:nvPr>
        </p:nvSpPr>
        <p:spPr>
          <a:xfrm>
            <a:off x="1284681" y="3270025"/>
            <a:ext cx="11598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3" name="Google Shape;383;p56"/>
          <p:cNvSpPr txBox="1"/>
          <p:nvPr>
            <p:ph idx="1" type="subTitle"/>
          </p:nvPr>
        </p:nvSpPr>
        <p:spPr>
          <a:xfrm>
            <a:off x="940581" y="3541195"/>
            <a:ext cx="18480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84" name="Google Shape;384;p56"/>
          <p:cNvSpPr txBox="1"/>
          <p:nvPr>
            <p:ph idx="3" type="title"/>
          </p:nvPr>
        </p:nvSpPr>
        <p:spPr>
          <a:xfrm>
            <a:off x="6699519" y="3257475"/>
            <a:ext cx="11598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5" name="Google Shape;385;p56"/>
          <p:cNvSpPr txBox="1"/>
          <p:nvPr>
            <p:ph idx="4" type="subTitle"/>
          </p:nvPr>
        </p:nvSpPr>
        <p:spPr>
          <a:xfrm>
            <a:off x="6355419" y="3520107"/>
            <a:ext cx="18480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86" name="Google Shape;386;p56"/>
          <p:cNvSpPr txBox="1"/>
          <p:nvPr>
            <p:ph idx="5" type="title"/>
          </p:nvPr>
        </p:nvSpPr>
        <p:spPr>
          <a:xfrm>
            <a:off x="3990022" y="3270025"/>
            <a:ext cx="11598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7" name="Google Shape;387;p56"/>
          <p:cNvSpPr txBox="1"/>
          <p:nvPr>
            <p:ph idx="6" type="subTitle"/>
          </p:nvPr>
        </p:nvSpPr>
        <p:spPr>
          <a:xfrm>
            <a:off x="3645922" y="3541195"/>
            <a:ext cx="18480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2_1">
    <p:bg>
      <p:bgPr>
        <a:solidFill>
          <a:schemeClr val="accent5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7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0" name="Google Shape;390;p57"/>
          <p:cNvSpPr/>
          <p:nvPr/>
        </p:nvSpPr>
        <p:spPr>
          <a:xfrm flipH="1" rot="10800000">
            <a:off x="-287750" y="-113775"/>
            <a:ext cx="2978700" cy="3082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57"/>
          <p:cNvSpPr/>
          <p:nvPr/>
        </p:nvSpPr>
        <p:spPr>
          <a:xfrm>
            <a:off x="5008975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3">
    <p:bg>
      <p:bgPr>
        <a:solidFill>
          <a:schemeClr val="accent5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8"/>
          <p:cNvSpPr/>
          <p:nvPr/>
        </p:nvSpPr>
        <p:spPr>
          <a:xfrm flipH="1">
            <a:off x="4458687" y="-942975"/>
            <a:ext cx="8250600" cy="79998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58"/>
          <p:cNvSpPr/>
          <p:nvPr/>
        </p:nvSpPr>
        <p:spPr>
          <a:xfrm>
            <a:off x="3310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58"/>
          <p:cNvSpPr/>
          <p:nvPr/>
        </p:nvSpPr>
        <p:spPr>
          <a:xfrm>
            <a:off x="53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58"/>
          <p:cNvSpPr/>
          <p:nvPr/>
        </p:nvSpPr>
        <p:spPr>
          <a:xfrm>
            <a:off x="608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58"/>
          <p:cNvSpPr txBox="1"/>
          <p:nvPr>
            <p:ph idx="1" type="subTitle"/>
          </p:nvPr>
        </p:nvSpPr>
        <p:spPr>
          <a:xfrm>
            <a:off x="653699" y="3141175"/>
            <a:ext cx="2286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98" name="Google Shape;398;p58"/>
          <p:cNvSpPr txBox="1"/>
          <p:nvPr>
            <p:ph idx="2" type="subTitle"/>
          </p:nvPr>
        </p:nvSpPr>
        <p:spPr>
          <a:xfrm>
            <a:off x="3439674" y="3141175"/>
            <a:ext cx="2286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99" name="Google Shape;399;p58"/>
          <p:cNvSpPr txBox="1"/>
          <p:nvPr>
            <p:ph idx="3" type="subTitle"/>
          </p:nvPr>
        </p:nvSpPr>
        <p:spPr>
          <a:xfrm>
            <a:off x="6203701" y="3141175"/>
            <a:ext cx="2286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00" name="Google Shape;400;p58"/>
          <p:cNvSpPr txBox="1"/>
          <p:nvPr>
            <p:ph type="title"/>
          </p:nvPr>
        </p:nvSpPr>
        <p:spPr>
          <a:xfrm>
            <a:off x="588299" y="2468125"/>
            <a:ext cx="2417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1" name="Google Shape;401;p58"/>
          <p:cNvSpPr txBox="1"/>
          <p:nvPr>
            <p:ph idx="4" type="title"/>
          </p:nvPr>
        </p:nvSpPr>
        <p:spPr>
          <a:xfrm>
            <a:off x="3363300" y="2468125"/>
            <a:ext cx="2417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2" name="Google Shape;402;p58"/>
          <p:cNvSpPr txBox="1"/>
          <p:nvPr>
            <p:ph idx="5" type="title"/>
          </p:nvPr>
        </p:nvSpPr>
        <p:spPr>
          <a:xfrm>
            <a:off x="6138301" y="2468125"/>
            <a:ext cx="2417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3" name="Google Shape;403;p58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4" name="Google Shape;404;p58"/>
          <p:cNvSpPr/>
          <p:nvPr/>
        </p:nvSpPr>
        <p:spPr>
          <a:xfrm flipH="1">
            <a:off x="7169700" y="239192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58"/>
          <p:cNvSpPr/>
          <p:nvPr/>
        </p:nvSpPr>
        <p:spPr>
          <a:xfrm flipH="1" rot="10800000">
            <a:off x="-7624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58"/>
          <p:cNvSpPr/>
          <p:nvPr/>
        </p:nvSpPr>
        <p:spPr>
          <a:xfrm flipH="1" rot="10800000">
            <a:off x="-16814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3_1">
    <p:bg>
      <p:bgPr>
        <a:solidFill>
          <a:schemeClr val="dk1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9"/>
          <p:cNvSpPr txBox="1"/>
          <p:nvPr>
            <p:ph idx="1" type="subTitle"/>
          </p:nvPr>
        </p:nvSpPr>
        <p:spPr>
          <a:xfrm>
            <a:off x="713250" y="1264629"/>
            <a:ext cx="77175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09" name="Google Shape;409;p59"/>
          <p:cNvSpPr txBox="1"/>
          <p:nvPr>
            <p:ph type="title"/>
          </p:nvPr>
        </p:nvSpPr>
        <p:spPr>
          <a:xfrm>
            <a:off x="713227" y="639821"/>
            <a:ext cx="7717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0" name="Google Shape;410;p59"/>
          <p:cNvSpPr txBox="1"/>
          <p:nvPr>
            <p:ph idx="2" type="subTitle"/>
          </p:nvPr>
        </p:nvSpPr>
        <p:spPr>
          <a:xfrm>
            <a:off x="713250" y="2701904"/>
            <a:ext cx="77175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11" name="Google Shape;411;p59"/>
          <p:cNvSpPr txBox="1"/>
          <p:nvPr>
            <p:ph idx="3" type="title"/>
          </p:nvPr>
        </p:nvSpPr>
        <p:spPr>
          <a:xfrm>
            <a:off x="713227" y="2077096"/>
            <a:ext cx="7717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2" name="Google Shape;412;p59"/>
          <p:cNvSpPr txBox="1"/>
          <p:nvPr>
            <p:ph idx="4" type="subTitle"/>
          </p:nvPr>
        </p:nvSpPr>
        <p:spPr>
          <a:xfrm>
            <a:off x="713250" y="4139179"/>
            <a:ext cx="77175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13" name="Google Shape;413;p59"/>
          <p:cNvSpPr txBox="1"/>
          <p:nvPr>
            <p:ph idx="5" type="title"/>
          </p:nvPr>
        </p:nvSpPr>
        <p:spPr>
          <a:xfrm>
            <a:off x="713227" y="3514371"/>
            <a:ext cx="7717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4" name="Google Shape;414;p59"/>
          <p:cNvSpPr/>
          <p:nvPr/>
        </p:nvSpPr>
        <p:spPr>
          <a:xfrm rot="10800000">
            <a:off x="5913650" y="-411375"/>
            <a:ext cx="5264100" cy="2697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59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59"/>
          <p:cNvSpPr/>
          <p:nvPr/>
        </p:nvSpPr>
        <p:spPr>
          <a:xfrm flipH="1">
            <a:off x="-924100" y="3997950"/>
            <a:ext cx="3329700" cy="15618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5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0"/>
          <p:cNvSpPr/>
          <p:nvPr/>
        </p:nvSpPr>
        <p:spPr>
          <a:xfrm rot="10800000">
            <a:off x="-19875" y="-19325"/>
            <a:ext cx="9203100" cy="516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60"/>
          <p:cNvSpPr txBox="1"/>
          <p:nvPr>
            <p:ph hasCustomPrompt="1" type="title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0" name="Google Shape;420;p60"/>
          <p:cNvSpPr txBox="1"/>
          <p:nvPr>
            <p:ph idx="1" type="body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2">
    <p:bg>
      <p:bgPr>
        <a:solidFill>
          <a:schemeClr val="accent5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1"/>
          <p:cNvSpPr txBox="1"/>
          <p:nvPr>
            <p:ph type="title"/>
          </p:nvPr>
        </p:nvSpPr>
        <p:spPr>
          <a:xfrm>
            <a:off x="713225" y="530725"/>
            <a:ext cx="7359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3" name="Google Shape;423;p61"/>
          <p:cNvSpPr/>
          <p:nvPr/>
        </p:nvSpPr>
        <p:spPr>
          <a:xfrm>
            <a:off x="-1776650" y="270117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61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61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34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2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8" name="Google Shape;428;p62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62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62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62"/>
          <p:cNvSpPr txBox="1"/>
          <p:nvPr>
            <p:ph idx="2" type="title"/>
          </p:nvPr>
        </p:nvSpPr>
        <p:spPr>
          <a:xfrm>
            <a:off x="928050" y="3565775"/>
            <a:ext cx="1509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2" name="Google Shape;432;p62"/>
          <p:cNvSpPr txBox="1"/>
          <p:nvPr>
            <p:ph idx="1" type="subTitle"/>
          </p:nvPr>
        </p:nvSpPr>
        <p:spPr>
          <a:xfrm>
            <a:off x="758850" y="3950490"/>
            <a:ext cx="18480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33" name="Google Shape;433;p62"/>
          <p:cNvSpPr txBox="1"/>
          <p:nvPr>
            <p:ph idx="3" type="title"/>
          </p:nvPr>
        </p:nvSpPr>
        <p:spPr>
          <a:xfrm>
            <a:off x="6686827" y="3565775"/>
            <a:ext cx="1509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4" name="Google Shape;434;p62"/>
          <p:cNvSpPr txBox="1"/>
          <p:nvPr>
            <p:ph idx="4" type="subTitle"/>
          </p:nvPr>
        </p:nvSpPr>
        <p:spPr>
          <a:xfrm>
            <a:off x="6517622" y="3950490"/>
            <a:ext cx="18480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35" name="Google Shape;435;p62"/>
          <p:cNvSpPr txBox="1"/>
          <p:nvPr>
            <p:ph idx="5" type="title"/>
          </p:nvPr>
        </p:nvSpPr>
        <p:spPr>
          <a:xfrm>
            <a:off x="3815126" y="3565775"/>
            <a:ext cx="1509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6" name="Google Shape;436;p62"/>
          <p:cNvSpPr txBox="1"/>
          <p:nvPr>
            <p:ph idx="6" type="subTitle"/>
          </p:nvPr>
        </p:nvSpPr>
        <p:spPr>
          <a:xfrm>
            <a:off x="3645921" y="3950490"/>
            <a:ext cx="18480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37" name="Google Shape;437;p62"/>
          <p:cNvSpPr txBox="1"/>
          <p:nvPr>
            <p:ph idx="7" type="title"/>
          </p:nvPr>
        </p:nvSpPr>
        <p:spPr>
          <a:xfrm>
            <a:off x="4006513" y="2497875"/>
            <a:ext cx="11310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8" name="Google Shape;438;p62"/>
          <p:cNvSpPr txBox="1"/>
          <p:nvPr>
            <p:ph idx="8" type="title"/>
          </p:nvPr>
        </p:nvSpPr>
        <p:spPr>
          <a:xfrm>
            <a:off x="1117350" y="2497873"/>
            <a:ext cx="11310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9" name="Google Shape;439;p62"/>
          <p:cNvSpPr txBox="1"/>
          <p:nvPr>
            <p:ph idx="9" type="title"/>
          </p:nvPr>
        </p:nvSpPr>
        <p:spPr>
          <a:xfrm>
            <a:off x="6876113" y="2497873"/>
            <a:ext cx="11310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8">
    <p:bg>
      <p:bgPr>
        <a:solidFill>
          <a:schemeClr val="dk1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3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42" name="Google Shape;442;p63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63"/>
          <p:cNvSpPr txBox="1"/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80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4" name="Google Shape;444;p63"/>
          <p:cNvSpPr txBox="1"/>
          <p:nvPr>
            <p:ph idx="1" type="body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45" name="Google Shape;445;p63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i="0" lang="pt-BR" sz="1100" u="none" cap="none" strike="noStrike">
                <a:solidFill>
                  <a:schemeClr val="hlink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/>
              </a:rPr>
              <a:t>Slidesgo</a:t>
            </a:r>
            <a:r>
              <a:rPr b="0" i="0" lang="pt-BR" sz="11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i="0" lang="pt-BR" sz="1100" u="none" cap="none" strike="noStrike">
                <a:solidFill>
                  <a:schemeClr val="hlink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/>
              </a:rPr>
              <a:t>Flaticon</a:t>
            </a:r>
            <a:r>
              <a:rPr b="0" i="0" lang="pt-BR" sz="11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i="0" lang="pt-BR" sz="1100" u="none" cap="none" strike="noStrike">
                <a:solidFill>
                  <a:schemeClr val="hlink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/>
              </a:rPr>
              <a:t>Freepik</a:t>
            </a:r>
            <a:r>
              <a:rPr b="0" i="0" lang="pt-BR" sz="11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b="0" i="0" sz="11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46" name="Google Shape;446;p63"/>
          <p:cNvSpPr txBox="1"/>
          <p:nvPr>
            <p:ph idx="2" type="subTitle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1">
  <p:cSld name="TITLE_AND_BODY_1_1">
    <p:bg>
      <p:bgPr>
        <a:solidFill>
          <a:schemeClr val="accent5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4"/>
          <p:cNvSpPr txBox="1"/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9" name="Google Shape;449;p64"/>
          <p:cNvSpPr/>
          <p:nvPr/>
        </p:nvSpPr>
        <p:spPr>
          <a:xfrm flipH="1">
            <a:off x="7413700" y="248210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64"/>
          <p:cNvSpPr/>
          <p:nvPr/>
        </p:nvSpPr>
        <p:spPr>
          <a:xfrm flipH="1" rot="10800000">
            <a:off x="-924550" y="-1354075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64"/>
          <p:cNvSpPr/>
          <p:nvPr/>
        </p:nvSpPr>
        <p:spPr>
          <a:xfrm flipH="1" rot="10800000">
            <a:off x="-1996725" y="-198567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64"/>
          <p:cNvSpPr txBox="1"/>
          <p:nvPr>
            <p:ph idx="1" type="body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29_1">
    <p:bg>
      <p:bgPr>
        <a:solidFill>
          <a:schemeClr val="dk1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1043779" y="3204651"/>
            <a:ext cx="1897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6" name="Google Shape;456;p66"/>
          <p:cNvSpPr txBox="1"/>
          <p:nvPr>
            <p:ph idx="1" type="subTitle"/>
          </p:nvPr>
        </p:nvSpPr>
        <p:spPr>
          <a:xfrm>
            <a:off x="1059229" y="353824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57" name="Google Shape;457;p66"/>
          <p:cNvSpPr txBox="1"/>
          <p:nvPr>
            <p:ph idx="2" type="title"/>
          </p:nvPr>
        </p:nvSpPr>
        <p:spPr>
          <a:xfrm>
            <a:off x="2342317" y="1754375"/>
            <a:ext cx="1881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8" name="Google Shape;458;p66"/>
          <p:cNvSpPr txBox="1"/>
          <p:nvPr>
            <p:ph idx="3" type="subTitle"/>
          </p:nvPr>
        </p:nvSpPr>
        <p:spPr>
          <a:xfrm>
            <a:off x="2349967" y="2064076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59" name="Google Shape;459;p66"/>
          <p:cNvSpPr txBox="1"/>
          <p:nvPr>
            <p:ph idx="4" type="title"/>
          </p:nvPr>
        </p:nvSpPr>
        <p:spPr>
          <a:xfrm>
            <a:off x="3631360" y="3204651"/>
            <a:ext cx="1881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0" name="Google Shape;460;p66"/>
          <p:cNvSpPr txBox="1"/>
          <p:nvPr>
            <p:ph idx="5" type="subTitle"/>
          </p:nvPr>
        </p:nvSpPr>
        <p:spPr>
          <a:xfrm>
            <a:off x="3639010" y="353824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61" name="Google Shape;461;p66"/>
          <p:cNvSpPr txBox="1"/>
          <p:nvPr>
            <p:ph idx="6" type="title"/>
          </p:nvPr>
        </p:nvSpPr>
        <p:spPr>
          <a:xfrm>
            <a:off x="4926083" y="1754375"/>
            <a:ext cx="18756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2" name="Google Shape;462;p66"/>
          <p:cNvSpPr txBox="1"/>
          <p:nvPr>
            <p:ph idx="7" type="subTitle"/>
          </p:nvPr>
        </p:nvSpPr>
        <p:spPr>
          <a:xfrm>
            <a:off x="4930583" y="2064076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63" name="Google Shape;463;p66"/>
          <p:cNvSpPr txBox="1"/>
          <p:nvPr>
            <p:ph idx="8" type="title"/>
          </p:nvPr>
        </p:nvSpPr>
        <p:spPr>
          <a:xfrm>
            <a:off x="6215127" y="3204651"/>
            <a:ext cx="18756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4" name="Google Shape;464;p66"/>
          <p:cNvSpPr txBox="1"/>
          <p:nvPr>
            <p:ph idx="9" type="subTitle"/>
          </p:nvPr>
        </p:nvSpPr>
        <p:spPr>
          <a:xfrm>
            <a:off x="6219627" y="353824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65" name="Google Shape;465;p66"/>
          <p:cNvSpPr txBox="1"/>
          <p:nvPr>
            <p:ph idx="13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1_1">
    <p:bg>
      <p:bgPr>
        <a:solidFill>
          <a:schemeClr val="dk1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7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8" name="Google Shape;468;p67"/>
          <p:cNvSpPr/>
          <p:nvPr/>
        </p:nvSpPr>
        <p:spPr>
          <a:xfrm flipH="1" rot="10800000">
            <a:off x="-229775" y="-36025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67"/>
          <p:cNvSpPr/>
          <p:nvPr/>
        </p:nvSpPr>
        <p:spPr>
          <a:xfrm>
            <a:off x="6989900" y="3447800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0">
  <p:cSld name="TITLE_AND_BODY_1">
    <p:bg>
      <p:bgPr>
        <a:solidFill>
          <a:schemeClr val="accent5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8"/>
          <p:cNvSpPr txBox="1"/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2" name="Google Shape;472;p68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68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68"/>
          <p:cNvSpPr/>
          <p:nvPr/>
        </p:nvSpPr>
        <p:spPr>
          <a:xfrm rot="10800000">
            <a:off x="5515225" y="-1807100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68"/>
          <p:cNvSpPr txBox="1"/>
          <p:nvPr>
            <p:ph idx="1" type="body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35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9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69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69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69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35_1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0"/>
          <p:cNvSpPr/>
          <p:nvPr/>
        </p:nvSpPr>
        <p:spPr>
          <a:xfrm flipH="1" rot="10800000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70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2">
  <p:cSld name="CUSTOM_35_1_1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5" name="Google Shape;485;p71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6" name="Google Shape;486;p71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71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71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71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71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slideLayout" Target="../slideLayouts/slideLayout64.xml"/><Relationship Id="rId5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22.xml"/><Relationship Id="rId5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21.xml"/><Relationship Id="rId54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24.xml"/><Relationship Id="rId5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23.xml"/><Relationship Id="rId56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26.xml"/><Relationship Id="rId59" Type="http://schemas.openxmlformats.org/officeDocument/2006/relationships/theme" Target="../theme/theme3.xml"/><Relationship Id="rId14" Type="http://schemas.openxmlformats.org/officeDocument/2006/relationships/slideLayout" Target="../slideLayouts/slideLayout25.xml"/><Relationship Id="rId58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3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b="0" i="0" sz="27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</p:sldLayoutIdLst>
  <mc:AlternateContent>
    <mc:Choice Requires="p14">
      <p:transition spd="slow" p14:dur="13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2"/>
          <p:cNvSpPr txBox="1"/>
          <p:nvPr>
            <p:ph type="ctrTitle"/>
          </p:nvPr>
        </p:nvSpPr>
        <p:spPr>
          <a:xfrm>
            <a:off x="4003225" y="3071050"/>
            <a:ext cx="49215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</a:pPr>
            <a:r>
              <a:rPr lang="pt-BR" sz="2000">
                <a:solidFill>
                  <a:schemeClr val="dk1"/>
                </a:solidFill>
                <a:highlight>
                  <a:srgbClr val="90F3A0"/>
                </a:highlight>
              </a:rPr>
              <a:t>Embarque de passageiros em</a:t>
            </a:r>
            <a:endParaRPr sz="2000">
              <a:solidFill>
                <a:schemeClr val="dk1"/>
              </a:solidFill>
              <a:highlight>
                <a:srgbClr val="90F3A0"/>
              </a:highlight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</a:pPr>
            <a:r>
              <a:rPr lang="pt-BR" sz="2000">
                <a:solidFill>
                  <a:schemeClr val="dk1"/>
                </a:solidFill>
                <a:highlight>
                  <a:srgbClr val="90F3A0"/>
                </a:highlight>
              </a:rPr>
              <a:t>aviões usando lista de prioridade</a:t>
            </a:r>
            <a:endParaRPr sz="2000">
              <a:solidFill>
                <a:schemeClr val="dk1"/>
              </a:solidFill>
              <a:highlight>
                <a:srgbClr val="90F3A0"/>
              </a:highlight>
            </a:endParaRPr>
          </a:p>
        </p:txBody>
      </p:sp>
      <p:sp>
        <p:nvSpPr>
          <p:cNvPr id="496" name="Google Shape;496;p72"/>
          <p:cNvSpPr txBox="1"/>
          <p:nvPr>
            <p:ph idx="1" type="subTitle"/>
          </p:nvPr>
        </p:nvSpPr>
        <p:spPr>
          <a:xfrm>
            <a:off x="4190725" y="3861850"/>
            <a:ext cx="45918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1200">
                <a:solidFill>
                  <a:schemeClr val="accent6"/>
                </a:solidFill>
              </a:rPr>
              <a:t>Bruno Henrique Silva Rocha, Davy Caetano Nascimento, João Felipe Brandão Jatobá, Luiz Henrique Lima Leite</a:t>
            </a:r>
            <a:endParaRPr sz="1200">
              <a:solidFill>
                <a:schemeClr val="accent6"/>
              </a:solidFill>
            </a:endParaRPr>
          </a:p>
        </p:txBody>
      </p:sp>
      <p:cxnSp>
        <p:nvCxnSpPr>
          <p:cNvPr id="497" name="Google Shape;497;p72"/>
          <p:cNvCxnSpPr/>
          <p:nvPr/>
        </p:nvCxnSpPr>
        <p:spPr>
          <a:xfrm flipH="1" rot="10800000">
            <a:off x="4303975" y="3861850"/>
            <a:ext cx="4320000" cy="36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3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pt-BR">
                <a:solidFill>
                  <a:schemeClr val="accent6"/>
                </a:solidFill>
              </a:rPr>
              <a:t>Sumário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503" name="Google Shape;503;p73"/>
          <p:cNvSpPr txBox="1"/>
          <p:nvPr>
            <p:ph idx="5" type="title"/>
          </p:nvPr>
        </p:nvSpPr>
        <p:spPr>
          <a:xfrm>
            <a:off x="4961975" y="1146675"/>
            <a:ext cx="4182000" cy="28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2C2C2C"/>
                </a:solidFill>
              </a:rPr>
              <a:t>O Desafio do Embarque</a:t>
            </a:r>
            <a:endParaRPr sz="1500">
              <a:solidFill>
                <a:srgbClr val="2C2C2C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2C2C2C"/>
                </a:solidFill>
              </a:rPr>
              <a:t>Lista de</a:t>
            </a:r>
            <a:r>
              <a:rPr lang="pt-BR" sz="1500">
                <a:solidFill>
                  <a:srgbClr val="2C2C2C"/>
                </a:solidFill>
              </a:rPr>
              <a:t> Prioridade Como Solução </a:t>
            </a:r>
            <a:endParaRPr sz="1500">
              <a:solidFill>
                <a:srgbClr val="2C2C2C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2C2C2C"/>
                </a:solidFill>
              </a:rPr>
              <a:t>Critérios de Priorização e Vantagens  </a:t>
            </a:r>
            <a:endParaRPr sz="1500">
              <a:solidFill>
                <a:srgbClr val="2C2C2C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2C2C2C"/>
                </a:solidFill>
              </a:rPr>
              <a:t>Preparando a Fila de Embarque   </a:t>
            </a:r>
            <a:endParaRPr sz="1500">
              <a:solidFill>
                <a:srgbClr val="2C2C2C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2C2C2C"/>
                </a:solidFill>
              </a:rPr>
              <a:t>Embarque Dos Passageiros  </a:t>
            </a:r>
            <a:endParaRPr sz="1500">
              <a:solidFill>
                <a:srgbClr val="2C2C2C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2C2C2C"/>
                </a:solidFill>
              </a:rPr>
              <a:t>Resultado da Execução </a:t>
            </a:r>
            <a:endParaRPr sz="1500">
              <a:solidFill>
                <a:srgbClr val="2C2C2C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2C2C2C"/>
                </a:solidFill>
              </a:rPr>
              <a:t>Conclusão </a:t>
            </a:r>
            <a:endParaRPr sz="1500">
              <a:solidFill>
                <a:srgbClr val="2C2C2C"/>
              </a:solidFill>
            </a:endParaRPr>
          </a:p>
        </p:txBody>
      </p:sp>
      <p:sp>
        <p:nvSpPr>
          <p:cNvPr id="504" name="Google Shape;504;p73"/>
          <p:cNvSpPr txBox="1"/>
          <p:nvPr>
            <p:ph idx="2" type="title"/>
          </p:nvPr>
        </p:nvSpPr>
        <p:spPr>
          <a:xfrm>
            <a:off x="4277375" y="1146675"/>
            <a:ext cx="684600" cy="28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500">
                <a:solidFill>
                  <a:srgbClr val="2C2C2C"/>
                </a:solidFill>
              </a:rPr>
              <a:t>01</a:t>
            </a:r>
            <a:endParaRPr sz="1500">
              <a:solidFill>
                <a:srgbClr val="2C2C2C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500">
                <a:solidFill>
                  <a:srgbClr val="2C2C2C"/>
                </a:solidFill>
              </a:rPr>
              <a:t>02</a:t>
            </a:r>
            <a:endParaRPr sz="1500">
              <a:solidFill>
                <a:srgbClr val="2C2C2C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500">
                <a:solidFill>
                  <a:srgbClr val="2C2C2C"/>
                </a:solidFill>
              </a:rPr>
              <a:t>03</a:t>
            </a:r>
            <a:endParaRPr sz="1500">
              <a:solidFill>
                <a:srgbClr val="2C2C2C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500">
                <a:solidFill>
                  <a:srgbClr val="2C2C2C"/>
                </a:solidFill>
              </a:rPr>
              <a:t>04</a:t>
            </a:r>
            <a:endParaRPr sz="1500">
              <a:solidFill>
                <a:srgbClr val="2C2C2C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500">
                <a:solidFill>
                  <a:srgbClr val="2C2C2C"/>
                </a:solidFill>
              </a:rPr>
              <a:t>05</a:t>
            </a:r>
            <a:endParaRPr sz="1500">
              <a:solidFill>
                <a:srgbClr val="2C2C2C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500">
                <a:solidFill>
                  <a:srgbClr val="2C2C2C"/>
                </a:solidFill>
              </a:rPr>
              <a:t>06</a:t>
            </a:r>
            <a:endParaRPr sz="1500">
              <a:solidFill>
                <a:srgbClr val="2C2C2C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500">
                <a:solidFill>
                  <a:srgbClr val="2C2C2C"/>
                </a:solidFill>
              </a:rPr>
              <a:t>07</a:t>
            </a:r>
            <a:endParaRPr sz="1500">
              <a:solidFill>
                <a:srgbClr val="2C2C2C"/>
              </a:solidFill>
            </a:endParaRPr>
          </a:p>
        </p:txBody>
      </p:sp>
      <p:cxnSp>
        <p:nvCxnSpPr>
          <p:cNvPr id="505" name="Google Shape;505;p73"/>
          <p:cNvCxnSpPr/>
          <p:nvPr/>
        </p:nvCxnSpPr>
        <p:spPr>
          <a:xfrm>
            <a:off x="819525" y="3102205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>
            <a:alpha val="0"/>
          </a:srgbClr>
        </a:soli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4"/>
          <p:cNvSpPr txBox="1"/>
          <p:nvPr>
            <p:ph idx="4294967295" type="title"/>
          </p:nvPr>
        </p:nvSpPr>
        <p:spPr>
          <a:xfrm>
            <a:off x="554250" y="132125"/>
            <a:ext cx="81912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pt-BR" sz="2400">
                <a:highlight>
                  <a:srgbClr val="90F3A0"/>
                </a:highlight>
              </a:rPr>
              <a:t>O Desafio do Embarque de Passageiros em Aviões</a:t>
            </a:r>
            <a:r>
              <a:rPr lang="pt-BR" sz="2400">
                <a:highlight>
                  <a:srgbClr val="90F3A0"/>
                </a:highlight>
              </a:rPr>
              <a:t>  </a:t>
            </a:r>
            <a:endParaRPr b="1" sz="2400">
              <a:highlight>
                <a:srgbClr val="90F3A0"/>
              </a:highlight>
            </a:endParaRPr>
          </a:p>
        </p:txBody>
      </p:sp>
      <p:sp>
        <p:nvSpPr>
          <p:cNvPr id="511" name="Google Shape;511;p74"/>
          <p:cNvSpPr txBox="1"/>
          <p:nvPr/>
        </p:nvSpPr>
        <p:spPr>
          <a:xfrm>
            <a:off x="554250" y="997750"/>
            <a:ext cx="8035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Em voos comerciais, o embarque de passageiros é uma etapa crítica que impacta diretamente o tempo de solo da aeronave e a pontualidade dos voos.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Um embarque </a:t>
            </a: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desorganizado</a:t>
            </a: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 gera: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Atrasos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Congestionamento no corredor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Maior tempo em solo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12" name="Google Shape;512;p74"/>
          <p:cNvSpPr txBox="1"/>
          <p:nvPr/>
        </p:nvSpPr>
        <p:spPr>
          <a:xfrm>
            <a:off x="484800" y="3211863"/>
            <a:ext cx="3118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Aeronave analisada: AT-72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17 fileiras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4 assentos por fileira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68 assentos no total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513" name="Google Shape;513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2225" y="3035205"/>
            <a:ext cx="4978077" cy="161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>
            <a:alpha val="0"/>
          </a:srgbClr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5"/>
          <p:cNvSpPr txBox="1"/>
          <p:nvPr>
            <p:ph idx="4294967295" type="title"/>
          </p:nvPr>
        </p:nvSpPr>
        <p:spPr>
          <a:xfrm>
            <a:off x="509850" y="132125"/>
            <a:ext cx="81243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pt-BR" sz="2400">
                <a:highlight>
                  <a:srgbClr val="90F3A0"/>
                </a:highlight>
              </a:rPr>
              <a:t>Lista de Prioridade Como Solução Estrutural</a:t>
            </a:r>
            <a:endParaRPr sz="2400">
              <a:highlight>
                <a:srgbClr val="90F3A0"/>
              </a:highlight>
            </a:endParaRPr>
          </a:p>
        </p:txBody>
      </p:sp>
      <p:sp>
        <p:nvSpPr>
          <p:cNvPr id="519" name="Google Shape;519;p75"/>
          <p:cNvSpPr txBox="1"/>
          <p:nvPr/>
        </p:nvSpPr>
        <p:spPr>
          <a:xfrm>
            <a:off x="1112550" y="1186500"/>
            <a:ext cx="69189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Utilizamos a lista de prioridade como estrutura de dados para organizar a ordem de entrada dos passageiros.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Cada passageiro é representado por: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Número da fileira (1 a 17)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Letra do assento (A, B, C ou D)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Uma prioridade numérica associada ao seu assento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A lista de prioridade garante que os passageiros com menor prioridade embarquem primeiro.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Ordem é mantida automaticamente ao inserir elementos na lista.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>
            <a:alpha val="0"/>
          </a:srgbClr>
        </a:solid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6"/>
          <p:cNvSpPr txBox="1"/>
          <p:nvPr>
            <p:ph idx="4294967295" type="title"/>
          </p:nvPr>
        </p:nvSpPr>
        <p:spPr>
          <a:xfrm>
            <a:off x="1363350" y="92800"/>
            <a:ext cx="64173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pt-BR" sz="2400">
                <a:highlight>
                  <a:srgbClr val="90F3A0"/>
                </a:highlight>
              </a:rPr>
              <a:t>Critérios</a:t>
            </a:r>
            <a:r>
              <a:rPr lang="pt-BR" sz="2400">
                <a:highlight>
                  <a:srgbClr val="90F3A0"/>
                </a:highlight>
              </a:rPr>
              <a:t> de Priorização e Vantagens</a:t>
            </a:r>
            <a:r>
              <a:rPr lang="pt-BR" sz="2400">
                <a:highlight>
                  <a:srgbClr val="90F3A0"/>
                </a:highlight>
              </a:rPr>
              <a:t>  </a:t>
            </a:r>
            <a:endParaRPr b="1" sz="2400">
              <a:highlight>
                <a:srgbClr val="90F3A0"/>
              </a:highlight>
            </a:endParaRPr>
          </a:p>
        </p:txBody>
      </p:sp>
      <p:sp>
        <p:nvSpPr>
          <p:cNvPr id="525" name="Google Shape;525;p76"/>
          <p:cNvSpPr txBox="1"/>
          <p:nvPr/>
        </p:nvSpPr>
        <p:spPr>
          <a:xfrm>
            <a:off x="1112550" y="1186500"/>
            <a:ext cx="6918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A prioridade foi definida com base em dois critérios: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Tipo de assento: Janelas (A e D) têm prioridade sobre os corredores (B e C)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Posição da fileira: Da frente para trás (fileira 1 → 17)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Justificativa: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Passageiros nas janelas precisam se acomodar primeiro para não atrapalhar os dos corredores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Fileiras da frente evitam que passageiros bloqueiem outros ao entrar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Vantagens da abordagem: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Embarque mais rápido e organizado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Redução de bloqueios no corredor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>
            <a:alpha val="0"/>
          </a:srgbClr>
        </a:soli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7"/>
          <p:cNvSpPr txBox="1"/>
          <p:nvPr>
            <p:ph idx="4294967295" type="title"/>
          </p:nvPr>
        </p:nvSpPr>
        <p:spPr>
          <a:xfrm>
            <a:off x="1687950" y="84950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pt-BR" sz="2400">
                <a:highlight>
                  <a:srgbClr val="90F3A0"/>
                </a:highlight>
              </a:rPr>
              <a:t>Preparando a Fila de Embarque</a:t>
            </a:r>
            <a:r>
              <a:rPr lang="pt-BR" sz="2400">
                <a:highlight>
                  <a:srgbClr val="90F3A0"/>
                </a:highlight>
              </a:rPr>
              <a:t>   </a:t>
            </a:r>
            <a:endParaRPr b="1" sz="2400">
              <a:highlight>
                <a:srgbClr val="90F3A0"/>
              </a:highlight>
            </a:endParaRPr>
          </a:p>
        </p:txBody>
      </p:sp>
      <p:sp>
        <p:nvSpPr>
          <p:cNvPr id="531" name="Google Shape;531;p77"/>
          <p:cNvSpPr txBox="1"/>
          <p:nvPr/>
        </p:nvSpPr>
        <p:spPr>
          <a:xfrm>
            <a:off x="973050" y="1155025"/>
            <a:ext cx="7197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A main cria e preenche a lista de prioridade com todos os passageiros.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Primeiro são inseridos todos os passageiros das janelas (A e D) de fileira em fileira.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Em seguida são inseridos todos os passageiros dos corredores (B e C), </a:t>
            </a: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também</a:t>
            </a: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 de fileira em fileira.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Cada passageiro recebe uma prioridade incremental garantindo a ordem de embarque.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532" name="Google Shape;532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75" y="3445700"/>
            <a:ext cx="4229400" cy="10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3789" y="3431788"/>
            <a:ext cx="4127311" cy="11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>
            <a:alpha val="0"/>
          </a:srgbClr>
        </a:soli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78"/>
          <p:cNvSpPr txBox="1"/>
          <p:nvPr>
            <p:ph idx="4294967295" type="title"/>
          </p:nvPr>
        </p:nvSpPr>
        <p:spPr>
          <a:xfrm>
            <a:off x="1687950" y="84950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pt-BR" sz="2400">
                <a:highlight>
                  <a:srgbClr val="90F3A0"/>
                </a:highlight>
              </a:rPr>
              <a:t>Embarque Dos Passageiros</a:t>
            </a:r>
            <a:r>
              <a:rPr lang="pt-BR" sz="2400">
                <a:highlight>
                  <a:srgbClr val="90F3A0"/>
                </a:highlight>
              </a:rPr>
              <a:t>  </a:t>
            </a:r>
            <a:endParaRPr b="1" sz="2400">
              <a:highlight>
                <a:srgbClr val="90F3A0"/>
              </a:highlight>
            </a:endParaRPr>
          </a:p>
        </p:txBody>
      </p:sp>
      <p:sp>
        <p:nvSpPr>
          <p:cNvPr id="539" name="Google Shape;539;p78"/>
          <p:cNvSpPr txBox="1"/>
          <p:nvPr/>
        </p:nvSpPr>
        <p:spPr>
          <a:xfrm>
            <a:off x="1112550" y="1186500"/>
            <a:ext cx="69189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Após a criação da lista de prioridade, os passageiros são embarcados um a um: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A cada remoção da lista ocorre um printf indicando que um passageiro embarcou.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540" name="Google Shape;540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725" y="1909750"/>
            <a:ext cx="648652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>
            <a:alpha val="0"/>
          </a:srgbClr>
        </a:solidFill>
      </p:bgPr>
    </p:bg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9"/>
          <p:cNvSpPr txBox="1"/>
          <p:nvPr>
            <p:ph idx="4294967295" type="title"/>
          </p:nvPr>
        </p:nvSpPr>
        <p:spPr>
          <a:xfrm>
            <a:off x="1687950" y="9887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pt-BR" sz="2400">
                <a:highlight>
                  <a:srgbClr val="90F3A0"/>
                </a:highlight>
              </a:rPr>
              <a:t>Resultado da Execução</a:t>
            </a:r>
            <a:r>
              <a:rPr lang="pt-BR" sz="2400">
                <a:highlight>
                  <a:srgbClr val="90F3A0"/>
                </a:highlight>
              </a:rPr>
              <a:t>  </a:t>
            </a:r>
            <a:endParaRPr b="1" sz="2400">
              <a:highlight>
                <a:srgbClr val="90F3A0"/>
              </a:highlight>
            </a:endParaRPr>
          </a:p>
        </p:txBody>
      </p:sp>
      <p:pic>
        <p:nvPicPr>
          <p:cNvPr id="546" name="Google Shape;546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3177" y="648700"/>
            <a:ext cx="1821850" cy="422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1050" y="627475"/>
            <a:ext cx="1784050" cy="427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>
            <a:alpha val="0"/>
          </a:srgbClr>
        </a:solidFill>
      </p:bgPr>
    </p:bg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80"/>
          <p:cNvSpPr txBox="1"/>
          <p:nvPr>
            <p:ph idx="4294967295" type="title"/>
          </p:nvPr>
        </p:nvSpPr>
        <p:spPr>
          <a:xfrm>
            <a:off x="1687950" y="14787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pt-BR" sz="2400">
                <a:highlight>
                  <a:srgbClr val="90F3A0"/>
                </a:highlight>
              </a:rPr>
              <a:t>Conclusão</a:t>
            </a:r>
            <a:endParaRPr b="1" sz="2400">
              <a:highlight>
                <a:srgbClr val="90F3A0"/>
              </a:highlight>
            </a:endParaRPr>
          </a:p>
        </p:txBody>
      </p:sp>
      <p:sp>
        <p:nvSpPr>
          <p:cNvPr id="553" name="Google Shape;553;p80"/>
          <p:cNvSpPr txBox="1"/>
          <p:nvPr/>
        </p:nvSpPr>
        <p:spPr>
          <a:xfrm>
            <a:off x="1112550" y="1202225"/>
            <a:ext cx="6918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A lista de prioridade se mostrou bastante eficaz para modelar regras de embarque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Redução de bloqueios no corredor e maior </a:t>
            </a: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eficiência são claras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A estrutura é extensível para outras regras, como prioridade para embarque preferencial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Demonstra muito bem o papel das Estruturas de Dados em soluções </a:t>
            </a: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práticas</a:t>
            </a: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 e otimizadas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