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4" r:id="rId4"/>
    <p:sldId id="273" r:id="rId5"/>
    <p:sldId id="275" r:id="rId6"/>
    <p:sldId id="262" r:id="rId7"/>
    <p:sldId id="260" r:id="rId8"/>
    <p:sldId id="261" r:id="rId9"/>
    <p:sldId id="258" r:id="rId10"/>
    <p:sldId id="259" r:id="rId11"/>
    <p:sldId id="256" r:id="rId12"/>
    <p:sldId id="257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94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Felipe Brandão Jatobá" userId="1727debee8632b95" providerId="LiveId" clId="{420B0251-A2C1-4CE4-A18F-AEE36184C7DF}"/>
    <pc:docChg chg="undo redo custSel addSld delSld modSld sldOrd">
      <pc:chgData name="João Felipe Brandão Jatobá" userId="1727debee8632b95" providerId="LiveId" clId="{420B0251-A2C1-4CE4-A18F-AEE36184C7DF}" dt="2025-05-01T22:58:00.434" v="1187" actId="115"/>
      <pc:docMkLst>
        <pc:docMk/>
      </pc:docMkLst>
      <pc:sldChg chg="addSp modSp new mod">
        <pc:chgData name="João Felipe Brandão Jatobá" userId="1727debee8632b95" providerId="LiveId" clId="{420B0251-A2C1-4CE4-A18F-AEE36184C7DF}" dt="2025-05-01T21:42:11.330" v="9" actId="12788"/>
        <pc:sldMkLst>
          <pc:docMk/>
          <pc:sldMk cId="3552954073" sldId="256"/>
        </pc:sldMkLst>
        <pc:spChg chg="add mod">
          <ac:chgData name="João Felipe Brandão Jatobá" userId="1727debee8632b95" providerId="LiveId" clId="{420B0251-A2C1-4CE4-A18F-AEE36184C7DF}" dt="2025-05-01T21:41:41.095" v="3" actId="14100"/>
          <ac:spMkLst>
            <pc:docMk/>
            <pc:sldMk cId="3552954073" sldId="256"/>
            <ac:spMk id="2" creationId="{656A5F75-3EB0-97FD-06B5-FFEE077AB5B0}"/>
          </ac:spMkLst>
        </pc:spChg>
        <pc:spChg chg="add">
          <ac:chgData name="João Felipe Brandão Jatobá" userId="1727debee8632b95" providerId="LiveId" clId="{420B0251-A2C1-4CE4-A18F-AEE36184C7DF}" dt="2025-05-01T21:41:51.189" v="4"/>
          <ac:spMkLst>
            <pc:docMk/>
            <pc:sldMk cId="3552954073" sldId="256"/>
            <ac:spMk id="3" creationId="{0048C920-C62F-D94A-4AAF-41BD7A9738ED}"/>
          </ac:spMkLst>
        </pc:spChg>
        <pc:picChg chg="add mod">
          <ac:chgData name="João Felipe Brandão Jatobá" userId="1727debee8632b95" providerId="LiveId" clId="{420B0251-A2C1-4CE4-A18F-AEE36184C7DF}" dt="2025-05-01T21:42:11.330" v="9" actId="12788"/>
          <ac:picMkLst>
            <pc:docMk/>
            <pc:sldMk cId="3552954073" sldId="256"/>
            <ac:picMk id="4" creationId="{B52E35CD-EF21-0796-58D0-54853EC4F229}"/>
          </ac:picMkLst>
        </pc:picChg>
      </pc:sldChg>
      <pc:sldChg chg="addSp modSp new mod">
        <pc:chgData name="João Felipe Brandão Jatobá" userId="1727debee8632b95" providerId="LiveId" clId="{420B0251-A2C1-4CE4-A18F-AEE36184C7DF}" dt="2025-05-01T21:43:01.829" v="20" actId="12788"/>
        <pc:sldMkLst>
          <pc:docMk/>
          <pc:sldMk cId="2758738974" sldId="257"/>
        </pc:sldMkLst>
        <pc:spChg chg="add">
          <ac:chgData name="João Felipe Brandão Jatobá" userId="1727debee8632b95" providerId="LiveId" clId="{420B0251-A2C1-4CE4-A18F-AEE36184C7DF}" dt="2025-05-01T21:42:47.330" v="16"/>
          <ac:spMkLst>
            <pc:docMk/>
            <pc:sldMk cId="2758738974" sldId="257"/>
            <ac:spMk id="2" creationId="{9A41D904-A31C-FBD6-AE28-0D3D9156FAE1}"/>
          </ac:spMkLst>
        </pc:spChg>
        <pc:picChg chg="add mod">
          <ac:chgData name="João Felipe Brandão Jatobá" userId="1727debee8632b95" providerId="LiveId" clId="{420B0251-A2C1-4CE4-A18F-AEE36184C7DF}" dt="2025-05-01T21:43:01.829" v="20" actId="12788"/>
          <ac:picMkLst>
            <pc:docMk/>
            <pc:sldMk cId="2758738974" sldId="257"/>
            <ac:picMk id="3" creationId="{F4EFB535-B926-1B63-6C95-1E429F4AC435}"/>
          </ac:picMkLst>
        </pc:picChg>
      </pc:sldChg>
      <pc:sldChg chg="addSp modSp add mod ord">
        <pc:chgData name="João Felipe Brandão Jatobá" userId="1727debee8632b95" providerId="LiveId" clId="{420B0251-A2C1-4CE4-A18F-AEE36184C7DF}" dt="2025-05-01T21:43:59.595" v="28"/>
        <pc:sldMkLst>
          <pc:docMk/>
          <pc:sldMk cId="2290459335" sldId="258"/>
        </pc:sldMkLst>
        <pc:spChg chg="add">
          <ac:chgData name="João Felipe Brandão Jatobá" userId="1727debee8632b95" providerId="LiveId" clId="{420B0251-A2C1-4CE4-A18F-AEE36184C7DF}" dt="2025-05-01T21:43:21.533" v="21"/>
          <ac:spMkLst>
            <pc:docMk/>
            <pc:sldMk cId="2290459335" sldId="258"/>
            <ac:spMk id="2" creationId="{6B75C431-D72E-46FE-08F0-C6FF38F80D1A}"/>
          </ac:spMkLst>
        </pc:spChg>
        <pc:picChg chg="add mod">
          <ac:chgData name="João Felipe Brandão Jatobá" userId="1727debee8632b95" providerId="LiveId" clId="{420B0251-A2C1-4CE4-A18F-AEE36184C7DF}" dt="2025-05-01T21:43:28.689" v="23" actId="14100"/>
          <ac:picMkLst>
            <pc:docMk/>
            <pc:sldMk cId="2290459335" sldId="258"/>
            <ac:picMk id="3" creationId="{4E109A69-F06A-99F4-A273-60A6B0E71663}"/>
          </ac:picMkLst>
        </pc:picChg>
      </pc:sldChg>
      <pc:sldChg chg="addSp modSp add mod ord">
        <pc:chgData name="João Felipe Brandão Jatobá" userId="1727debee8632b95" providerId="LiveId" clId="{420B0251-A2C1-4CE4-A18F-AEE36184C7DF}" dt="2025-05-01T21:43:59.595" v="28"/>
        <pc:sldMkLst>
          <pc:docMk/>
          <pc:sldMk cId="2196719329" sldId="259"/>
        </pc:sldMkLst>
        <pc:spChg chg="add">
          <ac:chgData name="João Felipe Brandão Jatobá" userId="1727debee8632b95" providerId="LiveId" clId="{420B0251-A2C1-4CE4-A18F-AEE36184C7DF}" dt="2025-05-01T21:43:47.611" v="24"/>
          <ac:spMkLst>
            <pc:docMk/>
            <pc:sldMk cId="2196719329" sldId="259"/>
            <ac:spMk id="2" creationId="{24B34005-7F33-1546-E51C-C2E9366EBF27}"/>
          </ac:spMkLst>
        </pc:spChg>
        <pc:picChg chg="add mod">
          <ac:chgData name="João Felipe Brandão Jatobá" userId="1727debee8632b95" providerId="LiveId" clId="{420B0251-A2C1-4CE4-A18F-AEE36184C7DF}" dt="2025-05-01T21:43:51.595" v="26" actId="14100"/>
          <ac:picMkLst>
            <pc:docMk/>
            <pc:sldMk cId="2196719329" sldId="259"/>
            <ac:picMk id="3" creationId="{BAC40341-C7F3-EA35-45C9-BF6CF3990860}"/>
          </ac:picMkLst>
        </pc:picChg>
      </pc:sldChg>
      <pc:sldChg chg="addSp modSp add mod ord modTransition">
        <pc:chgData name="João Felipe Brandão Jatobá" userId="1727debee8632b95" providerId="LiveId" clId="{420B0251-A2C1-4CE4-A18F-AEE36184C7DF}" dt="2025-05-01T21:45:17.403" v="40"/>
        <pc:sldMkLst>
          <pc:docMk/>
          <pc:sldMk cId="3570585322" sldId="260"/>
        </pc:sldMkLst>
        <pc:spChg chg="add">
          <ac:chgData name="João Felipe Brandão Jatobá" userId="1727debee8632b95" providerId="LiveId" clId="{420B0251-A2C1-4CE4-A18F-AEE36184C7DF}" dt="2025-05-01T21:44:29.905" v="29"/>
          <ac:spMkLst>
            <pc:docMk/>
            <pc:sldMk cId="3570585322" sldId="260"/>
            <ac:spMk id="2" creationId="{7E73681D-963B-9CF5-10D2-91B9FF093D89}"/>
          </ac:spMkLst>
        </pc:spChg>
        <pc:picChg chg="add mod">
          <ac:chgData name="João Felipe Brandão Jatobá" userId="1727debee8632b95" providerId="LiveId" clId="{420B0251-A2C1-4CE4-A18F-AEE36184C7DF}" dt="2025-05-01T21:44:34.821" v="31" actId="14100"/>
          <ac:picMkLst>
            <pc:docMk/>
            <pc:sldMk cId="3570585322" sldId="260"/>
            <ac:picMk id="3" creationId="{C523B57A-AF68-68A3-C094-2214C14D54C5}"/>
          </ac:picMkLst>
        </pc:picChg>
      </pc:sldChg>
      <pc:sldChg chg="addSp modSp add mod ord modTransition">
        <pc:chgData name="João Felipe Brandão Jatobá" userId="1727debee8632b95" providerId="LiveId" clId="{420B0251-A2C1-4CE4-A18F-AEE36184C7DF}" dt="2025-05-01T21:45:23.830" v="42"/>
        <pc:sldMkLst>
          <pc:docMk/>
          <pc:sldMk cId="3533397867" sldId="261"/>
        </pc:sldMkLst>
        <pc:spChg chg="add">
          <ac:chgData name="João Felipe Brandão Jatobá" userId="1727debee8632b95" providerId="LiveId" clId="{420B0251-A2C1-4CE4-A18F-AEE36184C7DF}" dt="2025-05-01T21:44:46.299" v="32"/>
          <ac:spMkLst>
            <pc:docMk/>
            <pc:sldMk cId="3533397867" sldId="261"/>
            <ac:spMk id="2" creationId="{64AA3ABD-B975-93C5-2003-E8EBCC75EBA3}"/>
          </ac:spMkLst>
        </pc:spChg>
        <pc:picChg chg="add mod">
          <ac:chgData name="João Felipe Brandão Jatobá" userId="1727debee8632b95" providerId="LiveId" clId="{420B0251-A2C1-4CE4-A18F-AEE36184C7DF}" dt="2025-05-01T21:44:50.050" v="34" actId="14100"/>
          <ac:picMkLst>
            <pc:docMk/>
            <pc:sldMk cId="3533397867" sldId="261"/>
            <ac:picMk id="3" creationId="{A8EA0EC8-51D3-CEFB-8B53-AC1BC582208A}"/>
          </ac:picMkLst>
        </pc:picChg>
      </pc:sldChg>
      <pc:sldChg chg="add del">
        <pc:chgData name="João Felipe Brandão Jatobá" userId="1727debee8632b95" providerId="LiveId" clId="{420B0251-A2C1-4CE4-A18F-AEE36184C7DF}" dt="2025-05-01T21:46:27.892" v="43" actId="47"/>
        <pc:sldMkLst>
          <pc:docMk/>
          <pc:sldMk cId="1101167809" sldId="262"/>
        </pc:sldMkLst>
      </pc:sldChg>
      <pc:sldChg chg="modSp new mod ord">
        <pc:chgData name="João Felipe Brandão Jatobá" userId="1727debee8632b95" providerId="LiveId" clId="{420B0251-A2C1-4CE4-A18F-AEE36184C7DF}" dt="2025-05-01T22:38:02.686" v="118" actId="20577"/>
        <pc:sldMkLst>
          <pc:docMk/>
          <pc:sldMk cId="3706633387" sldId="262"/>
        </pc:sldMkLst>
        <pc:spChg chg="mod">
          <ac:chgData name="João Felipe Brandão Jatobá" userId="1727debee8632b95" providerId="LiveId" clId="{420B0251-A2C1-4CE4-A18F-AEE36184C7DF}" dt="2025-05-01T22:37:54.069" v="102" actId="20577"/>
          <ac:spMkLst>
            <pc:docMk/>
            <pc:sldMk cId="3706633387" sldId="262"/>
            <ac:spMk id="2" creationId="{20EE8B92-CD85-D4F5-2F4F-57E6AA6DF17E}"/>
          </ac:spMkLst>
        </pc:spChg>
        <pc:spChg chg="mod">
          <ac:chgData name="João Felipe Brandão Jatobá" userId="1727debee8632b95" providerId="LiveId" clId="{420B0251-A2C1-4CE4-A18F-AEE36184C7DF}" dt="2025-05-01T22:38:02.686" v="118" actId="20577"/>
          <ac:spMkLst>
            <pc:docMk/>
            <pc:sldMk cId="3706633387" sldId="262"/>
            <ac:spMk id="3" creationId="{47BAB845-B865-4275-5D52-B9426AC6C75E}"/>
          </ac:spMkLst>
        </pc:spChg>
      </pc:sldChg>
      <pc:sldChg chg="modSp add mod ord">
        <pc:chgData name="João Felipe Brandão Jatobá" userId="1727debee8632b95" providerId="LiveId" clId="{420B0251-A2C1-4CE4-A18F-AEE36184C7DF}" dt="2025-05-01T22:38:15.160" v="129" actId="20577"/>
        <pc:sldMkLst>
          <pc:docMk/>
          <pc:sldMk cId="3486154733" sldId="263"/>
        </pc:sldMkLst>
        <pc:spChg chg="mod">
          <ac:chgData name="João Felipe Brandão Jatobá" userId="1727debee8632b95" providerId="LiveId" clId="{420B0251-A2C1-4CE4-A18F-AEE36184C7DF}" dt="2025-05-01T22:38:15.160" v="129" actId="20577"/>
          <ac:spMkLst>
            <pc:docMk/>
            <pc:sldMk cId="3486154733" sldId="263"/>
            <ac:spMk id="3" creationId="{E0F1BE2B-3578-3087-5286-7146F8C5CA99}"/>
          </ac:spMkLst>
        </pc:spChg>
      </pc:sldChg>
      <pc:sldChg chg="addSp modSp new mod">
        <pc:chgData name="João Felipe Brandão Jatobá" userId="1727debee8632b95" providerId="LiveId" clId="{420B0251-A2C1-4CE4-A18F-AEE36184C7DF}" dt="2025-05-01T22:39:00.677" v="133" actId="14100"/>
        <pc:sldMkLst>
          <pc:docMk/>
          <pc:sldMk cId="3016678627" sldId="264"/>
        </pc:sldMkLst>
        <pc:spChg chg="add">
          <ac:chgData name="João Felipe Brandão Jatobá" userId="1727debee8632b95" providerId="LiveId" clId="{420B0251-A2C1-4CE4-A18F-AEE36184C7DF}" dt="2025-05-01T22:38:55.493" v="131"/>
          <ac:spMkLst>
            <pc:docMk/>
            <pc:sldMk cId="3016678627" sldId="264"/>
            <ac:spMk id="2" creationId="{0D0F6C11-E2E3-336B-ED87-97153F5457F0}"/>
          </ac:spMkLst>
        </pc:spChg>
        <pc:picChg chg="add mod">
          <ac:chgData name="João Felipe Brandão Jatobá" userId="1727debee8632b95" providerId="LiveId" clId="{420B0251-A2C1-4CE4-A18F-AEE36184C7DF}" dt="2025-05-01T22:39:00.677" v="133" actId="14100"/>
          <ac:picMkLst>
            <pc:docMk/>
            <pc:sldMk cId="3016678627" sldId="264"/>
            <ac:picMk id="3" creationId="{09AF4CCB-3993-7DD2-7A1B-458731D606A1}"/>
          </ac:picMkLst>
        </pc:picChg>
      </pc:sldChg>
      <pc:sldChg chg="addSp modSp new mod">
        <pc:chgData name="João Felipe Brandão Jatobá" userId="1727debee8632b95" providerId="LiveId" clId="{420B0251-A2C1-4CE4-A18F-AEE36184C7DF}" dt="2025-05-01T22:39:37.250" v="141" actId="14100"/>
        <pc:sldMkLst>
          <pc:docMk/>
          <pc:sldMk cId="2159880839" sldId="265"/>
        </pc:sldMkLst>
        <pc:spChg chg="add">
          <ac:chgData name="João Felipe Brandão Jatobá" userId="1727debee8632b95" providerId="LiveId" clId="{420B0251-A2C1-4CE4-A18F-AEE36184C7DF}" dt="2025-05-01T22:39:33.233" v="139"/>
          <ac:spMkLst>
            <pc:docMk/>
            <pc:sldMk cId="2159880839" sldId="265"/>
            <ac:spMk id="2" creationId="{F3F56A06-24E5-D9D5-662E-904775770167}"/>
          </ac:spMkLst>
        </pc:spChg>
        <pc:picChg chg="add mod">
          <ac:chgData name="João Felipe Brandão Jatobá" userId="1727debee8632b95" providerId="LiveId" clId="{420B0251-A2C1-4CE4-A18F-AEE36184C7DF}" dt="2025-05-01T22:39:37.250" v="141" actId="14100"/>
          <ac:picMkLst>
            <pc:docMk/>
            <pc:sldMk cId="2159880839" sldId="265"/>
            <ac:picMk id="3" creationId="{110F7F11-1893-EFB3-287D-BF03EADC9100}"/>
          </ac:picMkLst>
        </pc:picChg>
      </pc:sldChg>
      <pc:sldChg chg="addSp modSp add mod">
        <pc:chgData name="João Felipe Brandão Jatobá" userId="1727debee8632b95" providerId="LiveId" clId="{420B0251-A2C1-4CE4-A18F-AEE36184C7DF}" dt="2025-05-01T22:40:40.026" v="152" actId="14100"/>
        <pc:sldMkLst>
          <pc:docMk/>
          <pc:sldMk cId="3051368395" sldId="266"/>
        </pc:sldMkLst>
        <pc:spChg chg="add">
          <ac:chgData name="João Felipe Brandão Jatobá" userId="1727debee8632b95" providerId="LiveId" clId="{420B0251-A2C1-4CE4-A18F-AEE36184C7DF}" dt="2025-05-01T22:40:10.565" v="145"/>
          <ac:spMkLst>
            <pc:docMk/>
            <pc:sldMk cId="3051368395" sldId="266"/>
            <ac:spMk id="2" creationId="{71BE92F9-D869-25A9-C465-58AB582F0B3D}"/>
          </ac:spMkLst>
        </pc:spChg>
        <pc:picChg chg="add mod">
          <ac:chgData name="João Felipe Brandão Jatobá" userId="1727debee8632b95" providerId="LiveId" clId="{420B0251-A2C1-4CE4-A18F-AEE36184C7DF}" dt="2025-05-01T22:40:40.026" v="152" actId="14100"/>
          <ac:picMkLst>
            <pc:docMk/>
            <pc:sldMk cId="3051368395" sldId="266"/>
            <ac:picMk id="3" creationId="{80EB2B1D-7F5C-6867-E0B1-7CBB3B00974F}"/>
          </ac:picMkLst>
        </pc:picChg>
      </pc:sldChg>
      <pc:sldChg chg="addSp modSp add mod">
        <pc:chgData name="João Felipe Brandão Jatobá" userId="1727debee8632b95" providerId="LiveId" clId="{420B0251-A2C1-4CE4-A18F-AEE36184C7DF}" dt="2025-05-01T22:39:59.572" v="144" actId="14100"/>
        <pc:sldMkLst>
          <pc:docMk/>
          <pc:sldMk cId="3042807183" sldId="267"/>
        </pc:sldMkLst>
        <pc:spChg chg="add">
          <ac:chgData name="João Felipe Brandão Jatobá" userId="1727debee8632b95" providerId="LiveId" clId="{420B0251-A2C1-4CE4-A18F-AEE36184C7DF}" dt="2025-05-01T22:39:56.083" v="142"/>
          <ac:spMkLst>
            <pc:docMk/>
            <pc:sldMk cId="3042807183" sldId="267"/>
            <ac:spMk id="2" creationId="{6B786685-30D6-230C-81A4-7C6CA8D05DCC}"/>
          </ac:spMkLst>
        </pc:spChg>
        <pc:picChg chg="add mod">
          <ac:chgData name="João Felipe Brandão Jatobá" userId="1727debee8632b95" providerId="LiveId" clId="{420B0251-A2C1-4CE4-A18F-AEE36184C7DF}" dt="2025-05-01T22:39:59.572" v="144" actId="14100"/>
          <ac:picMkLst>
            <pc:docMk/>
            <pc:sldMk cId="3042807183" sldId="267"/>
            <ac:picMk id="3" creationId="{EBEF3F00-8E2C-5201-48CE-31F1630C0826}"/>
          </ac:picMkLst>
        </pc:picChg>
      </pc:sldChg>
      <pc:sldChg chg="addSp modSp add mod">
        <pc:chgData name="João Felipe Brandão Jatobá" userId="1727debee8632b95" providerId="LiveId" clId="{420B0251-A2C1-4CE4-A18F-AEE36184C7DF}" dt="2025-05-01T22:41:21.333" v="159" actId="14100"/>
        <pc:sldMkLst>
          <pc:docMk/>
          <pc:sldMk cId="1473485511" sldId="268"/>
        </pc:sldMkLst>
        <pc:spChg chg="add">
          <ac:chgData name="João Felipe Brandão Jatobá" userId="1727debee8632b95" providerId="LiveId" clId="{420B0251-A2C1-4CE4-A18F-AEE36184C7DF}" dt="2025-05-01T22:41:16.364" v="157"/>
          <ac:spMkLst>
            <pc:docMk/>
            <pc:sldMk cId="1473485511" sldId="268"/>
            <ac:spMk id="2" creationId="{CD13354B-A084-4267-BD5A-E60C4BCF475D}"/>
          </ac:spMkLst>
        </pc:spChg>
        <pc:picChg chg="add mod">
          <ac:chgData name="João Felipe Brandão Jatobá" userId="1727debee8632b95" providerId="LiveId" clId="{420B0251-A2C1-4CE4-A18F-AEE36184C7DF}" dt="2025-05-01T22:41:21.333" v="159" actId="14100"/>
          <ac:picMkLst>
            <pc:docMk/>
            <pc:sldMk cId="1473485511" sldId="268"/>
            <ac:picMk id="3" creationId="{C62E8077-8568-7D4D-48AD-98E104CE2E6C}"/>
          </ac:picMkLst>
        </pc:picChg>
      </pc:sldChg>
      <pc:sldChg chg="addSp modSp add mod">
        <pc:chgData name="João Felipe Brandão Jatobá" userId="1727debee8632b95" providerId="LiveId" clId="{420B0251-A2C1-4CE4-A18F-AEE36184C7DF}" dt="2025-05-01T22:41:01.171" v="156" actId="14100"/>
        <pc:sldMkLst>
          <pc:docMk/>
          <pc:sldMk cId="1479047812" sldId="269"/>
        </pc:sldMkLst>
        <pc:spChg chg="add">
          <ac:chgData name="João Felipe Brandão Jatobá" userId="1727debee8632b95" providerId="LiveId" clId="{420B0251-A2C1-4CE4-A18F-AEE36184C7DF}" dt="2025-05-01T22:40:32.967" v="148"/>
          <ac:spMkLst>
            <pc:docMk/>
            <pc:sldMk cId="1479047812" sldId="269"/>
            <ac:spMk id="2" creationId="{657A194F-6387-AC1C-ED82-71C05588CF2D}"/>
          </ac:spMkLst>
        </pc:spChg>
        <pc:spChg chg="add">
          <ac:chgData name="João Felipe Brandão Jatobá" userId="1727debee8632b95" providerId="LiveId" clId="{420B0251-A2C1-4CE4-A18F-AEE36184C7DF}" dt="2025-05-01T22:40:35.195" v="149"/>
          <ac:spMkLst>
            <pc:docMk/>
            <pc:sldMk cId="1479047812" sldId="269"/>
            <ac:spMk id="3" creationId="{CF683317-254E-EA7B-DEF4-9860FD6BBCB2}"/>
          </ac:spMkLst>
        </pc:spChg>
        <pc:spChg chg="add">
          <ac:chgData name="João Felipe Brandão Jatobá" userId="1727debee8632b95" providerId="LiveId" clId="{420B0251-A2C1-4CE4-A18F-AEE36184C7DF}" dt="2025-05-01T22:40:36.992" v="150"/>
          <ac:spMkLst>
            <pc:docMk/>
            <pc:sldMk cId="1479047812" sldId="269"/>
            <ac:spMk id="4" creationId="{2DA0154D-3D77-828D-2938-8988AC235027}"/>
          </ac:spMkLst>
        </pc:spChg>
        <pc:spChg chg="add">
          <ac:chgData name="João Felipe Brandão Jatobá" userId="1727debee8632b95" providerId="LiveId" clId="{420B0251-A2C1-4CE4-A18F-AEE36184C7DF}" dt="2025-05-01T22:40:38.195" v="151"/>
          <ac:spMkLst>
            <pc:docMk/>
            <pc:sldMk cId="1479047812" sldId="269"/>
            <ac:spMk id="5" creationId="{6923CADC-474A-4103-95AA-816EB9358B16}"/>
          </ac:spMkLst>
        </pc:spChg>
        <pc:spChg chg="add">
          <ac:chgData name="João Felipe Brandão Jatobá" userId="1727debee8632b95" providerId="LiveId" clId="{420B0251-A2C1-4CE4-A18F-AEE36184C7DF}" dt="2025-05-01T22:40:43.184" v="153"/>
          <ac:spMkLst>
            <pc:docMk/>
            <pc:sldMk cId="1479047812" sldId="269"/>
            <ac:spMk id="6" creationId="{CB01B036-75F7-FD60-BBC1-5A2F6268352D}"/>
          </ac:spMkLst>
        </pc:spChg>
        <pc:spChg chg="add">
          <ac:chgData name="João Felipe Brandão Jatobá" userId="1727debee8632b95" providerId="LiveId" clId="{420B0251-A2C1-4CE4-A18F-AEE36184C7DF}" dt="2025-05-01T22:40:56.234" v="154"/>
          <ac:spMkLst>
            <pc:docMk/>
            <pc:sldMk cId="1479047812" sldId="269"/>
            <ac:spMk id="7" creationId="{28C0CFF6-7CD2-E6AF-3801-500A4D3B99F2}"/>
          </ac:spMkLst>
        </pc:spChg>
        <pc:picChg chg="add mod">
          <ac:chgData name="João Felipe Brandão Jatobá" userId="1727debee8632b95" providerId="LiveId" clId="{420B0251-A2C1-4CE4-A18F-AEE36184C7DF}" dt="2025-05-01T22:41:01.171" v="156" actId="14100"/>
          <ac:picMkLst>
            <pc:docMk/>
            <pc:sldMk cId="1479047812" sldId="269"/>
            <ac:picMk id="8" creationId="{EEDE0E6E-9426-A11B-CAFB-35AE316E6888}"/>
          </ac:picMkLst>
        </pc:picChg>
      </pc:sldChg>
      <pc:sldChg chg="addSp modSp new mod">
        <pc:chgData name="João Felipe Brandão Jatobá" userId="1727debee8632b95" providerId="LiveId" clId="{420B0251-A2C1-4CE4-A18F-AEE36184C7DF}" dt="2025-05-01T22:42:51.743" v="167" actId="14100"/>
        <pc:sldMkLst>
          <pc:docMk/>
          <pc:sldMk cId="1124461027" sldId="270"/>
        </pc:sldMkLst>
        <pc:picChg chg="add mod">
          <ac:chgData name="João Felipe Brandão Jatobá" userId="1727debee8632b95" providerId="LiveId" clId="{420B0251-A2C1-4CE4-A18F-AEE36184C7DF}" dt="2025-05-01T22:42:51.743" v="167" actId="14100"/>
          <ac:picMkLst>
            <pc:docMk/>
            <pc:sldMk cId="1124461027" sldId="270"/>
            <ac:picMk id="3" creationId="{8A233B08-2BC3-2D2F-22E3-3B851035BE9A}"/>
          </ac:picMkLst>
        </pc:picChg>
      </pc:sldChg>
      <pc:sldChg chg="modSp new mod ord">
        <pc:chgData name="João Felipe Brandão Jatobá" userId="1727debee8632b95" providerId="LiveId" clId="{420B0251-A2C1-4CE4-A18F-AEE36184C7DF}" dt="2025-05-01T22:50:00.552" v="469" actId="6549"/>
        <pc:sldMkLst>
          <pc:docMk/>
          <pc:sldMk cId="1688322566" sldId="271"/>
        </pc:sldMkLst>
        <pc:spChg chg="mod">
          <ac:chgData name="João Felipe Brandão Jatobá" userId="1727debee8632b95" providerId="LiveId" clId="{420B0251-A2C1-4CE4-A18F-AEE36184C7DF}" dt="2025-05-01T22:44:47.287" v="174"/>
          <ac:spMkLst>
            <pc:docMk/>
            <pc:sldMk cId="1688322566" sldId="271"/>
            <ac:spMk id="2" creationId="{7E88BBA2-8463-4E20-7A58-C9DEC9772FFC}"/>
          </ac:spMkLst>
        </pc:spChg>
        <pc:spChg chg="mod">
          <ac:chgData name="João Felipe Brandão Jatobá" userId="1727debee8632b95" providerId="LiveId" clId="{420B0251-A2C1-4CE4-A18F-AEE36184C7DF}" dt="2025-05-01T22:50:00.552" v="469" actId="6549"/>
          <ac:spMkLst>
            <pc:docMk/>
            <pc:sldMk cId="1688322566" sldId="271"/>
            <ac:spMk id="3" creationId="{BDDC2A65-22EB-7459-31FD-5ED294F48B13}"/>
          </ac:spMkLst>
        </pc:spChg>
      </pc:sldChg>
      <pc:sldChg chg="addSp delSp modSp new mod ord modClrScheme chgLayout">
        <pc:chgData name="João Felipe Brandão Jatobá" userId="1727debee8632b95" providerId="LiveId" clId="{420B0251-A2C1-4CE4-A18F-AEE36184C7DF}" dt="2025-05-01T22:50:13.147" v="471"/>
        <pc:sldMkLst>
          <pc:docMk/>
          <pc:sldMk cId="3743781464" sldId="272"/>
        </pc:sldMkLst>
        <pc:spChg chg="del mod ord">
          <ac:chgData name="João Felipe Brandão Jatobá" userId="1727debee8632b95" providerId="LiveId" clId="{420B0251-A2C1-4CE4-A18F-AEE36184C7DF}" dt="2025-05-01T22:44:58.925" v="176" actId="700"/>
          <ac:spMkLst>
            <pc:docMk/>
            <pc:sldMk cId="3743781464" sldId="272"/>
            <ac:spMk id="2" creationId="{109524DF-DD51-D711-D361-71D064C82D51}"/>
          </ac:spMkLst>
        </pc:spChg>
        <pc:spChg chg="del mod ord">
          <ac:chgData name="João Felipe Brandão Jatobá" userId="1727debee8632b95" providerId="LiveId" clId="{420B0251-A2C1-4CE4-A18F-AEE36184C7DF}" dt="2025-05-01T22:44:58.925" v="176" actId="700"/>
          <ac:spMkLst>
            <pc:docMk/>
            <pc:sldMk cId="3743781464" sldId="272"/>
            <ac:spMk id="3" creationId="{9D7CE4E6-88F1-F481-5463-C785EE13D2D5}"/>
          </ac:spMkLst>
        </pc:spChg>
        <pc:spChg chg="add mod ord">
          <ac:chgData name="João Felipe Brandão Jatobá" userId="1727debee8632b95" providerId="LiveId" clId="{420B0251-A2C1-4CE4-A18F-AEE36184C7DF}" dt="2025-05-01T22:48:16.796" v="371" actId="1035"/>
          <ac:spMkLst>
            <pc:docMk/>
            <pc:sldMk cId="3743781464" sldId="272"/>
            <ac:spMk id="4" creationId="{ECBACFAA-D205-4E89-1625-A940EE5A5404}"/>
          </ac:spMkLst>
        </pc:spChg>
        <pc:spChg chg="add mod ord">
          <ac:chgData name="João Felipe Brandão Jatobá" userId="1727debee8632b95" providerId="LiveId" clId="{420B0251-A2C1-4CE4-A18F-AEE36184C7DF}" dt="2025-05-01T22:49:10.403" v="433" actId="20577"/>
          <ac:spMkLst>
            <pc:docMk/>
            <pc:sldMk cId="3743781464" sldId="272"/>
            <ac:spMk id="5" creationId="{DC6ED45F-833A-F2EF-4778-8D34B0E4DAC6}"/>
          </ac:spMkLst>
        </pc:spChg>
      </pc:sldChg>
      <pc:sldChg chg="addSp delSp modSp add mod ord">
        <pc:chgData name="João Felipe Brandão Jatobá" userId="1727debee8632b95" providerId="LiveId" clId="{420B0251-A2C1-4CE4-A18F-AEE36184C7DF}" dt="2025-05-01T22:46:31.682" v="257"/>
        <pc:sldMkLst>
          <pc:docMk/>
          <pc:sldMk cId="4188723601" sldId="273"/>
        </pc:sldMkLst>
        <pc:spChg chg="add mod">
          <ac:chgData name="João Felipe Brandão Jatobá" userId="1727debee8632b95" providerId="LiveId" clId="{420B0251-A2C1-4CE4-A18F-AEE36184C7DF}" dt="2025-05-01T22:46:28.454" v="255" actId="478"/>
          <ac:spMkLst>
            <pc:docMk/>
            <pc:sldMk cId="4188723601" sldId="273"/>
            <ac:spMk id="3" creationId="{288B407E-8CD8-954C-88AD-F6CB2EACB1B5}"/>
          </ac:spMkLst>
        </pc:spChg>
        <pc:spChg chg="del">
          <ac:chgData name="João Felipe Brandão Jatobá" userId="1727debee8632b95" providerId="LiveId" clId="{420B0251-A2C1-4CE4-A18F-AEE36184C7DF}" dt="2025-05-01T22:46:28.454" v="255" actId="478"/>
          <ac:spMkLst>
            <pc:docMk/>
            <pc:sldMk cId="4188723601" sldId="273"/>
            <ac:spMk id="5" creationId="{1DC01986-81C7-EF53-3E86-05600C94E8D4}"/>
          </ac:spMkLst>
        </pc:spChg>
      </pc:sldChg>
      <pc:sldChg chg="modSp add mod ord">
        <pc:chgData name="João Felipe Brandão Jatobá" userId="1727debee8632b95" providerId="LiveId" clId="{420B0251-A2C1-4CE4-A18F-AEE36184C7DF}" dt="2025-05-01T22:52:33.370" v="808" actId="14100"/>
        <pc:sldMkLst>
          <pc:docMk/>
          <pc:sldMk cId="4022709773" sldId="274"/>
        </pc:sldMkLst>
        <pc:spChg chg="mod">
          <ac:chgData name="João Felipe Brandão Jatobá" userId="1727debee8632b95" providerId="LiveId" clId="{420B0251-A2C1-4CE4-A18F-AEE36184C7DF}" dt="2025-05-01T22:50:22.731" v="488" actId="20577"/>
          <ac:spMkLst>
            <pc:docMk/>
            <pc:sldMk cId="4022709773" sldId="274"/>
            <ac:spMk id="4" creationId="{68B2D365-75C0-CE8A-A553-5761B6831CD0}"/>
          </ac:spMkLst>
        </pc:spChg>
        <pc:spChg chg="mod">
          <ac:chgData name="João Felipe Brandão Jatobá" userId="1727debee8632b95" providerId="LiveId" clId="{420B0251-A2C1-4CE4-A18F-AEE36184C7DF}" dt="2025-05-01T22:52:33.370" v="808" actId="14100"/>
          <ac:spMkLst>
            <pc:docMk/>
            <pc:sldMk cId="4022709773" sldId="274"/>
            <ac:spMk id="5" creationId="{5DDEF842-8F54-F9FA-6916-ED0F0B843A60}"/>
          </ac:spMkLst>
        </pc:spChg>
      </pc:sldChg>
      <pc:sldChg chg="modSp add mod ord">
        <pc:chgData name="João Felipe Brandão Jatobá" userId="1727debee8632b95" providerId="LiveId" clId="{420B0251-A2C1-4CE4-A18F-AEE36184C7DF}" dt="2025-05-01T22:58:00.434" v="1187" actId="115"/>
        <pc:sldMkLst>
          <pc:docMk/>
          <pc:sldMk cId="328574285" sldId="275"/>
        </pc:sldMkLst>
        <pc:spChg chg="mod">
          <ac:chgData name="João Felipe Brandão Jatobá" userId="1727debee8632b95" providerId="LiveId" clId="{420B0251-A2C1-4CE4-A18F-AEE36184C7DF}" dt="2025-05-01T22:53:02.517" v="822" actId="20577"/>
          <ac:spMkLst>
            <pc:docMk/>
            <pc:sldMk cId="328574285" sldId="275"/>
            <ac:spMk id="4" creationId="{5B63799D-93DF-D018-6957-18C22B3021B1}"/>
          </ac:spMkLst>
        </pc:spChg>
        <pc:spChg chg="mod">
          <ac:chgData name="João Felipe Brandão Jatobá" userId="1727debee8632b95" providerId="LiveId" clId="{420B0251-A2C1-4CE4-A18F-AEE36184C7DF}" dt="2025-05-01T22:58:00.434" v="1187" actId="115"/>
          <ac:spMkLst>
            <pc:docMk/>
            <pc:sldMk cId="328574285" sldId="275"/>
            <ac:spMk id="5" creationId="{EE85C52E-0980-6750-AF39-1C23F0E7AB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8350-5CC5-5733-2656-FB0A257A2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DCCC0-2CE2-DF62-8EBB-672131B06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06EB-7EF1-EED6-D420-2F7812B9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1210-5510-62F2-E772-FA832183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A1629-B53F-E4FD-5DD0-0D94F958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9A23-1A20-7BBA-CCAA-B230FCBC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2F4DA-F379-0400-F87B-3EAE50AA8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F122-3D88-FEF5-6FEF-3272F658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5AA4-8675-5D38-8F55-E8F2300E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CB9D-42E4-BA71-5592-4B2E8691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3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1B619-391C-AD69-7AD6-0EBE70AA0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BDF16-D733-573D-9994-C4E4489A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BE8ED-6916-5DE5-D265-6E4C6D6C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5DE37-C753-C79A-FE4D-6BCB684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3F24-519C-20A0-1704-E87578A7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20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5C82-806E-2D8C-BF94-7EFB0FB2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B141-A009-577A-1502-382C93BC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5475-882A-A242-E361-10F93CD1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297A-F820-A8E7-0163-4B2F8A06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D3082-763A-943B-2030-8A418651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35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837D-F214-8DFF-5157-061CE162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B7169-0AE1-69A8-89D4-00E40E453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DBA4-7B96-67F2-D852-CA625368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07EE-617D-67CF-CD26-C2343A0E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C6AD-AC0A-1857-9562-5AFEC581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56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7351-3861-B52D-5D21-FA55D890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7ABF-9E3D-1C8B-5E7E-66953F592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C3C1E-86C2-0AD9-357E-AE752093F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DC130-D0D5-402C-74AE-4BBAC889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7AE3A-4BE0-44B1-6D50-7DD5C457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605D6-A960-7C48-DC6D-716B981E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55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CE0F-546E-5998-E835-42D690CE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8C051-A54F-4BC5-6F50-5CC0FB5C8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7996E-50E3-6E1F-F1D4-D22E43A24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56F83-20AD-9F08-2A6F-B7E79C601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ECE24-04F1-A3E0-71A3-06AE63F97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96681-0060-15E2-9E49-07C48F25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C3F9D-D5F7-0553-72B1-913227BB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0801E-23B3-ABB3-B248-A7B66CB2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36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1FDD-EF4F-F5A5-2822-821530E6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0BAB7-666E-D5EA-1858-CD3C3B03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64A91-62ED-BF86-EB86-973BF252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9832-13C8-C815-05B7-422AE068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27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931B4-F067-980E-D04B-FF107BCE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FB708-5AC2-74F3-2662-DC224589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1DE35-33FF-B955-E8C1-D4418A69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83FB-B64C-9FB2-1D85-34AD2194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9345-A469-B407-26D4-F6F12B5F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A828A-0105-FE59-14D8-E205B3C9D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62C21-C904-03F2-FEE2-2F654B06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E9E43-360E-4F17-10CB-58A5C3C7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DB902-46FB-C6B3-D35E-58488A74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33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A047-5E0E-1414-A0CC-95609277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F1544-455E-F401-E7C6-C9D274BB6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A4589-B6C2-A4C6-E401-9C3E6B03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0624A-2AA9-E04D-18F9-BA9D14C9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BF150-3066-09DC-1E8C-04380A86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5C81E-A1E8-A6E5-15DC-28D8E140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6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79F31-8A2E-58B7-D898-A0025576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E199F-7F6E-8434-A26B-AC124B4A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A01C5-056D-F0E7-0248-DD277A58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A2E6-1B49-D3B0-7B70-23538AC6D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2527-6FF2-75DC-CB4C-BD2E39DAD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60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BBA2-8463-4E20-7A58-C9DEC9772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Entrega 4 - Contagem e Plotagem de Comparações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C2A65-22EB-7459-31FD-5ED294F48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13921"/>
          </a:xfrm>
        </p:spPr>
        <p:txBody>
          <a:bodyPr>
            <a:normAutofit/>
          </a:bodyPr>
          <a:lstStyle/>
          <a:p>
            <a:r>
              <a:rPr lang="pt-BR" dirty="0"/>
              <a:t>Grupo 4 – 14/05/2025 </a:t>
            </a:r>
          </a:p>
          <a:p>
            <a:r>
              <a:rPr lang="pt-BR" dirty="0"/>
              <a:t>Bruno Henrique Silva Rocha  </a:t>
            </a:r>
          </a:p>
          <a:p>
            <a:r>
              <a:rPr lang="pt-BR" dirty="0"/>
              <a:t>Davy Caetano Nascimento  </a:t>
            </a:r>
          </a:p>
          <a:p>
            <a:r>
              <a:rPr lang="pt-BR" dirty="0"/>
              <a:t>João Felipe Brandão Jatobá  </a:t>
            </a:r>
          </a:p>
          <a:p>
            <a:r>
              <a:rPr lang="pt-BR" dirty="0"/>
              <a:t>Luiz Henrique Lima Leite </a:t>
            </a:r>
          </a:p>
        </p:txBody>
      </p:sp>
    </p:spTree>
    <p:extLst>
      <p:ext uri="{BB962C8B-B14F-4D97-AF65-F5344CB8AC3E}">
        <p14:creationId xmlns:p14="http://schemas.microsoft.com/office/powerpoint/2010/main" val="168832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AF19A-7ED4-C8F9-790F-B5C782876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C40341-C7F3-EA35-45C9-BF6CF399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1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2E35CD-EF21-0796-58D0-54853EC4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5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EFB535-B926-1B63-6C95-1E429F4A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3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777D4-C92D-A6AA-2940-AC96E0D0F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7440-A719-BDA2-4D15-5FAD0235A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Inserção e Busca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1BE2B-3578-3087-5286-7146F8C5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Dados Lineares</a:t>
            </a:r>
          </a:p>
        </p:txBody>
      </p:sp>
    </p:spTree>
    <p:extLst>
      <p:ext uri="{BB962C8B-B14F-4D97-AF65-F5344CB8AC3E}">
        <p14:creationId xmlns:p14="http://schemas.microsoft.com/office/powerpoint/2010/main" val="348615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F4CCB-3993-7DD2-7A1B-458731D6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7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F7F11-1893-EFB3-287D-BF03EADC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FFACC-B5A9-539E-8480-490796D6F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B2B1D-7F5C-6867-E0B1-7CBB3B009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38125"/>
            <a:ext cx="110013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6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7CFD-F1F5-9B6E-3781-34C6B21AE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EF3F00-8E2C-5201-48CE-31F1630C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07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339BE-6BF6-19B8-DB15-DF40422A0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E8077-8568-7D4D-48AD-98E104CE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8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166C4-037A-FF19-A541-AE2D21DBF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DE0E6E-9426-A11B-CAFB-35AE316E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4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ACFAA-D205-4E89-1625-A940EE5A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066"/>
            <a:ext cx="10515600" cy="1133475"/>
          </a:xfrm>
        </p:spPr>
        <p:txBody>
          <a:bodyPr/>
          <a:lstStyle/>
          <a:p>
            <a:pPr algn="ctr"/>
            <a:r>
              <a:rPr lang="pt-BR" dirty="0"/>
              <a:t>Objetivo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ED45F-833A-F2EF-4778-8D34B0E4D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90082"/>
            <a:ext cx="10515600" cy="3263064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Armazenar grandes volumes de dados em duas estruturas distintas e comparar o desempenho.</a:t>
            </a:r>
          </a:p>
          <a:p>
            <a:pPr algn="just"/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Diversos valores são sorteados e inseridos nas estruturas.</a:t>
            </a:r>
          </a:p>
          <a:p>
            <a:pPr algn="just"/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Número de comparações é contado para cada estrutura, coletados e plotados em gráficos.</a:t>
            </a:r>
          </a:p>
        </p:txBody>
      </p:sp>
    </p:spTree>
    <p:extLst>
      <p:ext uri="{BB962C8B-B14F-4D97-AF65-F5344CB8AC3E}">
        <p14:creationId xmlns:p14="http://schemas.microsoft.com/office/powerpoint/2010/main" val="374378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33B08-2BC3-2D2F-22E3-3B851035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2" y="0"/>
            <a:ext cx="1215787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6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7F419-9B74-95AF-0586-07DC82F7E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B2D365-75C0-CE8A-A553-5761B683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066"/>
            <a:ext cx="10515600" cy="1133475"/>
          </a:xfrm>
        </p:spPr>
        <p:txBody>
          <a:bodyPr/>
          <a:lstStyle/>
          <a:p>
            <a:pPr algn="ctr"/>
            <a:r>
              <a:rPr lang="pt-BR" dirty="0"/>
              <a:t>Metodologia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EF842-8F54-F9FA-6916-ED0F0B84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90081"/>
            <a:ext cx="10515600" cy="4441415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Estruturas implementadas em C.</a:t>
            </a:r>
          </a:p>
          <a:p>
            <a:pPr algn="just"/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Plotagem realizada em R + Rstudio.</a:t>
            </a:r>
          </a:p>
          <a:p>
            <a:pPr algn="just"/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Valores são sorteados inseridos nas Estruturas e dados salvos em uma Struct.</a:t>
            </a:r>
          </a:p>
          <a:p>
            <a:pPr algn="just"/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Posteriormente, dados levantados são salvos em um arquivo .CSV para serem lidos por um script R.</a:t>
            </a:r>
          </a:p>
        </p:txBody>
      </p:sp>
    </p:spTree>
    <p:extLst>
      <p:ext uri="{BB962C8B-B14F-4D97-AF65-F5344CB8AC3E}">
        <p14:creationId xmlns:p14="http://schemas.microsoft.com/office/powerpoint/2010/main" val="402270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3DD85-6DE7-94E9-D3DB-68699C829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FE2752-34C5-DC30-A642-57DC3224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Árvore Binária (desbalanceada)</a:t>
            </a:r>
            <a:br>
              <a:rPr lang="pt-BR" dirty="0"/>
            </a:br>
            <a:r>
              <a:rPr lang="pt-BR" dirty="0"/>
              <a:t>vs</a:t>
            </a:r>
            <a:br>
              <a:rPr lang="pt-BR" dirty="0"/>
            </a:br>
            <a:r>
              <a:rPr lang="pt-BR" dirty="0"/>
              <a:t>AVL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B407E-8CD8-954C-88AD-F6CB2EACB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72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9CA7B-91AE-957F-66C5-7755546C3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3799D-93DF-D018-6957-18C22B30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066"/>
            <a:ext cx="10515600" cy="1133475"/>
          </a:xfrm>
        </p:spPr>
        <p:txBody>
          <a:bodyPr/>
          <a:lstStyle/>
          <a:p>
            <a:pPr algn="ctr"/>
            <a:r>
              <a:rPr lang="pt-BR" dirty="0"/>
              <a:t>Espectativa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5C52E-0980-6750-AF39-1C23F0E7A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90081"/>
            <a:ext cx="10515600" cy="4441415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Tanto Árvores Binárias como AVL’s têm um </a:t>
            </a:r>
            <a:r>
              <a:rPr lang="pt-BR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O(log n) </a:t>
            </a:r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melhor dos cenários.</a:t>
            </a:r>
          </a:p>
          <a:p>
            <a:pPr algn="just"/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Entretanto, Árvores Binárias sem balanceamento podem se tornar </a:t>
            </a:r>
            <a:r>
              <a:rPr lang="pt-BR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DEGENERADAS</a:t>
            </a:r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ter uma eficiencia pior de</a:t>
            </a:r>
            <a:r>
              <a:rPr lang="pt-BR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O(n).</a:t>
            </a:r>
          </a:p>
          <a:p>
            <a:pPr algn="just"/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Então, para dados aleatórios, espera-se que ambas as Estruturas de dados tenham uma curva de eficiência próxima de </a:t>
            </a:r>
            <a:r>
              <a:rPr lang="pt-BR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O(log n).</a:t>
            </a:r>
          </a:p>
        </p:txBody>
      </p:sp>
    </p:spTree>
    <p:extLst>
      <p:ext uri="{BB962C8B-B14F-4D97-AF65-F5344CB8AC3E}">
        <p14:creationId xmlns:p14="http://schemas.microsoft.com/office/powerpoint/2010/main" val="32857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8B92-CD85-D4F5-2F4F-57E6AA6DF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Inserção e Busca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AB845-B865-4275-5D52-B9426AC6C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Dados Aleatórios</a:t>
            </a:r>
          </a:p>
        </p:txBody>
      </p:sp>
    </p:spTree>
    <p:extLst>
      <p:ext uri="{BB962C8B-B14F-4D97-AF65-F5344CB8AC3E}">
        <p14:creationId xmlns:p14="http://schemas.microsoft.com/office/powerpoint/2010/main" val="370663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5E972-47AC-5DE8-1D7C-EC5800600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23B57A-AF68-68A3-C094-2214C14D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3" y="0"/>
            <a:ext cx="11822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85322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4B730-97EC-5ECD-0D48-7F6DC7C3C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A0EC8-51D3-CEFB-8B53-AC1BC582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97867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09630-9BA7-4BB3-ACB5-139B73D7C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09A69-F06A-99F4-A273-60A6B0E71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5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193</Words>
  <Application>Microsoft Office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Office Theme</vt:lpstr>
      <vt:lpstr>Entrega 4 - Contagem e Plotagem de Comparações</vt:lpstr>
      <vt:lpstr>Objetivo</vt:lpstr>
      <vt:lpstr>Metodologia</vt:lpstr>
      <vt:lpstr>Árvore Binária (desbalanceada) vs AVL</vt:lpstr>
      <vt:lpstr>Espectativa</vt:lpstr>
      <vt:lpstr>Inserção e Busca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Inserção e Busca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Felipe Brandão Jatobá</dc:creator>
  <cp:lastModifiedBy>João Felipe Brandão Jatobá</cp:lastModifiedBy>
  <cp:revision>1</cp:revision>
  <dcterms:created xsi:type="dcterms:W3CDTF">2025-05-01T21:41:12Z</dcterms:created>
  <dcterms:modified xsi:type="dcterms:W3CDTF">2025-05-01T23:01:32Z</dcterms:modified>
</cp:coreProperties>
</file>