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2"/>
  </p:notesMasterIdLst>
  <p:sldIdLst>
    <p:sldId id="261" r:id="rId2"/>
    <p:sldId id="260" r:id="rId3"/>
    <p:sldId id="262" r:id="rId4"/>
    <p:sldId id="263" r:id="rId5"/>
    <p:sldId id="258" r:id="rId6"/>
    <p:sldId id="257" r:id="rId7"/>
    <p:sldId id="267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90000-1F44-9648-8553-59ECD2C65624}" v="15" dt="2023-07-08T07:53:55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741"/>
  </p:normalViewPr>
  <p:slideViewPr>
    <p:cSldViewPr snapToGrid="0">
      <p:cViewPr varScale="1">
        <p:scale>
          <a:sx n="90" d="100"/>
          <a:sy n="90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331C-94BC-254B-BF5B-93497E1F2F3F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76E3-0A9E-604C-8C2D-E1638EE2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project is based on the questions from the brief that needed to be answered.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separated the information into Sales by genre and sales by Film rating to provide the stakeholders with differing aspects of the data. PG-13 rated movies sold the best in ratings, while G rate movies sold the least, but only by a little under $3000. The genre top and bottom sellers and were a lot closer in comparison of revenue. Sports genres sold the most, while sold the least. As you can see above there is only a $1820 difference from the most popular and least popular genres.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shown here that movies are rented on average for 4.9 (or 5) days. The minimum is usually 3 days, and the maximum is 7 days for a rental.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slide represents the top 10 Countries with the most customers. </a:t>
            </a:r>
            <a:r>
              <a:rPr lang="en-US" dirty="0"/>
              <a:t>There are no more than 60, but no less than 14 customers for the top 10 countries that consume Rockbuster films.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India</a:t>
            </a:r>
          </a:p>
          <a:p>
            <a:pPr marL="228600" indent="-228600">
              <a:buAutoNum type="arabicParenR"/>
            </a:pPr>
            <a:r>
              <a:rPr lang="en-US" dirty="0"/>
              <a:t>China</a:t>
            </a:r>
          </a:p>
          <a:p>
            <a:pPr marL="228600" indent="-228600">
              <a:buAutoNum type="arabicParenR"/>
            </a:pPr>
            <a:r>
              <a:rPr lang="en-US" dirty="0"/>
              <a:t>United States</a:t>
            </a:r>
          </a:p>
          <a:p>
            <a:pPr marL="228600" indent="-228600">
              <a:buAutoNum type="arabicParenR"/>
            </a:pPr>
            <a:r>
              <a:rPr lang="en-US" dirty="0"/>
              <a:t>Japan</a:t>
            </a:r>
          </a:p>
          <a:p>
            <a:pPr marL="228600" indent="-228600">
              <a:buAutoNum type="arabicParenR"/>
            </a:pPr>
            <a:r>
              <a:rPr lang="en-US" dirty="0"/>
              <a:t>Mexico</a:t>
            </a:r>
          </a:p>
          <a:p>
            <a:pPr marL="228600" indent="-228600">
              <a:buAutoNum type="arabicParenR"/>
            </a:pPr>
            <a:r>
              <a:rPr lang="en-US" dirty="0"/>
              <a:t>Russia</a:t>
            </a:r>
          </a:p>
          <a:p>
            <a:pPr marL="228600" indent="-228600">
              <a:buAutoNum type="arabicParenR"/>
            </a:pPr>
            <a:r>
              <a:rPr lang="en-US" dirty="0"/>
              <a:t>Brazil</a:t>
            </a:r>
          </a:p>
          <a:p>
            <a:pPr marL="228600" indent="-228600">
              <a:buAutoNum type="arabicParenR"/>
            </a:pPr>
            <a:r>
              <a:rPr lang="en-US" dirty="0"/>
              <a:t>Philippines</a:t>
            </a:r>
          </a:p>
          <a:p>
            <a:pPr marL="228600" indent="-228600">
              <a:buAutoNum type="arabicParenR"/>
            </a:pPr>
            <a:r>
              <a:rPr lang="en-US" dirty="0"/>
              <a:t>Turkey</a:t>
            </a:r>
          </a:p>
          <a:p>
            <a:pPr marL="228600" indent="-228600">
              <a:buAutoNum type="arabicParenR"/>
            </a:pPr>
            <a:r>
              <a:rPr lang="en-US" dirty="0"/>
              <a:t> Indonesia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represents the 5 highest paying customers from </a:t>
            </a:r>
            <a:r>
              <a:rPr lang="en-US" b="0" i="0" u="none" strike="noStrike" dirty="0">
                <a:solidFill>
                  <a:srgbClr val="0E1633"/>
                </a:solidFill>
                <a:effectLst/>
                <a:latin typeface="TradeGothicNextW01-Ligh 693250"/>
              </a:rPr>
              <a:t>the top 10 cities i</a:t>
            </a:r>
            <a:r>
              <a:rPr lang="en-US" dirty="0"/>
              <a:t>n the world who frequent Rockbuster. We can see their locations are not in any central location and they are spread out on the eastern half of the hemisphere.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In the US, China, and India, Rockbuster sales are the highest, while most smaller countries barely have over $1,000 in sales.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continuation of the previous slide. This graph displays the top 10 and bottom 10 countries based on their rental sales. Smaller island countries seem to have less sales while 1</a:t>
            </a:r>
            <a:r>
              <a:rPr lang="en-US" baseline="30000" dirty="0"/>
              <a:t>st</a:t>
            </a:r>
            <a:r>
              <a:rPr lang="en-US" dirty="0"/>
              <a:t> world countries provide Rockbuster with most of their revenue.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76E3-0A9E-604C-8C2D-E1638EE21F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635602-98F5-B24F-AFAD-E0A1189BF92A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B7F7A0-9CBE-8140-90FE-6474DC7E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3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andee.fairnot/viz/top10countries_16887024009450/Top10countries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brandee.fairnot/viz/TopBottomGrossingCountries/TopBottomSales?publish=yes" TargetMode="External"/><Relationship Id="rId4" Type="http://schemas.openxmlformats.org/officeDocument/2006/relationships/hyperlink" Target="https://public.tableau.com/app/profile/brandee.fairnot/viz/MinMaxAvgMovieRental/MinMaxAvgMovieRentalDays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2964-750D-A788-72F7-0AD9D7C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Data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F7CB8-7DBE-C173-2F5A-E0964206A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Brandee Fairnot July 2023</a:t>
            </a:r>
          </a:p>
        </p:txBody>
      </p:sp>
    </p:spTree>
    <p:extLst>
      <p:ext uri="{BB962C8B-B14F-4D97-AF65-F5344CB8AC3E}">
        <p14:creationId xmlns:p14="http://schemas.microsoft.com/office/powerpoint/2010/main" val="335867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3E95A-CEE0-41FF-BAE2-D722086A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Tableau URLs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E7BED-27D3-ED71-79E8-A4CEE79E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Genre &amp; Rating sales https://public.tableau.com/app/profile/brandee.fairnot/viz/CategoryFilmSales/GenreSales?publish=yes 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Customers https://public.tableau.com/app/profile/brandee.fairnot/viz/top10countries_16887024009450/Top10countries?publish=yes</a:t>
            </a:r>
            <a:r>
              <a:rPr lang="en-US" dirty="0"/>
              <a:t>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  Max Days https://public.tableau.com/app/profile/brandee.fairnot/viz/MinMaxAvgMovieRental/MinMaxAvgMovieRentalDays?publish=yes</a:t>
            </a:r>
            <a:r>
              <a:rPr lang="en-US" dirty="0"/>
              <a:t> </a:t>
            </a:r>
          </a:p>
          <a:p>
            <a:r>
              <a:rPr lang="en-US" dirty="0"/>
              <a:t>Top &amp; Bottom Grossing Countries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https://public.tableau.com/app/profile/brandee.fairnot/viz/TopBottomGrossingCountries/TopBottomSales?publish=yes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90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71D1-0540-129E-F659-E8DED0BB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Rockbuster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5D7B-7A90-46BE-A079-97C138DB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Which movies contributed the most/least to revenue gain? </a:t>
            </a:r>
          </a:p>
          <a:p>
            <a:r>
              <a:rPr lang="en-US" sz="2400" dirty="0">
                <a:effectLst/>
              </a:rPr>
              <a:t>What was the average rental duration for all videos? </a:t>
            </a:r>
          </a:p>
          <a:p>
            <a:r>
              <a:rPr lang="en-US" sz="2400" dirty="0">
                <a:effectLst/>
              </a:rPr>
              <a:t>Which countries are Rockbuster customers based in? </a:t>
            </a:r>
          </a:p>
          <a:p>
            <a:r>
              <a:rPr lang="en-US" sz="2400" dirty="0">
                <a:effectLst/>
              </a:rPr>
              <a:t>Where are customers with a high lifetime value based? </a:t>
            </a:r>
          </a:p>
          <a:p>
            <a:r>
              <a:rPr lang="en-US" sz="2400" dirty="0">
                <a:effectLst/>
              </a:rPr>
              <a:t>Do sales figures vary between geographic regions?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A13FE-1342-FA5F-D494-CF33D422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Which movies contributed the most/least to revenue gain? </a:t>
            </a:r>
            <a:endParaRPr lang="en-US" sz="2800" dirty="0"/>
          </a:p>
        </p:txBody>
      </p:sp>
      <p:pic>
        <p:nvPicPr>
          <p:cNvPr id="4" name="Picture 3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25D3230-B7AF-774D-8A29-F147CABB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8" y="194450"/>
            <a:ext cx="3635374" cy="42769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DE5C8-164A-340E-452A-A793604F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851" y="244424"/>
            <a:ext cx="7947025" cy="40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54EC-8625-C2DE-85C3-78E6416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What was the average rental duration for all videos?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6A01B-E43A-1DE6-9157-782BB08B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077" y="3060150"/>
            <a:ext cx="11493846" cy="30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536AA-DEA7-2E87-D6EF-97B8619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ffectLst/>
              </a:rPr>
              <a:t>Which countries are Rockbuster customers based in? 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B5AE5-2866-1D18-9DAB-AEE1CC0ED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22" y="643465"/>
            <a:ext cx="622236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735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E405-BB4F-F48A-948D-E705386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Where are customers with a high lifetime value based?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74E4-C968-305B-C57F-0A1D1060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33" y="1863459"/>
            <a:ext cx="9448692" cy="49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0EB5-6517-A313-C82C-D0DFE423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effectLst/>
              </a:rPr>
              <a:t>Do sales figures vary between geographic regions? </a:t>
            </a:r>
            <a:endParaRPr lang="en-US" sz="4400"/>
          </a:p>
        </p:txBody>
      </p:sp>
      <p:pic>
        <p:nvPicPr>
          <p:cNvPr id="4" name="Content Placeholder 3" descr="A map of the world&#10;&#10;Description automatically generated">
            <a:extLst>
              <a:ext uri="{FF2B5EF4-FFF2-40B4-BE49-F238E27FC236}">
                <a16:creationId xmlns:a16="http://schemas.microsoft.com/office/drawing/2014/main" id="{19268F2E-BE5C-CF3B-127C-9EB89FBD8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40476" y="284375"/>
            <a:ext cx="7551524" cy="6292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022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FA2747B-DC48-0BE5-071A-CA6AA14BA7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F679F-66D0-CB6F-AA21-A9BC35302157}"/>
              </a:ext>
            </a:extLst>
          </p:cNvPr>
          <p:cNvSpPr txBox="1"/>
          <p:nvPr/>
        </p:nvSpPr>
        <p:spPr>
          <a:xfrm>
            <a:off x="3050931" y="326191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</a:rPr>
              <a:t>Do sales figures vary between geographic regions?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438B5C-CDD7-5565-0DDD-E142CB99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4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4866-F89F-F7A9-ABC8-C87D13E6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A526-545C-939D-09AF-61B7F98D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Rockbuster should focus sales in the top 8 countries</a:t>
            </a:r>
            <a:endParaRPr lang="en-US" sz="1600" dirty="0"/>
          </a:p>
          <a:p>
            <a:pPr marL="228600" indent="-228600">
              <a:buAutoNum type="arabicParenR"/>
            </a:pPr>
            <a:r>
              <a:rPr lang="en-US" sz="2000" dirty="0"/>
              <a:t>India</a:t>
            </a:r>
          </a:p>
          <a:p>
            <a:pPr marL="228600" indent="-228600">
              <a:buAutoNum type="arabicParenR"/>
            </a:pPr>
            <a:r>
              <a:rPr lang="en-US" sz="2000" dirty="0"/>
              <a:t>China</a:t>
            </a:r>
          </a:p>
          <a:p>
            <a:pPr marL="228600" indent="-228600">
              <a:buAutoNum type="arabicParenR"/>
            </a:pPr>
            <a:r>
              <a:rPr lang="en-US" sz="2000" dirty="0"/>
              <a:t>United States</a:t>
            </a:r>
          </a:p>
          <a:p>
            <a:pPr marL="228600" indent="-228600">
              <a:buAutoNum type="arabicParenR"/>
            </a:pPr>
            <a:r>
              <a:rPr lang="en-US" sz="2000" dirty="0"/>
              <a:t>Japan</a:t>
            </a:r>
          </a:p>
          <a:p>
            <a:pPr marL="228600" indent="-228600">
              <a:buAutoNum type="arabicParenR"/>
            </a:pPr>
            <a:r>
              <a:rPr lang="en-US" sz="2000" dirty="0"/>
              <a:t>Mexico</a:t>
            </a:r>
          </a:p>
          <a:p>
            <a:pPr marL="228600" indent="-228600">
              <a:buAutoNum type="arabicParenR"/>
            </a:pPr>
            <a:r>
              <a:rPr lang="en-US" sz="2000" dirty="0"/>
              <a:t>Russia</a:t>
            </a:r>
          </a:p>
          <a:p>
            <a:pPr marL="228600" indent="-228600">
              <a:buAutoNum type="arabicParenR"/>
            </a:pPr>
            <a:r>
              <a:rPr lang="en-US" sz="2000" dirty="0"/>
              <a:t>Brazil</a:t>
            </a:r>
          </a:p>
          <a:p>
            <a:pPr marL="228600" indent="-228600">
              <a:buAutoNum type="arabicParenR"/>
            </a:pPr>
            <a:r>
              <a:rPr lang="en-US" sz="2000" dirty="0"/>
              <a:t>Philippines</a:t>
            </a:r>
            <a:endParaRPr lang="en-US" sz="2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Movies with a rating of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PG-13 </a:t>
            </a:r>
            <a:r>
              <a:rPr lang="en-US" sz="2400" dirty="0"/>
              <a:t>have the highest rating, so those movies should be prioritized based on the amount of customers that can consume the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people rent movies for 5 days, so if Rockbuster cap rental days at 4 days with a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renewal/late rate on the 5</a:t>
            </a:r>
            <a:r>
              <a:rPr lang="en-US" sz="24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day.</a:t>
            </a:r>
            <a:r>
              <a:rPr lang="en-US" sz="2400" dirty="0"/>
              <a:t> They may be able to bring in more revenue.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A1C8C-6628-3C67-8B07-D0143E07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16" y="2799483"/>
            <a:ext cx="7876970" cy="17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9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{FACC50DB-9E27-BB4A-8D8A-CDE11BD4A84E}tf10001121_mac</Template>
  <TotalTime>1720</TotalTime>
  <Words>640</Words>
  <Application>Microsoft Macintosh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TradeGothicNextW01-Ligh 693250</vt:lpstr>
      <vt:lpstr>Wingdings 2</vt:lpstr>
      <vt:lpstr>Quotable</vt:lpstr>
      <vt:lpstr>Rockbuster Data Analysis Project </vt:lpstr>
      <vt:lpstr>Questions from Rockbuster </vt:lpstr>
      <vt:lpstr>Which movies contributed the most/least to revenue gain? </vt:lpstr>
      <vt:lpstr>What was the average rental duration for all videos? </vt:lpstr>
      <vt:lpstr>Which countries are Rockbuster customers based in? </vt:lpstr>
      <vt:lpstr>Where are customers with a high lifetime value based? </vt:lpstr>
      <vt:lpstr>Do sales figures vary between geographic regions? </vt:lpstr>
      <vt:lpstr>PowerPoint Presentation</vt:lpstr>
      <vt:lpstr>Solution / Conclusion</vt:lpstr>
      <vt:lpstr>Tableau 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Data Analysis Project </dc:title>
  <dc:creator>Brandee Craig</dc:creator>
  <cp:lastModifiedBy>Brandee Craig</cp:lastModifiedBy>
  <cp:revision>1</cp:revision>
  <dcterms:created xsi:type="dcterms:W3CDTF">2023-07-07T03:17:44Z</dcterms:created>
  <dcterms:modified xsi:type="dcterms:W3CDTF">2023-07-08T07:58:15Z</dcterms:modified>
</cp:coreProperties>
</file>